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2" autoAdjust="0"/>
    <p:restoredTop sz="94618" autoAdjust="0"/>
  </p:normalViewPr>
  <p:slideViewPr>
    <p:cSldViewPr>
      <p:cViewPr varScale="1">
        <p:scale>
          <a:sx n="117" d="100"/>
          <a:sy n="117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Activity ©Bev Evans, 2012 </a:t>
            </a:r>
            <a:r>
              <a:rPr lang="en-GB" sz="2000" dirty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7662</TotalTime>
  <Words>298</Words>
  <Application>Microsoft Macintosh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Microsoft Office User</cp:lastModifiedBy>
  <cp:revision>26</cp:revision>
  <dcterms:created xsi:type="dcterms:W3CDTF">2012-03-13T10:58:58Z</dcterms:created>
  <dcterms:modified xsi:type="dcterms:W3CDTF">2020-03-23T15:06:11Z</dcterms:modified>
</cp:coreProperties>
</file>