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6" r:id="rId4"/>
    <p:sldId id="269" r:id="rId5"/>
    <p:sldId id="275" r:id="rId6"/>
    <p:sldId id="270" r:id="rId7"/>
    <p:sldId id="261" r:id="rId8"/>
    <p:sldId id="273" r:id="rId9"/>
    <p:sldId id="276" r:id="rId10"/>
    <p:sldId id="27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16"/>
    <p:restoredTop sz="94729"/>
  </p:normalViewPr>
  <p:slideViewPr>
    <p:cSldViewPr snapToGrid="0" snapToObjects="1">
      <p:cViewPr varScale="1">
        <p:scale>
          <a:sx n="42" d="100"/>
          <a:sy n="42" d="100"/>
        </p:scale>
        <p:origin x="184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A657-F90F-0249-9E5B-673746848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1CB-5F68-2F4C-8E6A-41FFD1884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6CAB-FFC0-4A41-B00D-D6AD977D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79DE-E8A2-054B-86D5-F453C82B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EFF8-E94A-D540-8B18-2A3E0F8F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1E12C-33E2-0C46-9DF0-C4602841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60026-A38E-8442-8CCB-909FB4B70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56F9-D76B-BE43-B979-2FAB6A03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BA142-6118-9A4B-B584-C7F0CFC3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2086-1337-5844-B4F7-8D94C7A1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C8DA3-2D42-AF47-A849-E0A51FF56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86F47-A59B-AA4F-AC0F-9696DD14E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215B-96CF-B243-BF55-3D8BC7E6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4A1C6-038A-C84A-A540-887E3A54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6C11-33D4-FC4E-B78C-B027DED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C154-D84A-0244-853D-6C939326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1E81-AC5C-AA4A-9027-D346BBF7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655FB-4946-A940-AE3F-0F9BFA6E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54ABB-1539-FE4B-81B0-34044B2A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17D0-1C4A-274C-8D03-062E8F53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E41F-9DD5-B44D-B8A3-8F34F9C5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4797E-3045-3F49-BDD6-452A5F77C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4389A-E810-6C4E-9EC1-1647763B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6F216-712D-E846-9EF8-53DE58F2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277B6-3C5B-EB48-94C8-FB2B3E67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3D7E-C323-F047-9189-03C2064E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F9654-00FD-E64B-8DD8-FC92EA818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D3C2E-7FF8-3747-9E1B-0D298663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3952-E2B2-5F47-BA46-20A55403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4166B-4C89-A346-BB06-9EC23AD2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9E009-5B22-434C-9AE1-C75D11A6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B854-26B6-6B48-A0E1-64AACA7D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708E-00BF-5C44-85DD-8321BEFD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66F06-4312-9E44-8D0A-0C3EA69D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5818-8047-3D40-8B67-B343F0F6D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ED129-925C-E94C-913C-3DF42865B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7305-018F-7D46-95FF-B407F549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2E88E-6870-0A42-9D4E-11CFCCCB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0E31D-1B40-6D4E-A03C-65A1D5C1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D5A6-1D61-9246-AC29-02C3808F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0CAD9-A6B4-2041-A1A4-353D7EA7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92231-0130-294A-9233-38A08700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FBEC9-C90A-F841-91CC-149AAD56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AC420-855C-B541-B67D-8DE3AC98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240DC-E977-4649-A839-6081BAEF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3413D-4912-DF45-B425-D7E7CF69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C003-790C-6844-8130-0B564317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A6D4-0D88-5241-91A3-A3EBCCA6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82348-2059-3F44-AAD1-A8F15A7FF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5505B-1E3C-3D41-94F9-F244DBDF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512E8-7EF0-2E43-8F26-CDBF5B79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1EE2C-8128-894C-8A9E-D9628CF8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20EA-4882-2B41-B470-772C0CE6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E7BA6-A893-C444-BE1B-796A8F66E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0FFD4-4810-AC48-B178-1B5812EF5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F107E-5308-8645-969D-83DB5664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A9406-5E70-154C-9685-32923114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00A48-886A-F54A-BDA3-ED7AD94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31AE0-9F8A-DA49-BADB-13DD859A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A09A5-193B-874B-95B5-86FC53A12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A02D-EC1F-4D4D-BC82-F86D138C8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9094-81A1-AD41-B71C-A1A64BAF4B3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7A90-F35D-2A42-AAD8-6DE30073B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B48EA-2A24-F746-A969-E3F16F5EE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2654-2133-F649-B08F-2EB821E1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Read Write Inc Phonics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B556E-F217-EB41-A2E7-AB3A007D2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halkboard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35256-CA2D-D445-B95B-92C2231D4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75" t="11429" r="9582" b="12328"/>
          <a:stretch/>
        </p:blipFill>
        <p:spPr>
          <a:xfrm>
            <a:off x="1003610" y="4678131"/>
            <a:ext cx="2966224" cy="1655762"/>
          </a:xfrm>
          <a:prstGeom prst="rect">
            <a:avLst/>
          </a:prstGeom>
        </p:spPr>
      </p:pic>
      <p:sp>
        <p:nvSpPr>
          <p:cNvPr id="6" name="Oval Callout 5">
            <a:extLst>
              <a:ext uri="{FF2B5EF4-FFF2-40B4-BE49-F238E27FC236}">
                <a16:creationId xmlns:a16="http://schemas.microsoft.com/office/drawing/2014/main" id="{783A026B-560D-794F-A505-32A623E6F415}"/>
              </a:ext>
            </a:extLst>
          </p:cNvPr>
          <p:cNvSpPr/>
          <p:nvPr/>
        </p:nvSpPr>
        <p:spPr>
          <a:xfrm>
            <a:off x="4237464" y="3992137"/>
            <a:ext cx="5151864" cy="2341756"/>
          </a:xfrm>
          <a:prstGeom prst="wedgeEllipseCallout">
            <a:avLst>
              <a:gd name="adj1" fmla="val -62391"/>
              <a:gd name="adj2" fmla="val 11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Hello! Let’s get ready to do some super phonics!</a:t>
            </a:r>
          </a:p>
          <a:p>
            <a:pPr algn="ctr"/>
            <a:endParaRPr lang="en-US" dirty="0">
              <a:solidFill>
                <a:schemeClr val="tx1"/>
              </a:solidFill>
              <a:latin typeface="Chalkboard" panose="03050602040202020205" pitchFamily="66" charset="77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Work through the slides to practice previous learning and new sounds and words</a:t>
            </a:r>
          </a:p>
        </p:txBody>
      </p:sp>
    </p:spTree>
    <p:extLst>
      <p:ext uri="{BB962C8B-B14F-4D97-AF65-F5344CB8AC3E}">
        <p14:creationId xmlns:p14="http://schemas.microsoft.com/office/powerpoint/2010/main" val="49514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3CB1-455C-FA4A-A7A0-836DE7EF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Let’s practice – can you spot the new red word - were?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34767-12AE-2B49-8512-1FFB2E43F457}"/>
              </a:ext>
            </a:extLst>
          </p:cNvPr>
          <p:cNvSpPr txBox="1"/>
          <p:nvPr/>
        </p:nvSpPr>
        <p:spPr>
          <a:xfrm>
            <a:off x="679296" y="1978570"/>
            <a:ext cx="2169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3F111E-A305-CA42-B735-E484E466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my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6FE44B-8AFC-904B-8182-242EEC192C5E}"/>
              </a:ext>
            </a:extLst>
          </p:cNvPr>
          <p:cNvSpPr txBox="1">
            <a:spLocks/>
          </p:cNvSpPr>
          <p:nvPr/>
        </p:nvSpPr>
        <p:spPr>
          <a:xfrm>
            <a:off x="5384181" y="1825625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EFB2A-6155-5444-8BC3-2B23D7D501C6}"/>
              </a:ext>
            </a:extLst>
          </p:cNvPr>
          <p:cNvSpPr txBox="1">
            <a:spLocks/>
          </p:cNvSpPr>
          <p:nvPr/>
        </p:nvSpPr>
        <p:spPr>
          <a:xfrm>
            <a:off x="602166" y="5203128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all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156B03-46B4-DA44-A576-3737FB505422}"/>
              </a:ext>
            </a:extLst>
          </p:cNvPr>
          <p:cNvSpPr txBox="1">
            <a:spLocks/>
          </p:cNvSpPr>
          <p:nvPr/>
        </p:nvSpPr>
        <p:spPr>
          <a:xfrm>
            <a:off x="6719541" y="4889500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A8463A-76AF-C343-BFA2-14F34E93667C}"/>
              </a:ext>
            </a:extLst>
          </p:cNvPr>
          <p:cNvSpPr txBox="1">
            <a:spLocks/>
          </p:cNvSpPr>
          <p:nvPr/>
        </p:nvSpPr>
        <p:spPr>
          <a:xfrm>
            <a:off x="7374674" y="3022639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old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703C05-6ED1-5443-A4DA-4DA3F076D07C}"/>
              </a:ext>
            </a:extLst>
          </p:cNvPr>
          <p:cNvSpPr txBox="1">
            <a:spLocks/>
          </p:cNvSpPr>
          <p:nvPr/>
        </p:nvSpPr>
        <p:spPr>
          <a:xfrm>
            <a:off x="9102183" y="1670986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F16B1B0-1919-4C44-9A98-E38872144476}"/>
              </a:ext>
            </a:extLst>
          </p:cNvPr>
          <p:cNvSpPr txBox="1">
            <a:spLocks/>
          </p:cNvSpPr>
          <p:nvPr/>
        </p:nvSpPr>
        <p:spPr>
          <a:xfrm>
            <a:off x="4227705" y="4889500"/>
            <a:ext cx="1056579" cy="953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be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82AAFB9-C699-D342-A696-B0B35AC788FA}"/>
              </a:ext>
            </a:extLst>
          </p:cNvPr>
          <p:cNvSpPr txBox="1">
            <a:spLocks/>
          </p:cNvSpPr>
          <p:nvPr/>
        </p:nvSpPr>
        <p:spPr>
          <a:xfrm>
            <a:off x="9651845" y="2909900"/>
            <a:ext cx="366689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34677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868-CD27-5A44-9D5D-C801030D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10674C-B013-9347-B14E-9A8E8308D4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823" r="1392"/>
          <a:stretch/>
        </p:blipFill>
        <p:spPr>
          <a:xfrm>
            <a:off x="6106132" y="302043"/>
            <a:ext cx="5502772" cy="6555957"/>
          </a:xfr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5E711A4C-E957-7648-B6D8-19B075698115}"/>
              </a:ext>
            </a:extLst>
          </p:cNvPr>
          <p:cNvSpPr/>
          <p:nvPr/>
        </p:nvSpPr>
        <p:spPr>
          <a:xfrm>
            <a:off x="112837" y="1580322"/>
            <a:ext cx="5738191" cy="36973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halkboard" panose="03050602040202020205" pitchFamily="66" charset="77"/>
              </a:rPr>
              <a:t>Read the alien and real words. </a:t>
            </a:r>
          </a:p>
          <a:p>
            <a:pPr algn="ctr"/>
            <a:endParaRPr lang="en-US" dirty="0">
              <a:latin typeface="Chalkboard" panose="03050602040202020205" pitchFamily="66" charset="77"/>
            </a:endParaRPr>
          </a:p>
          <a:p>
            <a:pPr algn="ctr"/>
            <a:r>
              <a:rPr lang="en-US" dirty="0">
                <a:latin typeface="Chalkboard" panose="03050602040202020205" pitchFamily="66" charset="77"/>
              </a:rPr>
              <a:t>Can you then get your grown up to choose 3 words at random. Can you then write these using your Fred Fingers?</a:t>
            </a:r>
          </a:p>
        </p:txBody>
      </p:sp>
    </p:spTree>
    <p:extLst>
      <p:ext uri="{BB962C8B-B14F-4D97-AF65-F5344CB8AC3E}">
        <p14:creationId xmlns:p14="http://schemas.microsoft.com/office/powerpoint/2010/main" val="330618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D733-0EDF-BD43-BA0D-B30E04FE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and write a sentence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6834-52EC-AC47-8F2A-781E69DF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AA6F6-89EA-CE4B-A1A0-20056E427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92" y="1459843"/>
            <a:ext cx="7469149" cy="2541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ED296-D2F5-5B41-A8E7-9CDCD57E5DCE}"/>
              </a:ext>
            </a:extLst>
          </p:cNvPr>
          <p:cNvSpPr txBox="1"/>
          <p:nvPr/>
        </p:nvSpPr>
        <p:spPr>
          <a:xfrm>
            <a:off x="423746" y="5096012"/>
            <a:ext cx="11463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halkboard" panose="03050602040202020205" pitchFamily="66" charset="77"/>
              </a:rPr>
              <a:t> What if a huge moon flew away? </a:t>
            </a:r>
          </a:p>
        </p:txBody>
      </p:sp>
    </p:spTree>
    <p:extLst>
      <p:ext uri="{BB962C8B-B14F-4D97-AF65-F5344CB8AC3E}">
        <p14:creationId xmlns:p14="http://schemas.microsoft.com/office/powerpoint/2010/main" val="42449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841E-4E3E-AA45-BB66-AF8773B1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Sounds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D1D537-C128-D943-91DA-A7C975D0D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325D57C-A524-E94B-B4B3-CBCEB719DAAF}"/>
              </a:ext>
            </a:extLst>
          </p:cNvPr>
          <p:cNvSpPr/>
          <p:nvPr/>
        </p:nvSpPr>
        <p:spPr>
          <a:xfrm>
            <a:off x="838200" y="1690688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ea</a:t>
            </a:r>
            <a:endParaRPr lang="en-US" sz="54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DBE2542-6B81-DD4C-8804-567ED71B30A0}"/>
              </a:ext>
            </a:extLst>
          </p:cNvPr>
          <p:cNvSpPr/>
          <p:nvPr/>
        </p:nvSpPr>
        <p:spPr>
          <a:xfrm>
            <a:off x="2775726" y="1690688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oi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73C4114-FD47-974C-9D8D-95D650157A00}"/>
              </a:ext>
            </a:extLst>
          </p:cNvPr>
          <p:cNvSpPr/>
          <p:nvPr/>
        </p:nvSpPr>
        <p:spPr>
          <a:xfrm>
            <a:off x="4756926" y="170981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aw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61A1AC4-438A-6A43-8C80-AA4BC799A8B1}"/>
              </a:ext>
            </a:extLst>
          </p:cNvPr>
          <p:cNvSpPr/>
          <p:nvPr/>
        </p:nvSpPr>
        <p:spPr>
          <a:xfrm>
            <a:off x="6877050" y="1709815"/>
            <a:ext cx="1339074" cy="14351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are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5815DC-4510-144F-ADC0-60A3800B2CF8}"/>
              </a:ext>
            </a:extLst>
          </p:cNvPr>
          <p:cNvSpPr/>
          <p:nvPr/>
        </p:nvSpPr>
        <p:spPr>
          <a:xfrm>
            <a:off x="766763" y="3772693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er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A8CBDC3-BECD-A94C-8041-D9C10DB45657}"/>
              </a:ext>
            </a:extLst>
          </p:cNvPr>
          <p:cNvSpPr/>
          <p:nvPr/>
        </p:nvSpPr>
        <p:spPr>
          <a:xfrm>
            <a:off x="8997174" y="1728942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th</a:t>
            </a:r>
            <a:endParaRPr lang="en-US" sz="20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17DD2C-2CC1-0648-A469-6823246DE626}"/>
              </a:ext>
            </a:extLst>
          </p:cNvPr>
          <p:cNvSpPr/>
          <p:nvPr/>
        </p:nvSpPr>
        <p:spPr>
          <a:xfrm>
            <a:off x="2684833" y="375126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Chalkboard" panose="03050602040202020205" pitchFamily="66" charset="77"/>
              </a:rPr>
              <a:t>i</a:t>
            </a:r>
            <a:r>
              <a:rPr lang="en-US" sz="4000" dirty="0">
                <a:solidFill>
                  <a:schemeClr val="tx1"/>
                </a:solidFill>
                <a:latin typeface="Chalkboard" panose="03050602040202020205" pitchFamily="66" charset="77"/>
              </a:rPr>
              <a:t>-e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49BD8D5-D9FB-BE4F-9BBB-E67EC740123B}"/>
              </a:ext>
            </a:extLst>
          </p:cNvPr>
          <p:cNvSpPr/>
          <p:nvPr/>
        </p:nvSpPr>
        <p:spPr>
          <a:xfrm>
            <a:off x="4586929" y="3732139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oo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2DEE3FE-9631-9749-AAA5-9F4886ED2853}"/>
              </a:ext>
            </a:extLst>
          </p:cNvPr>
          <p:cNvSpPr/>
          <p:nvPr/>
        </p:nvSpPr>
        <p:spPr>
          <a:xfrm>
            <a:off x="6461293" y="3751265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ee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3817B4D-822D-2241-B0D0-D7339B971C8F}"/>
              </a:ext>
            </a:extLst>
          </p:cNvPr>
          <p:cNvSpPr/>
          <p:nvPr/>
        </p:nvSpPr>
        <p:spPr>
          <a:xfrm>
            <a:off x="8533386" y="3772693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qu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446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6331-650B-9840-B7E4-25656931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A4BB5-78D8-D54B-B394-9524A8E79367}"/>
              </a:ext>
            </a:extLst>
          </p:cNvPr>
          <p:cNvSpPr txBox="1"/>
          <p:nvPr/>
        </p:nvSpPr>
        <p:spPr>
          <a:xfrm>
            <a:off x="446049" y="1690688"/>
            <a:ext cx="39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AB9DD2-6F13-6E4F-8B43-87D5536211D2}"/>
              </a:ext>
            </a:extLst>
          </p:cNvPr>
          <p:cNvSpPr txBox="1"/>
          <p:nvPr/>
        </p:nvSpPr>
        <p:spPr>
          <a:xfrm>
            <a:off x="312234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D8DAC-137E-BB41-91F1-1583D2B1B866}"/>
              </a:ext>
            </a:extLst>
          </p:cNvPr>
          <p:cNvSpPr txBox="1"/>
          <p:nvPr/>
        </p:nvSpPr>
        <p:spPr>
          <a:xfrm>
            <a:off x="312233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into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0EAF1E-78F0-5B48-8D6C-B1533D260F79}"/>
              </a:ext>
            </a:extLst>
          </p:cNvPr>
          <p:cNvSpPr txBox="1"/>
          <p:nvPr/>
        </p:nvSpPr>
        <p:spPr>
          <a:xfrm>
            <a:off x="312232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D26F35-8BD5-A64B-82D0-E5485663EC7C}"/>
              </a:ext>
            </a:extLst>
          </p:cNvPr>
          <p:cNvSpPr txBox="1"/>
          <p:nvPr/>
        </p:nvSpPr>
        <p:spPr>
          <a:xfrm>
            <a:off x="312231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427DEF-A30B-034A-BC97-016D01A05A81}"/>
              </a:ext>
            </a:extLst>
          </p:cNvPr>
          <p:cNvSpPr txBox="1"/>
          <p:nvPr/>
        </p:nvSpPr>
        <p:spPr>
          <a:xfrm>
            <a:off x="312230" y="516731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F644F-CE8A-8342-8991-CA74043A894A}"/>
              </a:ext>
            </a:extLst>
          </p:cNvPr>
          <p:cNvSpPr txBox="1"/>
          <p:nvPr/>
        </p:nvSpPr>
        <p:spPr>
          <a:xfrm>
            <a:off x="312229" y="590812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199C4-8834-F04F-B9F7-E599050FD915}"/>
              </a:ext>
            </a:extLst>
          </p:cNvPr>
          <p:cNvSpPr txBox="1"/>
          <p:nvPr/>
        </p:nvSpPr>
        <p:spPr>
          <a:xfrm>
            <a:off x="1646659" y="171970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D8374-2235-5445-8C32-DDCAD745CB6A}"/>
              </a:ext>
            </a:extLst>
          </p:cNvPr>
          <p:cNvSpPr txBox="1"/>
          <p:nvPr/>
        </p:nvSpPr>
        <p:spPr>
          <a:xfrm>
            <a:off x="1646659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F37A04-C14A-E04B-82A8-6B4FB0489BB9}"/>
              </a:ext>
            </a:extLst>
          </p:cNvPr>
          <p:cNvSpPr txBox="1"/>
          <p:nvPr/>
        </p:nvSpPr>
        <p:spPr>
          <a:xfrm>
            <a:off x="1646658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AF12C8-A61A-BF43-8CDF-088908F5A1B9}"/>
              </a:ext>
            </a:extLst>
          </p:cNvPr>
          <p:cNvSpPr txBox="1"/>
          <p:nvPr/>
        </p:nvSpPr>
        <p:spPr>
          <a:xfrm>
            <a:off x="1646657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981A38-3618-7144-9400-7665A05E44FE}"/>
              </a:ext>
            </a:extLst>
          </p:cNvPr>
          <p:cNvSpPr txBox="1"/>
          <p:nvPr/>
        </p:nvSpPr>
        <p:spPr>
          <a:xfrm>
            <a:off x="1646656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B0850D-CF14-BB46-BA4E-18A6DD1AC4BF}"/>
              </a:ext>
            </a:extLst>
          </p:cNvPr>
          <p:cNvSpPr txBox="1"/>
          <p:nvPr/>
        </p:nvSpPr>
        <p:spPr>
          <a:xfrm>
            <a:off x="1646655" y="516731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3C1CA9-099F-504C-9FC5-A6C3E434841F}"/>
              </a:ext>
            </a:extLst>
          </p:cNvPr>
          <p:cNvSpPr txBox="1"/>
          <p:nvPr/>
        </p:nvSpPr>
        <p:spPr>
          <a:xfrm>
            <a:off x="1646654" y="585475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little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27EAD7-05D1-834D-A47F-009018FB3261}"/>
              </a:ext>
            </a:extLst>
          </p:cNvPr>
          <p:cNvSpPr txBox="1"/>
          <p:nvPr/>
        </p:nvSpPr>
        <p:spPr>
          <a:xfrm>
            <a:off x="3181806" y="170318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said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C86260-696C-2E49-95C0-823A9641EA19}"/>
              </a:ext>
            </a:extLst>
          </p:cNvPr>
          <p:cNvSpPr txBox="1"/>
          <p:nvPr/>
        </p:nvSpPr>
        <p:spPr>
          <a:xfrm>
            <a:off x="3107456" y="254247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D55874-65E5-D746-B267-32F724509CCD}"/>
              </a:ext>
            </a:extLst>
          </p:cNvPr>
          <p:cNvSpPr txBox="1"/>
          <p:nvPr/>
        </p:nvSpPr>
        <p:spPr>
          <a:xfrm>
            <a:off x="3107456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9B5675-A45A-1F4E-80AB-9E9915DDE201}"/>
              </a:ext>
            </a:extLst>
          </p:cNvPr>
          <p:cNvSpPr txBox="1"/>
          <p:nvPr/>
        </p:nvSpPr>
        <p:spPr>
          <a:xfrm>
            <a:off x="3107455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D9D59-A960-0940-BC89-2D3FC667A19D}"/>
              </a:ext>
            </a:extLst>
          </p:cNvPr>
          <p:cNvSpPr txBox="1"/>
          <p:nvPr/>
        </p:nvSpPr>
        <p:spPr>
          <a:xfrm>
            <a:off x="3055405" y="45298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52DE0-4E5E-FE4F-95F2-36493E335F72}"/>
              </a:ext>
            </a:extLst>
          </p:cNvPr>
          <p:cNvSpPr txBox="1"/>
          <p:nvPr/>
        </p:nvSpPr>
        <p:spPr>
          <a:xfrm>
            <a:off x="3107454" y="517756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like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E76DA0-DD3E-6048-8CA1-FFD082E6DAB9}"/>
              </a:ext>
            </a:extLst>
          </p:cNvPr>
          <p:cNvSpPr txBox="1"/>
          <p:nvPr/>
        </p:nvSpPr>
        <p:spPr>
          <a:xfrm>
            <a:off x="3055404" y="582422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9C092-AE6C-8148-9ACE-DC2513AD9296}"/>
              </a:ext>
            </a:extLst>
          </p:cNvPr>
          <p:cNvSpPr txBox="1"/>
          <p:nvPr/>
        </p:nvSpPr>
        <p:spPr>
          <a:xfrm>
            <a:off x="4850738" y="165491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have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ED0BF2-6695-1845-A63A-06F48DDF4A6D}"/>
              </a:ext>
            </a:extLst>
          </p:cNvPr>
          <p:cNvSpPr txBox="1"/>
          <p:nvPr/>
        </p:nvSpPr>
        <p:spPr>
          <a:xfrm>
            <a:off x="4850737" y="251881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do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CCF108-E77A-9F44-B75B-063D884E3DF9}"/>
              </a:ext>
            </a:extLst>
          </p:cNvPr>
          <p:cNvSpPr txBox="1"/>
          <p:nvPr/>
        </p:nvSpPr>
        <p:spPr>
          <a:xfrm>
            <a:off x="4850736" y="315188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B1CCC8-732A-9B4C-848C-2DD67AD5B178}"/>
              </a:ext>
            </a:extLst>
          </p:cNvPr>
          <p:cNvSpPr txBox="1"/>
          <p:nvPr/>
        </p:nvSpPr>
        <p:spPr>
          <a:xfrm>
            <a:off x="4850735" y="37849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9FB6E1-2B88-C042-8069-A3B166691EEF}"/>
              </a:ext>
            </a:extLst>
          </p:cNvPr>
          <p:cNvSpPr txBox="1"/>
          <p:nvPr/>
        </p:nvSpPr>
        <p:spPr>
          <a:xfrm>
            <a:off x="4806075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9F6493-75E3-0641-9654-242461F311EF}"/>
              </a:ext>
            </a:extLst>
          </p:cNvPr>
          <p:cNvSpPr txBox="1"/>
          <p:nvPr/>
        </p:nvSpPr>
        <p:spPr>
          <a:xfrm>
            <a:off x="4806074" y="517756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what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07C8E9-7988-6847-B4B2-EA1C62E44218}"/>
              </a:ext>
            </a:extLst>
          </p:cNvPr>
          <p:cNvSpPr txBox="1"/>
          <p:nvPr/>
        </p:nvSpPr>
        <p:spPr>
          <a:xfrm>
            <a:off x="4806073" y="57995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1E4CC1-B710-184B-9817-30D2CC38A5B1}"/>
              </a:ext>
            </a:extLst>
          </p:cNvPr>
          <p:cNvSpPr txBox="1"/>
          <p:nvPr/>
        </p:nvSpPr>
        <p:spPr>
          <a:xfrm>
            <a:off x="6519670" y="163840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21E2B7-6444-B943-945E-1C91BD2274D9}"/>
              </a:ext>
            </a:extLst>
          </p:cNvPr>
          <p:cNvSpPr txBox="1"/>
          <p:nvPr/>
        </p:nvSpPr>
        <p:spPr>
          <a:xfrm>
            <a:off x="6519670" y="250229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Mrs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B89237-1045-E54F-934A-0178CA92581D}"/>
              </a:ext>
            </a:extLst>
          </p:cNvPr>
          <p:cNvSpPr txBox="1"/>
          <p:nvPr/>
        </p:nvSpPr>
        <p:spPr>
          <a:xfrm>
            <a:off x="6519669" y="314250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your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7D599E-CC08-D74B-B383-DCEEB10C848C}"/>
              </a:ext>
            </a:extLst>
          </p:cNvPr>
          <p:cNvSpPr txBox="1"/>
          <p:nvPr/>
        </p:nvSpPr>
        <p:spPr>
          <a:xfrm>
            <a:off x="6519668" y="376160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F85566-0B8B-BA44-AE68-B38A25C6401B}"/>
              </a:ext>
            </a:extLst>
          </p:cNvPr>
          <p:cNvSpPr txBox="1"/>
          <p:nvPr/>
        </p:nvSpPr>
        <p:spPr>
          <a:xfrm>
            <a:off x="6519667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BF560E-5F5C-2C4D-ADB5-FAF3CA39B229}"/>
              </a:ext>
            </a:extLst>
          </p:cNvPr>
          <p:cNvSpPr txBox="1"/>
          <p:nvPr/>
        </p:nvSpPr>
        <p:spPr>
          <a:xfrm>
            <a:off x="6519667" y="515252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their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39EE14-4080-7F49-B0C8-8C8C2D4C56FE}"/>
              </a:ext>
            </a:extLst>
          </p:cNvPr>
          <p:cNvSpPr txBox="1"/>
          <p:nvPr/>
        </p:nvSpPr>
        <p:spPr>
          <a:xfrm>
            <a:off x="6519666" y="57234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A48EDF-5289-5A4F-A786-386734FFA4B9}"/>
              </a:ext>
            </a:extLst>
          </p:cNvPr>
          <p:cNvSpPr txBox="1"/>
          <p:nvPr/>
        </p:nvSpPr>
        <p:spPr>
          <a:xfrm>
            <a:off x="8188602" y="1634829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061F45-ED59-1447-B357-689879DEFC37}"/>
              </a:ext>
            </a:extLst>
          </p:cNvPr>
          <p:cNvSpPr txBox="1"/>
          <p:nvPr/>
        </p:nvSpPr>
        <p:spPr>
          <a:xfrm>
            <a:off x="8210795" y="2518815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people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0255A7-6B3D-3A44-AE54-D3EDF69E0D19}"/>
              </a:ext>
            </a:extLst>
          </p:cNvPr>
          <p:cNvSpPr txBox="1"/>
          <p:nvPr/>
        </p:nvSpPr>
        <p:spPr>
          <a:xfrm>
            <a:off x="8210795" y="3119142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8341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err="1"/>
              <a:t>oa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FF406-5C4F-1E4B-BF55-E770FBB838C6}"/>
              </a:ext>
            </a:extLst>
          </p:cNvPr>
          <p:cNvSpPr txBox="1"/>
          <p:nvPr/>
        </p:nvSpPr>
        <p:spPr>
          <a:xfrm>
            <a:off x="510035" y="3507337"/>
            <a:ext cx="5411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halkboard" panose="03050602040202020205" pitchFamily="66" charset="77"/>
              </a:rPr>
              <a:t>goat </a:t>
            </a:r>
          </a:p>
          <a:p>
            <a:endParaRPr lang="en-US" sz="3200" dirty="0">
              <a:latin typeface="Chalkboard" panose="03050602040202020205" pitchFamily="66" charset="77"/>
            </a:endParaRPr>
          </a:p>
          <a:p>
            <a:r>
              <a:rPr lang="en-US" sz="3200" dirty="0">
                <a:latin typeface="Chalkboard" panose="03050602040202020205" pitchFamily="66" charset="77"/>
              </a:rPr>
              <a:t>boat</a:t>
            </a:r>
          </a:p>
          <a:p>
            <a:endParaRPr lang="en-US" sz="3200" dirty="0">
              <a:latin typeface="Chalkboard" panose="03050602040202020205" pitchFamily="66" charset="77"/>
            </a:endParaRPr>
          </a:p>
          <a:p>
            <a:r>
              <a:rPr lang="en-US" sz="3200" dirty="0">
                <a:latin typeface="Chalkboard" panose="03050602040202020205" pitchFamily="66" charset="77"/>
              </a:rPr>
              <a:t>loaf</a:t>
            </a:r>
          </a:p>
          <a:p>
            <a:endParaRPr lang="en-US" sz="3200" dirty="0">
              <a:latin typeface="Chalkboard" panose="03050602040202020205" pitchFamily="66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8A783C-FD54-AA47-8F42-C48597B6BAF5}"/>
              </a:ext>
            </a:extLst>
          </p:cNvPr>
          <p:cNvCxnSpPr>
            <a:cxnSpLocks/>
          </p:cNvCxnSpPr>
          <p:nvPr/>
        </p:nvCxnSpPr>
        <p:spPr>
          <a:xfrm>
            <a:off x="962889" y="4010620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848AA6-95DE-E94B-B6E9-046F605B3FA7}"/>
              </a:ext>
            </a:extLst>
          </p:cNvPr>
          <p:cNvCxnSpPr>
            <a:cxnSpLocks/>
          </p:cNvCxnSpPr>
          <p:nvPr/>
        </p:nvCxnSpPr>
        <p:spPr>
          <a:xfrm>
            <a:off x="717445" y="4975433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07D7CE-97EA-0B44-8A20-19A3837F5F02}"/>
              </a:ext>
            </a:extLst>
          </p:cNvPr>
          <p:cNvCxnSpPr>
            <a:cxnSpLocks/>
          </p:cNvCxnSpPr>
          <p:nvPr/>
        </p:nvCxnSpPr>
        <p:spPr>
          <a:xfrm>
            <a:off x="717445" y="5935449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44C1C06-1E68-D54F-BB82-994FC40EF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617" y="1075050"/>
            <a:ext cx="3244574" cy="293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0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work on all the new sound </a:t>
            </a:r>
            <a:r>
              <a:rPr lang="en-US" dirty="0" err="1"/>
              <a:t>ew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B9739F-8181-FA4D-AABD-64D1DE0A1B3D}"/>
              </a:ext>
            </a:extLst>
          </p:cNvPr>
          <p:cNvSpPr txBox="1"/>
          <p:nvPr/>
        </p:nvSpPr>
        <p:spPr>
          <a:xfrm>
            <a:off x="3671233" y="4355521"/>
            <a:ext cx="364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‘</a:t>
            </a:r>
            <a:r>
              <a:rPr lang="en-US" sz="2800" dirty="0" err="1"/>
              <a:t>ew</a:t>
            </a:r>
            <a:r>
              <a:rPr lang="en-US" sz="2800" dirty="0"/>
              <a:t> – chew the stew’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141153-749B-9F48-8D84-21A40B4E1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992" y="1690688"/>
            <a:ext cx="2424767" cy="2331507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8789D213-9DC5-6844-8D20-BE1DCFDF67EB}"/>
              </a:ext>
            </a:extLst>
          </p:cNvPr>
          <p:cNvSpPr/>
          <p:nvPr/>
        </p:nvSpPr>
        <p:spPr>
          <a:xfrm>
            <a:off x="7894320" y="1873884"/>
            <a:ext cx="4297680" cy="39630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ALERT!!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This sound is another one that makes 2 sounds.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It sometimes makes an </a:t>
            </a:r>
            <a:r>
              <a:rPr lang="en-US" dirty="0" err="1"/>
              <a:t>oo</a:t>
            </a:r>
            <a:r>
              <a:rPr lang="en-US" dirty="0"/>
              <a:t> sound, and sometimes makes an you  sound. </a:t>
            </a:r>
          </a:p>
        </p:txBody>
      </p:sp>
    </p:spTree>
    <p:extLst>
      <p:ext uri="{BB962C8B-B14F-4D97-AF65-F5344CB8AC3E}">
        <p14:creationId xmlns:p14="http://schemas.microsoft.com/office/powerpoint/2010/main" val="345357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work on all the </a:t>
            </a:r>
            <a:r>
              <a:rPr lang="en-US" dirty="0" err="1"/>
              <a:t>oo</a:t>
            </a:r>
            <a:r>
              <a:rPr lang="en-US" dirty="0"/>
              <a:t> u-e sounds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B9739F-8181-FA4D-AABD-64D1DE0A1B3D}"/>
              </a:ext>
            </a:extLst>
          </p:cNvPr>
          <p:cNvSpPr txBox="1"/>
          <p:nvPr/>
        </p:nvSpPr>
        <p:spPr>
          <a:xfrm>
            <a:off x="961901" y="4085112"/>
            <a:ext cx="36338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‘</a:t>
            </a:r>
            <a:r>
              <a:rPr lang="en-US" sz="2800" dirty="0" err="1"/>
              <a:t>oo</a:t>
            </a:r>
            <a:r>
              <a:rPr lang="en-US" sz="2800" dirty="0"/>
              <a:t> – poo at the zoo’</a:t>
            </a:r>
          </a:p>
          <a:p>
            <a:endParaRPr lang="en-US" sz="2800" dirty="0"/>
          </a:p>
          <a:p>
            <a:r>
              <a:rPr lang="en-US" sz="2800" dirty="0"/>
              <a:t>Pool</a:t>
            </a:r>
          </a:p>
          <a:p>
            <a:r>
              <a:rPr lang="en-US" sz="2800" dirty="0"/>
              <a:t>Cool</a:t>
            </a:r>
          </a:p>
          <a:p>
            <a:r>
              <a:rPr lang="en-US" sz="2800" dirty="0"/>
              <a:t>Stool</a:t>
            </a:r>
          </a:p>
          <a:p>
            <a:r>
              <a:rPr lang="en-US" sz="2800" dirty="0"/>
              <a:t>moon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49B1A-7E5D-504E-991A-0641AFB7F0EE}"/>
              </a:ext>
            </a:extLst>
          </p:cNvPr>
          <p:cNvSpPr txBox="1"/>
          <p:nvPr/>
        </p:nvSpPr>
        <p:spPr>
          <a:xfrm>
            <a:off x="6792685" y="3823854"/>
            <a:ext cx="37763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'u-e – Huge Brute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Huge </a:t>
            </a:r>
          </a:p>
          <a:p>
            <a:r>
              <a:rPr lang="en-US" sz="2800" dirty="0"/>
              <a:t>Rude</a:t>
            </a:r>
          </a:p>
          <a:p>
            <a:r>
              <a:rPr lang="en-US" sz="2800" dirty="0"/>
              <a:t>June</a:t>
            </a:r>
          </a:p>
          <a:p>
            <a:r>
              <a:rPr lang="en-US" sz="2800" dirty="0"/>
              <a:t>tune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E383B-EF80-904B-895A-327CD4E54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4" y="1680325"/>
            <a:ext cx="2168435" cy="2147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59FC77-6DCD-5148-BA9A-0FBF386D1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8" y="1680324"/>
            <a:ext cx="2168435" cy="21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5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4010-8DF2-CE4E-BA3B-FBBEBC66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15" y="288506"/>
            <a:ext cx="6348944" cy="128934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halkboard" panose="03050602040202020205" pitchFamily="66" charset="77"/>
              </a:rPr>
            </a:br>
            <a:endParaRPr lang="en-US" dirty="0">
              <a:latin typeface="Chalkboard" panose="03050602040202020205" pitchFamily="66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F2D49-957D-B941-A3B4-5FBBDC0FB3DD}"/>
              </a:ext>
            </a:extLst>
          </p:cNvPr>
          <p:cNvSpPr txBox="1"/>
          <p:nvPr/>
        </p:nvSpPr>
        <p:spPr>
          <a:xfrm>
            <a:off x="1957037" y="2153527"/>
            <a:ext cx="7900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 </a:t>
            </a:r>
            <a:r>
              <a:rPr lang="en-US" sz="2800" dirty="0" err="1"/>
              <a:t>ew</a:t>
            </a:r>
            <a:r>
              <a:rPr lang="en-US" sz="2800" dirty="0"/>
              <a:t> 				chew </a:t>
            </a:r>
          </a:p>
          <a:p>
            <a:endParaRPr lang="en-US" sz="2800" dirty="0"/>
          </a:p>
          <a:p>
            <a:r>
              <a:rPr lang="en-US" sz="2800" dirty="0"/>
              <a:t>S t </a:t>
            </a:r>
            <a:r>
              <a:rPr lang="en-US" sz="2800" dirty="0" err="1"/>
              <a:t>ew</a:t>
            </a:r>
            <a:r>
              <a:rPr lang="en-US" sz="2800" dirty="0"/>
              <a:t>				           stew </a:t>
            </a:r>
          </a:p>
          <a:p>
            <a:endParaRPr lang="en-US" sz="2800" dirty="0"/>
          </a:p>
          <a:p>
            <a:r>
              <a:rPr lang="en-US" sz="2800" dirty="0"/>
              <a:t>B l </a:t>
            </a:r>
            <a:r>
              <a:rPr lang="en-US" sz="2800" dirty="0" err="1"/>
              <a:t>ew</a:t>
            </a:r>
            <a:r>
              <a:rPr lang="en-US" sz="2800" dirty="0"/>
              <a:t> 				blew </a:t>
            </a:r>
          </a:p>
          <a:p>
            <a:endParaRPr lang="en-US" sz="2800" dirty="0"/>
          </a:p>
          <a:p>
            <a:r>
              <a:rPr lang="en-US" sz="2800" dirty="0"/>
              <a:t>G r </a:t>
            </a:r>
            <a:r>
              <a:rPr lang="en-US" sz="2800" dirty="0" err="1"/>
              <a:t>ew</a:t>
            </a:r>
            <a:r>
              <a:rPr lang="en-US" sz="2800" dirty="0"/>
              <a:t> 				grew</a:t>
            </a:r>
          </a:p>
          <a:p>
            <a:endParaRPr lang="en-US" sz="2800" dirty="0"/>
          </a:p>
          <a:p>
            <a:r>
              <a:rPr lang="en-US" sz="2800" dirty="0"/>
              <a:t>flew 				            flew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B58623-4852-A14B-9F0F-19DE182C26E0}"/>
              </a:ext>
            </a:extLst>
          </p:cNvPr>
          <p:cNvCxnSpPr/>
          <p:nvPr/>
        </p:nvCxnSpPr>
        <p:spPr>
          <a:xfrm>
            <a:off x="2017157" y="2620749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B8702E-C7D6-D64C-802F-41658DE056D6}"/>
              </a:ext>
            </a:extLst>
          </p:cNvPr>
          <p:cNvCxnSpPr/>
          <p:nvPr/>
        </p:nvCxnSpPr>
        <p:spPr>
          <a:xfrm>
            <a:off x="2491290" y="3429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3F34D5-B37A-0E4E-9977-3D0170DD0068}"/>
              </a:ext>
            </a:extLst>
          </p:cNvPr>
          <p:cNvCxnSpPr/>
          <p:nvPr/>
        </p:nvCxnSpPr>
        <p:spPr>
          <a:xfrm>
            <a:off x="2425028" y="4318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11EE79-5B51-B341-989D-EDA085908860}"/>
              </a:ext>
            </a:extLst>
          </p:cNvPr>
          <p:cNvCxnSpPr/>
          <p:nvPr/>
        </p:nvCxnSpPr>
        <p:spPr>
          <a:xfrm>
            <a:off x="2575896" y="5138163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BDE8B3-C8E9-8848-9C75-133B8DC6CE7C}"/>
              </a:ext>
            </a:extLst>
          </p:cNvPr>
          <p:cNvCxnSpPr/>
          <p:nvPr/>
        </p:nvCxnSpPr>
        <p:spPr>
          <a:xfrm>
            <a:off x="2260909" y="5977467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37D75D-51F3-2140-8723-E0F9128DED33}"/>
              </a:ext>
            </a:extLst>
          </p:cNvPr>
          <p:cNvSpPr txBox="1"/>
          <p:nvPr/>
        </p:nvSpPr>
        <p:spPr>
          <a:xfrm>
            <a:off x="812800" y="288505"/>
            <a:ext cx="7603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Now let’s practice some green words with our new sound </a:t>
            </a:r>
            <a:r>
              <a:rPr lang="en-US" sz="4000" dirty="0" err="1"/>
              <a:t>ew</a:t>
            </a:r>
            <a:endParaRPr lang="en-US" sz="4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54F4C2-013F-3247-A2D2-3DDE66A7D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096" y="288505"/>
            <a:ext cx="2424767" cy="233150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176470-3C28-864D-B1B8-0895CDDBDBD0}"/>
              </a:ext>
            </a:extLst>
          </p:cNvPr>
          <p:cNvCxnSpPr/>
          <p:nvPr/>
        </p:nvCxnSpPr>
        <p:spPr>
          <a:xfrm>
            <a:off x="2497975" y="2620012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17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Revise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6948138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halkboard" panose="03050602040202020205" pitchFamily="66" charset="77"/>
              </a:rPr>
              <a:t>oul</a:t>
            </a:r>
            <a:r>
              <a:rPr lang="en-US" sz="2800" dirty="0">
                <a:latin typeface="Chalkboard" panose="03050602040202020205" pitchFamily="66" charset="77"/>
              </a:rPr>
              <a:t>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7027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new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7104164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halkboard" panose="03050602040202020205" pitchFamily="66" charset="77"/>
              </a:rPr>
              <a:t>oul</a:t>
            </a:r>
            <a:r>
              <a:rPr lang="en-US" sz="2800" dirty="0">
                <a:latin typeface="Chalkboard" panose="03050602040202020205" pitchFamily="66" charset="77"/>
              </a:rPr>
              <a:t>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69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350</Words>
  <Application>Microsoft Macintosh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Chalkboard</vt:lpstr>
      <vt:lpstr>Office Theme</vt:lpstr>
      <vt:lpstr>Read Write Inc Phonics</vt:lpstr>
      <vt:lpstr>Speed Sounds</vt:lpstr>
      <vt:lpstr>Red words</vt:lpstr>
      <vt:lpstr>Review oa</vt:lpstr>
      <vt:lpstr>Let’s work on all the new sound ew</vt:lpstr>
      <vt:lpstr>Let’s work on all the oo u-e sounds</vt:lpstr>
      <vt:lpstr> </vt:lpstr>
      <vt:lpstr>Revise red word – “can’t always Fred a Red!"</vt:lpstr>
      <vt:lpstr>new red word – “can’t always Fred a Red!"</vt:lpstr>
      <vt:lpstr>Let’s practice – can you spot the new red word - were?</vt:lpstr>
      <vt:lpstr>PowerPoint Presentation</vt:lpstr>
      <vt:lpstr>Hold and write a sentence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 Phonics</dc:title>
  <dc:creator>Microsoft Office User</dc:creator>
  <cp:lastModifiedBy>Microsoft Office User</cp:lastModifiedBy>
  <cp:revision>28</cp:revision>
  <dcterms:created xsi:type="dcterms:W3CDTF">2020-03-24T11:40:54Z</dcterms:created>
  <dcterms:modified xsi:type="dcterms:W3CDTF">2020-05-06T11:13:47Z</dcterms:modified>
</cp:coreProperties>
</file>