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9" r:id="rId5"/>
    <p:sldId id="536" r:id="rId6"/>
    <p:sldId id="1279" r:id="rId7"/>
    <p:sldId id="1396" r:id="rId8"/>
    <p:sldId id="1397" r:id="rId9"/>
    <p:sldId id="1260" r:id="rId10"/>
    <p:sldId id="1398" r:id="rId11"/>
    <p:sldId id="1399" r:id="rId12"/>
    <p:sldId id="1400" r:id="rId13"/>
    <p:sldId id="1401" r:id="rId14"/>
    <p:sldId id="1265" r:id="rId15"/>
    <p:sldId id="1402" r:id="rId16"/>
    <p:sldId id="1394" r:id="rId17"/>
    <p:sldId id="1403" r:id="rId18"/>
    <p:sldId id="1404" r:id="rId19"/>
    <p:sldId id="1405" r:id="rId20"/>
    <p:sldId id="1406" r:id="rId21"/>
    <p:sldId id="1407" r:id="rId22"/>
    <p:sldId id="1270" r:id="rId23"/>
    <p:sldId id="1408" r:id="rId24"/>
    <p:sldId id="1395" r:id="rId25"/>
    <p:sldId id="1409" r:id="rId26"/>
    <p:sldId id="1410" r:id="rId27"/>
    <p:sldId id="1411" r:id="rId28"/>
    <p:sldId id="1227" r:id="rId29"/>
    <p:sldId id="1412" r:id="rId30"/>
    <p:sldId id="1281" r:id="rId31"/>
    <p:sldId id="1413" r:id="rId32"/>
    <p:sldId id="4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dams" initials="SA" lastIdx="1" clrIdx="0">
    <p:extLst>
      <p:ext uri="{19B8F6BF-5375-455C-9EA6-DF929625EA0E}">
        <p15:presenceInfo xmlns:p15="http://schemas.microsoft.com/office/powerpoint/2012/main" userId="c7848c65ae98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D8A"/>
    <a:srgbClr val="0CC1D9"/>
    <a:srgbClr val="DA2E41"/>
    <a:srgbClr val="388CDA"/>
    <a:srgbClr val="000000"/>
    <a:srgbClr val="FADF47"/>
    <a:srgbClr val="EE7C3E"/>
    <a:srgbClr val="C73A43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3B473-1101-4865-ABB1-40FDFF7E16B4}" v="1" dt="2019-12-07T00:04:55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3750" autoAdjust="0"/>
  </p:normalViewPr>
  <p:slideViewPr>
    <p:cSldViewPr snapToGrid="0">
      <p:cViewPr varScale="1">
        <p:scale>
          <a:sx n="85" d="100"/>
          <a:sy n="85" d="100"/>
        </p:scale>
        <p:origin x="157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A6121-F08B-43D5-A73C-8469CA160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7584-60F8-43CC-8EBE-D4335CB7C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045B-FD82-4860-9E1B-5A36C48E4CF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BD999-DFEB-41FE-9B96-DE497F596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5CF7-A3F4-4E16-A800-5BA3BDFE0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4A71-9147-4AD9-B7E5-937BFCAB7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20.09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1:52.532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7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8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1499 556,'0'-134,"0"385,0-453,4 183,-1 16,0 12,1 33,-3-1,-2 36,0-15,1 193,1-279,1-1,5-15,1-19,-2-78,-6 135,-1 329,2-176,-1-160,1 0,0 0,3-7,2-13,2-58,-3-31,-6-87,1 104,0 410,-1-403,2-105,3 157,2 1,2-3,-3 21,-5 63,1-11,-1-2,0 13,-1 1,-3-1,-1 2,-3 19,3-1,3 1,2 14,1-24,4-67,-1 6,18-51,-4-1,-2 0,-3-2,2-44,-12 72,-1 0,-3-22,0 160,-6 34,3-76,-2 19,1-7,3 3,2-195,6-1,7-12,-11 119,6-33,-3-1,-2 0,-2-18,-1 187,-1-49,1 297,-1-441,3-127,2 140,2-1,6-19,-6 36,-2 0,-1-37,-3 56,0 38,-3 74,-6 32,1-27,3 11,7-409,-3 164,1 139,0 0,0 0,0 0,0 0,0 0,-1 0,1 0,-1 0,1 0,-1 0,0 0,0 1,0-1,0 0,-1-1,1 2,-1 0,1 0,-1 0,1 0,-1 0,1 0,-1 1,0-1,0 0,1 1,-1 0,0-1,0 1,0 0,1 0,-1 0,-1 0,1-1,1 1,-1 0,0 0,0 0,1 0,-1 0,0 0,1 0,-1 1,0-1,1 1,-1-1,0 1,1-1,-1 1,1 0,-1 0,1 0,0 0,-1 0,1 0,0 0,-1 0,1 1,0-1,0 0,0 1,0-1,1 1,-1-1,0 1,1-1,-1 1,1-1,-1 1,1 0,0-1,-1 1,1 0,-1 5,-1 0,1-1,-2 1,1 0,-1-1,0 0,0 0,-1 0,1 0,-1 0,-1-1,1 1,-1-1,0 0,0-1,-3 3,4-6,1 1,0-1,0 0,-1 0,1 0,-1 0,-1 0,2-1,3-1,15-5,-4 1,-11 5,0 0,0 0,0 0,0 0,0 0,0 0,0 0,0 0,0 0,0 0,0 0,0 0,0-1,0 1,0 0,0 0,0 0,0 0,0 0,0 0,0 0,0 0,0 0,0 0,0 0,0 0,0-1,0 1,0 0,0 0,0 0,0 0,0 0,0 0,0 0,0 0,0 0,0 0,0 0,0 0,0 0,-1 0,1 0,0 0,0 0,0 0,0 0,0 0,0 0,0 0,0 0,0 0,0 0,0 0,0 0,-1 0,1 0,0 0,0 0,-22-3,6 2,15 0,1 1,-1 0,0 0,1 0,-1 0,1 0,-1 0,1-1,-1 1,1 0,-1 0,1-1,-1 1,1-1,-1 1,1 0,-1-1,1 1,-1-1,1 1,0-1,-1 1,1-1,0 1,0-1,-1 1,1-1,0 1,0-1,0 1,0-1,0 0,0 1,-1-1,1 1,1-1,-1 1,0-1,0 0,0 1,0-1,0 1,0-1,1 1,-1-1,0 1,1-1,-1 1,0-1,1 1,2-5,0 1,0 1,0-1,1 0,2-1,-3 2,-3 3,0 0,1 0,-1 0,0 0,0 0,0 0,0-1,0 1,1 0,-1 0,0 0,0 0,0 0,0 0,0-1,0 1,0 0,0 0,0 0,0 0,0-1,0 1,0 0,0 0,0 0,0 0,0-1,0 1,0 0,0 0,0 0,0 0,0-1,0 1,0 0,0 0,0 0,0 0,0-1,0 1,-1 0,1 0,0 0,0 0,0 0,0 0,0 0,0-1,-1 1,1 0,0 0,0 0,0 0,0 0,-1 0,1 0,0 0,0 0,0 0,0 0,-1 0,1 0,0 0,0 0,0 0,0 0,-1 0,1 0,-21-1,5-1,17 2,-1-1,1 0,-1 0,1 1,0-1,0 0,-1 1,1-1,0 0,0 1,0-1,-1 1,1-1,0 1,0 0,0-1,1 0,19-9,0 1,0 0,1 2,7-2,-107 9,60 1,29-2,-42 3,0-1,-9-3,-11 1,-12 0,0 0,-8 4,64-2,1 0,-1 0,0 1,1 0,-1 1,-2 1,-22 7,-5-3,36-8,4 0,0 1,-1-1,1 0,0 0,-1 0,1-1,0 1,16-8,-12 5,-1 0,0 1,1 0,-1 0,1 1,2 0,5-1,0 0,1-1,-2 0,1-1,0-1,-1 0,8-4,7-6,0-1,22-17,-40 26,-1 2,1 0,1 0,-1 0,0 2,1-1,0 2,1-1,16-4,-6 0,-1-1,7-4,-16 7,-10 3,-1 1,0 0,0-1,0 1,0-1,0 1,0-1,-1 0,2-1,-2 1,1 1,-1-1,1 0,-1 1,1 0,0-1,0 1,-1 0,1 0,0 0,0 0,0 0,0 0,1 0,21-4,-15 4,-1-1,1 0,-1 0,1-1,-1 0,0-1,2-1,-5 3,-1 0,1 0,0 1,0 0,0-1,0 2,0-1,0 0,0 1,1 0,50 3,-54-3,0 0,1 1,-1-1,0 1,0-1,0 1,0 0,0-1,0 1,-1 0,1 0,0 0,0 1,-1-1,1 0,0 1,-1-1,0 1,1-1,-1 1,0 0,1 0,-2 0,1 0,0-1,-1 1,1 0,-1 0,0 0,0 0,1 0,-1 0,0-1,-1 1,1 0,0 0,-1 0,1 0,-1 0,1-1,-1 1,0 0,0 0,0-1,0 1,0 0,-8 9,0-1,0 0,-1 0,-6 4,5-4,1 0,0 0,0 1,0 1,-8 17,13-22,1 1,-1 0,0-1,-1 0,0 0,0-1,-1 0,0 0,7-6,0 1,0-1,0 0,0 0,-1 0,1 0,0 0,0 1,0-1,0 0,-1 0,1 0,0 0,0 0,-1 0,1 0,0 0,0 0,0 0,-1 0,1 0,0 0,0 0,-1 0,1 0,0 0,0 0,0 0,-1 0,1 0,0 0,0 0,0-1,-1 1,1 0,0 0,0 0,0 0,0 0,-1-1,1 1,0 0,0 0,0 0,0 0,0-1,0 1,-1 0,1 0,0 0,0-1,0 1,0 0,0 0,0 0,0-1,0 1,0 0,0 0,0-1,0 1,0 0,2-15,-1 12,1 0,0 0,0 0,0 0,0 0,1 0,-1 0,1 1,0-1,17-19,-15 14,8-14,-12 22,-1-1,1 0,-1 0,0 0,1 0,-1 0,0 0,0 0,0 1,0-1,1 0,-1 0,-1 0,1 0,0 0,0 0,0 0,0 0,-1 0,1 0,0 0,-1 1,1 0,-1-1,1 1,0-1,-1 1,1 0,-1-1,1 1,-1 0,0 0,1-1,-1 1,1 0,-1 0,1 0,-1 0,0 0,1 0,-1 0,1 0,-1 0,0 0,1 0,-1 0,1 0,-1 0,1 0,-1 0,0 1,-22 9,11-5,-26 2,32-7,0 1,1 0,-1 0,0 0,1 1,-1 0,1 0,-5 2,4-1,0 0,0 0,0-1,0 0,-1 0,1-1,-1 1,-2-1,-9 0,-1 0,-6-1,14-1,3 2,1 0,-1 1,0-1,1 1,-1 1,1-1,-1 1,1 1,-5 2,0 0,0 0,-11 2,-19 4,-31 9,-27 14,47-9,41-19,1 0,-2-2,1 1,-1-1,-7 1,10-3,0 0,0 1,0 0,1 0,-1 1,1 0,0 1,1 0,-1 0,1 1,1 0,1-2,0-1,0 0,0 0,-7 3,8-5,0 0,1 1,-1 0,1 0,0 0,0 0,0 1,0-1,1 1,-3 3,-9 13,0-2,-1 0,-6 4,3-2,1 0,-8 11,14-15,-1 0,-3 0,4-4,1 1,0 0,-2 6,2-4,-1 0,-5 4,15-16,-6 5,1-1,-1 0,-7 4,8-6,1 0,-1 0,1 0,1 1,-1 0,1 0,-2 4,-29 38,27-37,0 0,1 1,1-1,0 1,-5 12,-1 12,1 6,1-6,-4 6,11-33,0-1,-1 1,-1-1,1 0,0-2,1 1,0-1,0 1,0 0,1 0,1 0,-1 0,1 1,-1-1,0 0,0 0,-1 0,1-1,-1 1,-1-1,0 0,0 0,0 0,-4 3,-77 81,83-87,0 0,1 0,-1 0,1 1,0-1,0 1,1-1,-1 1,1 0,0 0,0-1,0 1,0 0,1 0,-1 0,1 2,2-3,1-7,3-9,0-3,0 0,2 0,-1 1,3-2,4-9,6-19,-10 23,0 0,2 1,3-5,10-13,-1-4,9-15,-15 39,-16 17,-1 1,1 0,0-1,0 0,-1 1,1-1,-1 0,1 0,-1 0,0 0,0 0,0 0,0 0,0 0,-1 0,1-1,-2 3,-1 1,1-1,-1 1,1-1,-1 1,1 0,0 0,-1-1,1 1,0 0,-1 1,-29 28,-8 6,23-23,2 1,-1 1,-1 4,-18 17,29-30,0 1,0-1,0 1,1 0,0 1,1-1,0 1,0-1,0 1,0 3,-6 17,3-13,-1-1,0-1,-7 9,7-12,1 1,0 0,0 0,2 0,-4 11,5-13,3-13,5-15,28-52,40-60,-69 123,0 0,-1 0,0 0,0-1,-1 1,0-1,-1-3,5-16,-3 19,0-1,1 1,1 0,-1 1,6-8,6-13,-12 21,-13 20,7-11,-5 5,0 1,0 0,1 0,0 0,0 1,1 0,0 0,0 0,1 1,-42 86,10-22,28-60,0 1,0-1,-2 0,-1 1,4-6,0 1,1 0,0 0,0 0,1 1,1 0,-1 0,-1 10,6-21,2-9,0 0,1 0,0 1,1-1,0 1,2-4,1 3,-1-1,4-9,-6 11,0 0,1 0,0 1,5-6,5-5,63-71,-75 87,-1-1,1 1,-1-1,0 0,0 0,0 0,0 0,0 0,-1 0,0 0,0 0,0-1,-1 1,1-2,5-24,-4 23,0 1,1 0,0 0,0 0,3-3,-2 3,0-1,0 0,-1 1,1-4,29-82,-16 58,-40 106,-15 36,34-99,-1 0,1 0,-2-1,0 1,-16 28,15-23,-1 0,-1 0,0-1,-1-1,0 1,-1-2,-4 4,15-14,-1 0,0 0,0-1,1 1,-1 0,0-1,0 1,0 0,0-1,0 1,0-1,0 1,0-1,0 0,0 1,1-1,0 0,-1-1,1 1,0 0,0 0,-1 0,1 0,0-1,0 1,0 0,0 0,-1-1,1 1,0 0,0 0,0 0,0-1,0 1,0 0,0-1,0 1,0 0,0 0,0-1,0 1,0 0,0 0,0-1,0 1,0 0,0 0,0-1,0 1,1-7,1 1,-1-1,2 1,-1-1,37-84,-8 22,-27 61,1 0,0 0,0 1,1-1,0 1,4-3,13-17,-22 26,5-7,1 0,-2 0,1 0,-1-1,-1 0,1 0,-2 0,1 0,1-10,-3 13,-1 1,1 0,0-1,0 1,1 0,-1 0,1 0,0 0,1 1,-1-1,1 1,0 0,0 0,0 0,1 0,0 1,-1 0,5-2,-9 4,0 1,0 0,0 0,1-1,-1 1,0 0,0 0,1 0,-1 0,0-1,0 1,1 0,-1 0,0 0,1 0,-1 0,0 0,1 0,-1-1,0 1,0 0,1 0,-1 0,0 0,1 1,-1-1,0 0,1 0,-1 0,0 0,1 0,-1 0,0 0,0 0,1 1,-1-1,0 0,1 0,-1 1,0 0,1 0,-1 0,0 0,0 0,0 0,0 0,0 0,0 0,0 0,0 0,0 0,-1 0,-8 29,-7 2,19-37,0-1,-1 1,0-1,0 1,-1-1,1 0,-1 0,0 0,-1 0,1 1,1-1,-1 0,1 0,0 1,0-1,1 1,-1 0,4-5,42-47,-45 53,0 1,0-1,1 1,-1 0,1-1,0 2,0-1,0 0,0 1,0 0,2-1,6-1,0 0,0 0,9 0,-15 3,-1-1,0 0,0 0,0 0,-1 0,1-1,0 0,-1 1,3-4,7-5,-1-2,2-2,25-22,-17 19,-1-1,-1-1,18-21,-15 17,-18 19,0-1,0 0,-1 0,0 0,0-1,7-9,1 0,0 1,1 0,14-11,-21 22,-1 0,1 0,0 0,0 1,0 0,0 0,0 0,1 1,-1 0,1 1,3-1,2 0,1-1,-1-1,1-1,49-21,-29 16,-29 9,1 0,-1 0,1-1,-1 0,0 0,5-2,-2-1,1 1,0 1,0-1,1 1,3 0,-3 1,-1-1,1 0,-1-1,0 0,4-2,-7 3,-1 1,1 0,1 0,-1 0,0 0,0 1,1 0,-1 1,5-1,-3 1,0-1,0 0,0-1,0 1,6-4,23-5,-26 7,-1 0,1 0,5-4,-13 6,-1 0,1-1,0 1,-1-1,1 0,-1 0,0 0,1 0,-1 0,0-1,0 1,-1 0,1-1,1-1,-3 3,0 1,0 0,0 0,0-1,0 1,0 0,0 0,0-1,1 1,-1 0,0 0,0-1,0 1,0 0,0-1,0 1,-1 0,1 0,0-1,0 1,0 0,0 0,0-1,0 1,0 0,-1 0,1 0,0-1,0 1,0 0,0 0,-1 0,1-1,-12-3,-15 3,24 1,-10 2,1-1,0 1,-1 1,1 0,0 1,0 0,-5 4,-33 10,0-8,35-8,0 1,-7 2,17-3,0 0,0 0,1 0,-1 0,0 1,1-1,0 1,0 0,-2 2,-8 7,-1-1,-15 8,-19 15,41-27,2-4,1 1,1 1,-1-1,0 1,1 0,0 0,-6 8,0 1,-1-2,0 1,-3 0,9-10,1 0,-1 0,1 0,-1-1,0 0,-2 1,3-2,0 1,0 0,0 0,0 0,0 0,0 1,0-1,1 1,-3 2,-6 11,9-13,1 0,0 0,-1 0,0 0,0 0,0 0,0-1,-4 3,-2 0,0 1,0 0,1 1,0 0,0 0,-2 3,5-5,-1 1,1-1,-1-1,-1 1,1-1,-1 0,1 0,-1 0,0-1,0 0,-1-1,1 0,-1 0,1 0,-1-1,-2 0,4 0,-1 1,1-1,-1 1,1 0,0 1,0 0,-6 3,-38 26,37-22,-1 0,-13 5,44-27,0-1,-1-1,2-3,-8 5,2-1,0 0,1 1,0 1,3-2,10-7,18-18,-6 4,-28 25,1-1,1 1,0 0,0 0,1 1,10-4,-18 9,0 0,0 0,0-1,0 1,0-1,2-4,-4 5,0 0,0 1,0-1,0 1,0-1,1 1,-1 0,1 0,0 0,-1 1,1-1,0 1,0 0,0 0,2 0,10-2,-1 0,1-1,-1 0,0-1,0-1,0 0,-1-1,7-5,-14 8,-1 0,0-1,0 0,0 0,-2 1,0 1,0 0,0 0,0 0,0 0,1 1,-1 0,1 0,0 0,2-1,49-8,-31 7,0-1,6-4,-8 0,-19 7,0 0,0 1,1-1,-1 1,0-1,1 2,-1-1,4 0,2 0,-4 2,-1-2,1 1,0-1,-1 0,1 0,0 0,-1-1,0 1,1-1,3-3,129-61,-136 66,-1-1,0 1,0-1,0 0,0 1,0-1,0 0,0 0,0 0,0 0,0 0,0 0,0 0,-1 0,1 0,0-1,-1 2,0-1,0 1,0 0,0-1,0 1,0 0,0 0,0-1,0 1,0 0,0 0,0 0,-1-1,1 1,0 0,0 0,0-1,0 1,-1 0,1 0,0 0,0 0,0-1,-1 1,1 0,0 0,0 0,-15-4,1 3,-1 0,0 1,0 1,1 0,-1 1,1 0,-1 2,-12 3,-105 36,94-26,4 0,15-11,1 2,0-1,1 2,-15 10,-1 2,14-10,1 1,1 1,-16 15,28-24,0 0,0 0,0-1,-6 3,-16 12,7-1,15-12,-1 1,1-1,-2 0,1-1,0 0,-1 0,0 0,0-1,0 0,-1 1,2-2,0 0,1 1,-1 0,1 0,0 0,0 1,0 0,1 0,-1 0,1 0,0 1,-2 3,-1-1,1 0,-1 0,-1 0,-4 2,-2 0,0-1,-1-1,0-1,1 0,1 1,0 0,-8 5,-43 31,34-25,-1 0,18-9,0-1,-1 0,-2 1,5-4,0 1,1 1,0-1,0 2,1-1,-1 2,-4 4,4-3,0 0,0 1,1 0,0 0,1 1,0 0,0 2,5-6,0 1,1-1,-2 5,3-6,0-1,-1 0,0 0,-1 0,1 0,-1 0,-4 5,1-1,-1 1,2 0,-1 0,1 0,1 1,-1 4,2-9,1 0,-1 0,-1-1,0 1,0-1,0 0,0 0,-3 1,-9 10,0-1,-2 0,-20 20,31-28,3-4,8-10,44-64,-27 35,-13 22,0 0,1 0,1 0,0 1,2-2,-7 9,0-1,-1 1,0-1,0 0,-1 0,2-4,-3 5,0 0,1 1,0-1,0 0,0 1,1-1,0 1,-1 0,1 0,1 1,-1-1,12-6,1-1,-1-1,7-6,12-11,-17 14,0 0,-1-2,-11 12,-1-1,1-1,-2 1,1-1,-1 0,0 0,0 0,-1 0,0 2,-1 1,1 0,0 0,0 0,0 1,0-1,1 1,0-1,-1 1,1 0,0 0,3-1,-2 2,-1-1,1 0,-1-1,0 1,0-1,-1 1,1-1,-1 0,0-1,0 1,2-3,6-24,-8 22,1 0,0-1,1-1,0 1,1 1,1-1,-1 1,1 0,1 0,0 1,0 0,1 1,0-1,0 2,1-1,0 1,0 1,0-1,1 2,6-3,2 3,0 0,11 0,-17 2,0 0,1 0,-1-1,0-1,-1 0,6-3,16-14,-28 17,0-1,0 2,0-1,0 1,0 0,5-1,-7 2,24-8,-27 10,0 0,1-1,-1 1,0-1,0 1,0-1,0 0,-1 1,1-1,0 0,0 0,0 1,0-1,-1 0,1 0,-1 0,1 0,0 0,-1 0,1 0,-1-1,0 2,0-1,-1 1,1-1,0 1,0-1,-1 1,1-1,0 1,-1 0,1-1,-1 1,1-1,-1 1,1 0,-1-1,1 1,-1 0,1 0,-1-1,1 1,-1 0,1 0,-1 0,1 0,-1-1,0 1,1 0,-1 0,1 0,-1 0,-22-1,20 1,-3 0,-1 1,0-1,0 1,0 0,1 1,-1 0,0 0,1 0,0 1,-1 0,0 0,-1 2,-1 1,1 0,1 0,-1 0,1 1,0 0,-2 4,-19 17,22-23,1-1,-1 2,2-1,-1 0,0 1,1 0,0 0,1 0,-1 2,1-3,0 1,0-1,0 0,-1 0,0 0,-2 2,2-2,0-1,0 1,1 0,-1 0,1 0,1 0,-1 2,0 0,0 1,0-1,-1 1,0-1,0 0,-1 0,0-1,0 1,-1-1,-10 12,6-7,-1-1,-9 8,16-15,-1 0,1 0,-1 0,0-1,0 0,0 0,0 0,0 0,-4 0,-1 1,0 0,0 1,0 0,1 1,-3 2,-18 8,20-10,1 0,-1 1,1 0,0 1,-27 17,35-23,1-1,-1 0,1 1,-1-1,1 0,-1 0,1 1,-1-1,1 0,-1 0,1 0,-1 1,1-1,-1 0,1 0,-1 0,0 0,1 0,-1 0,1 0,-1 0,1 0,-1-1,1 1,-1 0,0 0,1 0,-1-1,1 1,-1 0,1 0,-1-1,1 1,0-1,0 0,0 1,0-1,0 0,0 1,0-1,0 0,0 1,0-1,0 0,0 1,1-1,-1 0,0 1,0-1,1 0,-1 1,0-1,1 1,-1-1,1 1,-1-1,1 1,-1-1,1 1,27-24,-23 20,0 0,-1 0,1 0,-1-1,1 1,-2-1,1 0,0-1,28-41,-23 36,-1-1,0 0,-1 0,5-11,-10 18,10-22,-11 25,0 0,0 0,0 0,0 0,0 0,1 1,-1-1,1 0,-1 1,3-2,-4 3,0 0,1 0,-1 0,0 0,0 0,1 0,-1 0,0 0,0 0,1 0,-1 0,0 0,1 0,-1 0,0 1,0-1,0 0,1 0,-1 0,0 0,0 1,1-1,-1 0,0 0,0 0,0 1,0-1,1 0,-1 0,0 0,0 1,0-1,0 0,0 0,0 1,0-1,0 0,0 1,0-1,0 0,0 0,0 1,0-1,0 0,0 0,2 15,-2-14,0 7,0 0,0 0,0-1,-1 1,-1 0,0 1,1-5,0-1,0 1,-1-1,0 1,0-1,0 0,0 0,0 0,-1 0,1 0,-1-1,0 1,0-1,0 1,-2 0,1 1,-1-1,0 1,1-1,-1-1,-1 1,-1 0,5-2,1-1,0 1,-1-1,1 0,0 0,-1 0,1 0,0 0,-1 0,1 0,-1 0,1 0,0 0,-1-1,1 1,0-1,-1 1,1-1,0 1,0-1,0 0,-1 0,1 1,0-1,0 0,0 0,0 0,0 0,0 0,-5-7,7 10,13 12,-1-4,1 0,0-1,13 6,21 13,-46-26,0-1,1 1,-1 0,0 0,0 1,0-1,0 0,0 0,0 3,4 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9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557 1076,'0'2,"0"0,1 0,-1 0,1 0,-1 0,1 0,0-1,0 1,0 0,0 0,0-1,0 1,1-1,-1 1,1-1,0 1,29 23,-23-19,67 53,-44-33,-8-11,-19-13,-1-1,1 2,-1-1,0 0,0 1,1 0,-2-1,-1-1,0 1,0 0,0-1,0 1,-1 0,1-1,0 1,-1 0,1 0,-1 0,1 0,-1 0,0-1,0 3,0 0,-1-1,1 1,-1-1,0 1,0-1,-1 0,1 1,-1-1,1 0,-1 0,0 0,0 0,-1 0,1 0,0-1,-1 1,0-1,0 0,0 0,0 1,-7 4,0-1,0 0,-1 0,0-1,-5 2,8-4,-1-1,0 1,0-2,0 1,0-1,0 0,0-1,-1 0,0-1,3-1,11-3,15-3,-19 7,31-10,0 1,0 2,1 1,25-3,-215 12,255-3,0-5,56-11,-193 32,-5 1,18-10,-18 2,25-6,0 2,1 0,-1 1,0 2,12-2,12-1,17 1,53-2,21-4,-44 0,-143 1,183-12,1 4,39 4,-253 5,187 0,-14 0,12-3,-112 11,103-6,212-4,-242 5,-16 2,-8-6,0 0,-1 1,1-1,0 0,0 1,0-1,0 0,0 1,-1-1,1 0,0 1,0-1,-1 0,1 1,0-1,0 0,-1 0,1 1,0-1,-1 0,1 0,0 0,-1 0,1 1,0-1,-1 0,1 0,-1 0,-7 3,0-1,0 0,0-1,0 0,0 0,0 0,0-1,-1 0,1-1,-2 0,-3 0,1 0,-1 2,1-1,-1 2,-32 7,29-5,-1-1,1-1,-1 0,-6 0,-14-3,2 1,0 0,-1 3,1 1,5-1,23-3,0 1,0 0,0 0,0 0,1 1,-1 0,1 1,-1-1,1 1,-2 1,1 0,-8 4,14-8,1 0,-1 0,1 1,0-1,-1 0,1 1,-1-1,1 0,0 1,-1-1,1 0,0 1,-1-1,1 1,0-1,0 1,-1-1,1 1,0-1,0 1,0-1,0 1,0-1,0 1,0-1,1 1,-1-1,1 1,-1-1,1 1,-1-1,1 0,-1 1,1-1,0 0,-1 1,1-1,-1 0,1 0,0 1,-1-1,1 0,0 0,-1 0,1 0,0 0,0 0,20 1,-18-1,283 1,-131-3,-123 2,-7-1,19 3,-43-2,-1 0,1 0,0 0,-1 0,1 0,0 0,-1 0,1 0,0 1,-1-1,1 0,-1 0,1 1,0-1,-1 0,1 1,-1-1,1 1,-1-1,1 0,-1 1,0-1,0 1,0-1,0 1,0-1,0 1,0-1,0 0,0 1,0-1,0 1,0-1,0 0,0 1,0-1,-1 0,1 1,0-1,0 0,0 1,-1-1,1 0,0 1,0-1,-1 0,-1 3,-1-1,0 1,0-1,0 0,0 0,0 0,0-1,-10 5,0-1,0-1,0 0,0-1,-1 0,1-1,-14 0,-21 0,-31-4,10 0,35 2,-76-1,-9-5,-56-11,175 17,-1 0,1 0,-1 0,0 0,1 0,-1 0,1-1,-1 1,1 0,-1 0,0 0,1-1,-1 1,1 0,-1-1,1 1,0 0,-1-1,1 1,0 0,0-1,0 1,0 0,0 0,0-1,0 1,0 0,0 0,0-1,0 1,0 0,0 0,0 0,0-1,0 1,0 0,1 0,-1 0,0-1,0 1,0 0,0 0,1 0,-1-1,0 1,0 0,1 0,1-2,0 1,0-1,1 1,-1 0,0 0,1 0,1 0,36-11,1 3,0 1,40-2,-80 10,-1 1,1-1,0 0,-1 0,1 0,-1 0,1-1,0 1,-1 0,1 0,-1 0,1 0,0-1,-1 1,1 0,-1 0,1-1,-1 1,1-1,-9-4,-26-4,30 8,-20-4,0 0,0 2,-17 0,-73 2,110 1,-10-2,14 2,0 0,-1 0,1 0,0-1,0 1,0 0,0 0,0 0,0 0,0 0,0-1,0 1,0 0,0 0,0 0,0 0,0-1,0 1,0 0,0 0,0 0,0-1,0 1,0 0,0 0,0 0,0 0,0 0,0-1,0 1,1 0,-1 0,0 0,0 0,0 0,0-1,0 1,0 0,1 0,1-2,1 0,0-1,0 2,1-1,-1 0,2 0,9-4,0 1,1 1,0 0,0 1,8-1,-54 6,1-1,-1-2,-1-2,-14 1,-192-5,234 7,0 0,0-1,1 1,-1-1,0 0,-1 0,5 1,0 0,0 0,0 0,0 0,-1 0,1 0,0 0,0 0,0 0,0 0,0 0,0-1,-1 1,1 0,0 0,0 0,0 0,0 0,0 0,0 0,0 0,0 0,-1-1,1 1,0 0,0 0,0 0,0 0,0 0,0 0,0-1,0 1,0 0,0 0,0 0,0 0,0 0,0 0,0-1,0 1,0 0,0 0,0 0,0 0,0 0,0 0,1-1,12-5,169-51,-177 56,-1-1,0 0,1 0,-1 0,0-1,0 1,0-1,0 0,-1 0,2-1,-4 2,1 1,-1-1,0 0,0 0,0 1,0-1,0 0,0 0,0 0,0 0,-1 0,1 0,-1 0,0 0,1 0,-1 0,0 0,0 0,-1 0,1 0,0 0,-1 0,1 0,-1-1,1 2,-1 0,1 0,-1 0,1 0,-1 0,0 1,1-1,-1 0,0 0,0 0,0 1,0-1,1 0,-1 1,0-1,0 0,0 1,-1-1,1 1,0 0,0-1,0 1,0 0,0 0,0 0,0 0,-1 0,1 0,0 0,0 0,0 0,0 0,0 0,-1 1,-2 0,-1 0,1 0,0 0,-1 1,1 0,0 0,0 0,0 0,-6 5,1 0,-1 1,2 0,-1 0,1 1,0 1,3-4,0 0,0 0,1 1,1 0,-1 0,1 0,0 0,0 0,-1 7,4-12,0 1,0-1,0 0,0 0,0 1,0-1,0 0,1 0,-1 1,1-1,0 0,0 0,0 0,0 1,-1-3,1 1,-1 0,1-1,-1 1,1-1,-1 1,1-1,-1 1,1-1,0 0,-1 1,1-1,0 1,-1-1,1 0,0 0,0 1,-1-1,1 0,0 0,0 0,-1 0,1 0,0 0,0 0,-1 0,1 0,0 0,0 0,-1-1,1 1,0 0,-1 0,1-1,0 1,-1 0,1-1,0 1,-1-1,1 1,-1-1,1 1,-1-1,1 1,-1-1,4-3,-1 0,0 0,-1 0,1 0,-1 0,0-1,0 1,0-1,-1 0,1 1,-1-1,0 0,-1 0,1 0,-1 0,0 1,0-1,-1 0,0-4,0 8,1 0,-1 0,0-1,1 1,-1 0,0 0,0 0,0 0,0 0,0 0,0 0,0 0,0 1,0-1,-1 0,1 1,0-1,0 1,-1-1,1 1,0-1,-1 1,1 0,-1 0,1-1,-1 1,-7 0,0-1,0 1,-8 2,6-2,8 0,-5 0,0 1,0-1,0 1,0 1,0-1,1 1,-2 1,15-7,0 0,0 0,-1-1,1 0,-1 0,0 0,2-4,11-12,8-15,-26 36,26-44,-24 41,-1 0,0 0,1 0,-1 0,0 0,-1 0,1-1,-1 1,1 0,-1 0,0 0,0-1,0 1,-1-1,1 3,0 0,-1 0,1 1,0-1,-1 0,1 0,-1 0,1 1,-1-1,1 0,-1 1,0-1,1 0,-1 1,0-1,0 1,1-1,-1 1,0-1,0 1,0-1,1 1,-2 0,0-1,0 1,0 0,0 0,0 0,0 0,0 0,0 0,-1 0,1 0,-1 1,-4 1,1 0,-1 1,1-1,-1 1,-5 4,6-4,-32 23,35-24,1-1,0 1,0 0,0 0,1 0,-1 0,0 0,1 0,-1 0,1 1,0-1,0 0,0 1,-1 2,2-5,0 1,0 0,0-1,0 1,0-1,0 1,1 0,-1-1,0 1,0-1,1 1,-1-1,0 1,0-1,1 1,-1-1,1 1,-1-1,0 1,1-1,-1 1,1-1,-1 0,1 1,0-1,-1 0,1 1,-1-1,1 0,-1 0,1 0,0 1,-1-1,1 0,0 0,-1 0,1 0,3 0,-1 1,1-1,0 0,-1 0,1-1,0 1,8-3,0 0,0 0,-1-1,1-1,-1 0,0-1,0 0,-1 0,1-1,3-3,0-1,-1 0,0-1,-1 0,0-1,0-1,-7 8,0-1,-1 1,0-1,-1 0,2-3,-4 8,-1 1,1 0,-1-1,0 1,1 0,-1-1,0 1,0 0,0-1,0 1,0 0,0-1,-1 1,1-1,-1 1,1 0,-1 0,1 0,-1 1,1-1,-1 0,0 0,1 1,-1-1,0 1,0-1,0 0,1 1,-1-1,0 1,0 0,0-1,0 1,0 0,0 0,0-1,0 1,0 0,0 0,0 0,-6 0,1 0,-1 0,0 1,1 0,-1 0,1 0,-1 1,1 0,0 0,0 1,-3 1,-6 3,0 2,0 0,-12 10,14-9,1 0,0 1,1 1,0 0,-7 10,13-15,0 1,0-1,1 1,0 0,0 0,1 1,0-1,1 1,0-1,0 1,1 2,1-10,-1-1,1 1,0 0,0 0,0 0,0 0,0 0,0 0,0-1,0 1,1 0,-1 0,0 0,1 0,-1-1,0 1,1 0,-1 0,1 0,-1-1,1 1,-1-1,1 0,-1 0,1 0,-1 0,1 0,-1 0,0 0,1 0,-1-1,1 1,-1 0,1 0,-1 0,1 0,-1 0,0-1,1 1,-1 0,1 0,-1-1,0 1,1 0,-1-1,0 1,1-1,3-3,0 0,0-1,0 0,-1 1,2-4,8-15,-1-1,3-12,-10 25,-1 0,-1 0,0-1,-1 1,0-1,0-10,-2 21,0 0,0 0,0-1,0 1,0 0,0 0,-1 0,1 0,0 0,-1 0,1 0,-1 0,1 0,-1 0,1 0,-1 0,0 0,1 0,-1 0,0 0,0 1,0-1,0 0,-1 0,0 0,1 1,-1-1,0 1,0-1,0 1,1 0,-1-1,0 1,0 0,0 0,0 1,-1-1,-5 2,0-1,0 1,0 1,1 0,-1 0,-1 1,0 1,1 0,-1 1,1 0,0 0,0 1,1 0,0 1,1-1,-6 8,4-4,1 1,0 0,0 0,2 0,-1 1,2 0,-1 1,4-11,1 1,-1-1,1 1,-1 0,1-1,0 1,1 0,-1-1,1 2,-1-5,0 1,0-1,0 1,0-1,0 1,1-1,-1 1,0-1,0 0,1 1,-1-1,0 1,0-1,1 0,-1 1,0-1,1 0,-1 1,1-1,-1 0,1 0,-1 1,0-1,1 0,-1 0,1 0,0 0,0 0,1 0,-1 0,0 0,0-1,0 1,0-1,0 1,0-1,0 1,0-1,0 1,0-1,0 0,0 1,-1-1,2-1,6-5,-1-1,1 0,-1-1,-1 0,0 0,0 0,-1-1,0 0,0 0,-1 0,-1 0,0-1,0 1,-1-1,0-10,-1 20,-1-1,0 1,0-1,0 1,0-1,-1 1,1-1,0 1,-1 0,1-1,-1 1,1-1,-1 1,1 0,-1 0,0-1,0 1,0 0,0 0,0 0,0 0,0 0,0 0,0 0,-1 0,1 0,0 1,0-1,-1 0,1 1,-1-1,1 1,-1-1,1 1,0 0,-2 0,0-1,0 1,1 0,-1 0,0 0,1 1,-1-1,0 1,1-1,-1 1,1 0,-1 0,1 0,-1 0,1 0,0 1,-1-1,1 1,0-1,0 1,-1 1,0 2,0-1,0 1,0 0,1 0,-1 0,1 0,1 0,-1 0,1 0,0 1,0-1,0 2,-1 15,2-1,0 11,1-26,-1-4,0-1,0 1,0 0,0 0,0-1,1 1,-1 0,1-1,-1 1,1 0,0-1,0 1,0-1,0 1,0-1,0 0,0 1,1 0,-1-2,0 1,0-1,0 1,0-1,0 1,1-1,-1 0,0 0,0 1,0-1,1 0,-1 0,0 0,0 0,0 0,1-1,-1 1,0 0,0 0,0-1,0 1,0-1,1 1,-1-1,0 1,0-1,0 0,5-3,0-1,-1 1,1-1,-1 0,0-1,-1 1,1-1,-1 0,-1 0,1 0,-1 0,1-3,4-7,-2-1,-1 0,0 1,1-10,-5 23,-1 0,1 0,-1-1,0 1,1 0,-2 0,1-1,0 1,-1 0,0-1,1 3,-1 0,1 0,-1-1,1 1,-1 0,0 0,0 0,0 1,0-1,1 0,-1 0,0 0,0 0,-1 1,1-1,0 1,0-1,0 1,0-1,-1 1,1-1,0 1,0 0,-1 0,1 0,0 0,-1 0,-3-1,0 1,-1 0,1 0,0 0,0 1,0-1,0 1,0 0,-1 1,4-1,0 0,0 0,0 0,1 0,-1 0,1 0,-1 0,1 0,-1 1,1-1,0 1,-1-1,1 1,0-1,0 1,0 0,1-1,-1 1,0 0,0 0,1-1,0 1,-1 0,1 0,0 1,-2 19,2 0,2 21,-2-49,0 1,0 0,-1 0,1 0,-1 1,0-1,-1 0,0 0,2 3,-1 1,1 0,-1 0,0-1,0 1,0 0,1 0,-1 0,0 0,0 0,-1 0,1 0,0 0,0 1,0-1,-1 0,1 1,0-1,-1 1,1-1,0 1,-1 0,1-1,-1 1,1 0,0 0,-1 0,1 0,-1 0,0 0,-1 1,1-1,-1 0,1 1,-1 0,1-1,-1 1,1 0,0 0,0 0,-1 0,1 1,0-1,0 0,0 1,1 0,-1-1,0 1,0 0,1 0,-1 0,1 0,0 0,0 0,0 0,0 1,0-1,0 0,0 1,1-1,-1 0,1 2,-2 8,1 1,1-1,0 1,1-1,2 9,-3-14,0-6,0-1,0 1,0 0,0 0,1 0,-1 0,0-1,0 1,0 0,1 0,-1 0,0-1,1 1,-1 0,1-1,-1 1,1 0,-1-1,1 1,0 0,-1-1,1 1,0-1,-1 0,1 0,0 0,-1 0,1 0,0 0,-1 0,1 0,0 0,-1 0,1 0,0 0,-1-1,1 1,0 0,-1-1,1 1,-1 0,1-1,0 1,-1-1,1 1,4-5,-1 1,1-1,-1 0,0 0,0-1,5-7,0-1,4-12,-10 20,0-1,-1 1,1-1,-2 0,1 0,-1 1,1-6,-2 11,0-1,0 1,0-1,0 1,0 0,0-1,0 1,-1-1,1 1,0 0,-1-1,1 1,-1 0,1-1,-1 1,0 0,0 0,0 0,1 0,-1 0,0 0,0 0,0 0,-1 0,1 0,0 0,0 0,0 1,-1-1,1 0,0 1,-1-1,1 1,0 0,-1-1,1 1,-1 0,1 0,-1 0,0 0,-1 0,1 0,0 1,0-1,-1 1,1-1,0 1,0 0,0 0,0 0,0 0,0 0,0 0,0 0,0 1,0-1,1 1,-1-1,0 1,1 0,0 0,-1-1,1 1,0 0,0 0,-1 2,1 0,0 1,0-1,0 0,0 1,1-1,0 1,0-1,0 1,0-1,1 0,0 1,0-1,0 1,0-3,-1-1,1 0,-1 1,1-1,0 0,-1 0,1 1,0-1,0 0,0 0,0 0,0 0,0 0,0 0,0 0,1-1,-1 1,0 0,0-1,1 1,-1-1,0 1,1-1,-1 1,0-1,1 0,-1 0,1 0,-1 0,1 0,-1 0,0 0,1 0,-1 0,1-1,-1 1,0-1,1 1,-1-1,0 1,1-1,-1 0,3-1,0 0,0-1,-1 1,0-1,1 0,-1 0,0 0,0 0,0 0,-1-1,1 0,-1 1,0-1,0 0,0-1,0 1,0-1,0 1,-1-1,1 0,-1 1,0-1,-1 0,1 0,-1 0,0 0,0 0,-1 0,1 0,-1 4,1-1,0 1,-1 0,1 0,-1 0,0 0,1 0,-1 0,0 0,0 0,1 0,-1 0,0 0,0 0,0 0,0 1,0-1,0 0,-1 1,1-1,0 1,0-1,0 1,-1 0,1-1,0 1,0 0,-1 0,1 0,0 0,0 0,-1 0,1 0,0 0,0 0,-2 1,0 0,-1-1,1 1,0 0,-1 0,1 1,0-1,0 1,0 0,0-1,0 1,1 0,-1 1,0-1,1 1,-1 1,1-1,0 0,1 1,-1-1,1 1,-1-1,1 1,0-1,0 1,1 0,-1 0,1 1,0 8,0-1,0 0,2 7,-2-18,1 0,-1 1,0-1,0 1,1-1,-1 0,1 1,0-1,-1 0,1 1,0-1,0 0,-1 0,1 0,0 0,0-1,-1 1,1-1,-1 1,1-1,0 0,-1 1,1-1,0 0,0 1,-1-1,1 0,0 0,0 0,-1 0,1 0,0 0,0 0,0 0,1 0,0-1,0 1,1-1,-1 0,0 0,0 0,0 0,-1 0,1 0,0-1,0 1,-1 0,1-1,-1 0,1 1,0-3,5-5,-2-1,1 0,-2-1,1 1,-1-1,-1 0,0 0,-1 0,0-1,0 1,-1-8,-1 17,0 0,0 0,0-1,-1 1,1 0,0 0,-1 0,0 0,1-1,-1 1,0 0,0 0,0 0,0 1,-1-2,1 2,0 0,0 1,0-1,1 0,-1 1,0-1,0 0,0 1,0 0,0-1,0 1,0-1,0 1,0 0,-1 0,1 0,0 0,0-1,0 1,0 1,0-1,0 0,0 0,0 0,0 0,0 1,0-1,-1 1,1-1,1 0,-1 1,0 0,0-1,-5 4,1-1,1 1,-1 0,0 0,1 0,0 0,0 1,0 0,1 0,-1 0,1 0,-1 5,-3 4,1 1,0 0,2 0,-2 5,3-7,1 1,0 0,0 0,2 0,0 0,1 13,-1-25,1-1,-1 0,0 0,0 0,1 1,-1-1,1 0,-1 0,1 0,-1 0,1 0,0 0,-1 0,1 0,0 0,0 0,0 0,0 0,0-1,0 1,0 0,0-1,0 1,0-1,0 1,1-1,-1 1,0-1,0 0,1 1,-1-1,0 0,0 0,1 0,-1 0,0 0,0 0,1-1,-1 1,7-1,0-1,0 0,-1 0,1-1,4-2,-10 5,44-20,25-16,-62 29,-15 6,-16 6,13-1,-1 1,0 0,1 1,0 0,1 1,-1-1,1 2,0-1,1 1,-3 4,9-11,0 0,0 0,1 0,-1 0,0 0,1 0,-1 0,1 0,-1 0,1 0,0 0,-1 0,1 1,0-1,0 0,0 0,0 0,0 0,0 1,0-1,0 1,1-2,0 1,-1 0,1 0,0 0,0 0,-1 0,1-1,0 1,0 0,0-1,0 1,0-1,0 1,0-1,0 1,0-1,0 0,0 1,0-1,1 0,-1 0,0 0,0 0,7 1,-1 0,1-1,-1-1,0 1,1-1,6-1,45-14,-15 4,-32 8,-16 3,-23 1,18 1,-5-1,1 1,-1 1,0 0,1 1,-1 1,1 0,0 0,0 1,1 1,-2 1,11-5,0 0,1 0,-1 0,1 0,0 0,0 1,0-1,0 1,0-1,0 1,1 0,-1 0,1 0,0-2,1 0,0 0,-1 0,1-1,0 1,0 0,-1 0,1 0,0 0,0 0,0 0,0-1,0 1,1 0,-1 0,0 0,0 0,1 0,-1-1,0 1,1 0,-1 0,1 0,-1-1,1 1,-1 0,1-1,-1 1,1 0,0-1,0 1,-1-1,1 1,0-1,0 1,-1-1,1 1,0-1,0 0,0 0,0 1,0-1,0 0,0 0,-1 0,2 0,3 0,0 0,0 0,0 0,0-1,0 1,-1-1,1 0,0-1,3-1,2 0,-1-1,1-1,-1 0,1 0,-10 5,1 0,-1 0,0-1,0 1,1 0,-1 0,0 0,0 0,1 0,-1 0,0-1,0 1,0 0,1 0,-1 0,0-1,0 1,0 0,0 0,0 0,1-1,-1 1,0 0,0 0,0-1,0 1,0 0,0 0,0-1,0 1,0 0,0 0,0-1,0 1,0 0,0-1,-10-3,-18 3,26 0,-15 1,7-1,0 1,0 0,0 1,0 0,-6 1,11 1,8-1,10 0,58 2,25-5,-39 1,-86-1,15 0,-1 1,1 0,-1 1,-10 2,23-2,0-1,0 1,0 0,0-1,1 1,-1 0,0 0,1 0,-1 1,0 0,2-2,-1 0,1 0,0 0,0 1,0-1,-1 0,1 1,0-1,0 0,0 0,0 1,-1-1,1 0,0 1,0-1,0 0,0 1,0-1,0 0,0 1,0-1,0 0,0 1,0-1,1 1,-1-1,0 1,1-1,-1 0,1 1,-1-1,0 1,1-1,-1 0,1 1,-1-1,1 0,0 1,-1-1,1 0,-1 0,1 0,-1 1,1-1,10 3,0-1,0 0,0-1,0 0,0 0,6-1,25-2,4-2,-12 0,-14 2,-14 1,-13 0,-15 1,0 1,0 1,-8 3,26-4,4 0,10 0,17 0,118 0,-131 2,-14-3,0 0,0 0,0 0,0 1,1-1,-1 0,0 0,0 0,0 1,0-1,0 0,0 0,0 0,0 0,0 1,0-1,0 0,0 0,0 0,0 1,0-1,0 0,0 0,0 0,0 0,-1 1,1-1,0 0,0 0,0 0,0 0,0 1,0-1,0 0,-1 0,1 0,-2 2,0 0,-1 0,1-1,-1 1,1-1,-1 1,-1 0,-32 13,14-6,1 0,0 2,1 0,-12 9,32-19,-1-1,0 0,1 1,-1-1,0 1,1-1,-1 1,1 0,-1-1,1 1,-1-1,1 1,-1 0,1-1,0 1,-1 0,1 0,0-1,0 1,-1 0,2 0,-1-1,0 0,0 1,0-1,1 0,-1 1,0-1,1 1,-1-1,0 0,1 0,-1 1,0-1,1 0,-1 0,0 1,1-1,-1 0,1 0,-1 0,1 0,-1 0,0 1,1-1,-1 0,7 1,0-1,0 1,-1-1,3 0,-4 0,85-2,-127 10,12-3,-17 3,32-7,7-1,-1 0,0 1,0-1,1 1,-1 0,0 0,-2 1,6-2,0 0,0 0,0 0,0 0,0 0,0 0,0 0,0 0,0 0,0 0,0 0,0 0,0 0,-1 0,1 0,0 1,0-1,0 0,0 0,0 0,0 0,0 0,0 0,0 0,0 0,0 0,0 0,0 0,0 0,0 0,0 0,0 0,0 0,0 0,0 0,0 0,0 1,0-1,0 0,0 0,0 0,0 0,0 0,0 0,0 0,0 0,0 0,0 0,0 0,0 0,1 0,-1 0,0 0,0 0,0 0,0 0,0 0,0 0,0 0,0 0,0 0,0 0,0 0,0 0,0 0,0 0,0 0,0 0,0 0,0 0,8 2,8 1,57-3,-139-1,73 0,1 0,-1-1,0 0,6-3,10-2,-3 2,1 0,0 2,1 0,-1 2,21 0,-36 0,0 1,0-1,-1-1,1 1,0-1,0 0,-1 0,1-1,2-1,24-10,35-13,-92 27,-5 0,0 2,-13 2,34-3,-1 1,0 0,1 1,0 0,-1 0,1 1,0 1,1-1,-4 3,2-2,0 0,0 0,-1-1,1-1,-1 0,0 0,0-1,-4 0,0 1,1 0,-1 1,1 0,-5 3,5 0,0-1,0-1,0 0,-1-1,1 0,-1-2,0 1,0-2,-4 1,-24-3,295 2,-118-2,-115 0,0-1,8-1,-8 0,0 1,9 0,-20 2,0 1,0-1,0-1,-1 1,1-1,0 0,0-1,-1 0,2-1,3 0,-1 0,1 1,0 0,-1 0,1 1,0 1,9 0,27-1,-27-2,0 0,8-4,33-4,-56 10,1-1,-1 0,0 0,0 0,0 0,-1-1,1 0,0 0,0 0,0 0,1 1,-1 0,0 0,6-1,17 1,1 1,-1 1,1 2,28-1,310-1,-365 0,1 0,-1 0,0 1,0-1,0 1,0-1,0 1,0 0,2 1,-4-1,0-1,0 1,0-1,-1 1,1-1,0 1,-1 0,1-1,-1 1,1 0,0 0,-1-1,0 1,1 0,-1 0,1 0,-1 0,0 0,0-1,0 1,1 0,-1 0,0 0,0 0,0 0,0 0,0 0,-1 0,1 0,0-1,0 1,-1 0,1 0,-1 0,1 1,-1 1,0-1,0 0,0 0,0 0,-1 0,1 0,-1 0,1-1,-1 1,0 0,1-1,-1 1,0-1,0 0,0 1,0-1,0 0,0 0,-1 0,1-1,0 1,0 0,-2-1,-7 2,1-1,-1-1,1 0,-1 0,-3-1,4 0,-1 0,1 1,0 1,-4 0,9 0,-4 0,1 1,-1 0,1 0,-1 1,7-2,1 0,-1-1,0 1,1 0,-1 0,1 0,-1 0,1 0,-1 0,1 1,0-1,-1 0,1 1,0-1,0 1,0-1,0 1,1-1,-1 1,0 0,0 1,1-2,0-1,0 1,0-1,0 1,0 0,0-1,0 1,0 0,1-1,-1 1,0-1,0 1,1-1,-1 1,0 0,1-1,-1 1,0-1,1 1,-1-1,1 0,-1 1,1-1,-1 1,1-1,-1 0,1 1,-1-1,1 0,0 0,-1 1,1-1,-1 0,1 0,0 0,-1 0,1 0,26 3,-23-3,1 0,0 1,0-1,1-1,-1 1,0-1,0 0,1 0,-1 0,0-1,0 0,3-1,3-1,1 0,0 0,1 1,-1 1,1 0,-1 1,1 0,-1 1,23-3,-20 2,-9 1,0-1,0 0,0 0,0 0,0-1,0 1,0-1,-4 1,0 0,-1 0,1 0,0 0,-1-1,1 1,-1 0,0-1,1 1,-1-1,0 1,0-1,0 1,0-1,0 0,0 0,-1 1,1-1,-1 0,1 0,-1 0,0 0,1 1,-1-3,2-51,-3-31,-1 11,-1 25,-2 0,-3 0,-5-17,1 10,-4-43,-9-37,25 135,-1 0,1-1,-1 1,0 0,0 0,0 0,0 0,0 0,-1 0,1 0,1 1,-1 1,1 0,0 0,-1-1,1 1,0 0,0 0,-1-1,1 1,0 0,-1 0,1 0,-1 0,1 0,0 0,-1-1,1 1,0 0,-1 0,1 0,-1 0,1 0,0 0,-1 0,1 1,-1-1,0 0,0 1,1-1,-1 1,0-1,1 1,-1-1,1 1,-1-1,1 1,-1 0,1-1,-1 1,1 0,-1 0,0 3,-1-1,1 1,-1 0,1 0,1 0,-1 0,0 0,1 0,0 0,0 0,0 0,0 1,0 0,0 0,-1 0,1 0,-1 0,-1 2,2-6,-1-1,1 1,0 0,0 0,-1-1,1 1,0 0,-1 0,1-1,-1 1,1 0,-1-1,1 1,-1-1,0 1,1-1,-1 1,0-1,1 1,-1-1,0 1,0-1,1 0,-1 1,0-1,0 0,0 0,-1 0,1 0,-1 0,1-1,-1 1,1 0,0-1,-1 0,1 1,0-1,-1 0,1 1,0-1,0 0,-1-1,-5-4,1 0,-1-1,2 0,-4-4,9 11,-27-46,21 35,0 1,0-1,-1 2,0-1,-3-2,10 12,0 0,0 0,-1-1,1 1,0 0,0 0,0 0,0-1,-1 1,1 0,0 0,0 0,-1 0,1 0,0-1,0 1,0 0,-1 0,1 0,0 0,0 0,-1 0,1 0,0 0,-1 0,1 0,0 0,0 0,-1 0,1 0,0 0,0 0,-1 0,1 0,0 0,0 1,-4 8,6 17,7 11,2 0,2-1,2 0,2 2,27 69,-41-98,0 1,-1 0,0 0,-1 0,0 8,1-8,-2-10,1 0,-1 0,0 0,0 0,0 0,0 0,0 0,0 0,0 0,1 0,-1 0,0 0,0 0,0 0,0 0,0 0,0 0,1 0,-1 0,0 0,0 0,0 0,0 0,0 0,0 0,0 0,0 0,1-1,-1 1,0 0,0 0,0 0,0 0,0 0,0 0,0 0,0 0,0 0,0-1,0 1,0 0,7-20,-1-32,-3 0,-4-51,1 55,-1 36,1 20,0 22,6 76,1 56,-7-160,0 0,0 0,-1 0,1 0,-1-1,1 1,-1 0,1 0,-1 0,0-1,-1 2,2-3,0 0,0 1,0-1,0 0,-1 0,1 1,0-1,0 0,-1 0,1 0,0 1,0-1,-1 0,1 0,0 0,-1 0,1 0,0 0,0 0,-1 0,1 0,0 0,-1 0,1 0,0 0,-1 0,1 0,-1 0,0 0,1-1,-1 1,0-1,0 1,1-1,-1 1,0-1,1 0,-1 1,1-1,-1 0,1 0,-1 1,1-2,-4-4,1-1,0-1,0 1,1 0,0-1,0 1,1-1,0 0,-4-64,5 59,-1-19,1 30,0 4,1 15,0 199,-1-214,0-1,0 1,0-1,0 1,-1-1,1 0,0 1,-1-1,1 1,-1-1,1 0,-1 1,0-1,0 0,0 1,1-1,-1 0,0 0,0 0,-1 0,1 0,0 0,0 0,0 0,-1-1,1 1,0 0,-1-1,1 1,-1-1,1 1,-1-1,1 0,-1 1,1-1,-1 0,1 0,-1 0,1 0,-1 0,1-1,-1 1,1 0,-1-1,1 1,-1-1,1 1,0-1,-1 0,1 1,-1-2,-5-4,-1-1,8 6,-1 1,1 0,0 1,0-1,0 0,-1 0,1 0,0 0,0 0,0 0,-1 0,1 0,0 0,0 0,0 0,0 0,-1 1,1-1,0 0,0 0,0 0,0 0,0 0,0 1,-1-1,1 0,0 0,0 0,0 0,0 1,0-1,0 0,0 0,0 0,0 1,0-1,0 0,0 0,0 0,0 1,0-1,0 0,0 0,0 0,0 0,0 1,0-1,0 0,0 0,1 0,-1 0,0 2,0-1,0 0,0 0,0 0,0 0,0 0,1 0,-1 0,0 0,1 0,-1 0,1 0,-1 0,1 0,-1 0,1-1,0 1,-1 0,1 0,0-1,0 1,0 0,0-1,0 1,0 0,-1-1,1 0,0 1,1-1,-1 1,0-1,0 0,0 0,0 0,0 1,6-1,1 1,-1-1,0-1,0 1,3-1,8-1,-1 1,4 0,0 1,6 1,-26-1,-1 0,1 0,0 0,0 0,0 0,0 1,0-1,0 0,0 1,0-1,-1 0,1 1,0-1,0 1,0-1,-1 1,1 0,0-1,-1 1,1 0,-1-1,1 1,0 0,-1 1,1-1,-1 0,0 1,1-1,-1 0,0 1,0-1,0 0,0 1,0-1,-1 0,1 1,0-1,-1 1,-2 7,-1-1,1-1,-2 1,-4 6,6-7,0-3,0 0,0 0,0 0,-1 0,1 0,-1 0,0-1,0 0,3-1,-1-1,0 0,1 0,-1 0,0 0,0-1,0 1,0 0,0-1,1 1,-1-1,0 0,0 0,0 0,0 1,0-2,0 1,0 0,0 0,0-1,-2 0,-2 0,4 0,-1 0,1 1,-1-1,1 0,0-1,-1 1,-1-1,3 1,1 0,-1 0,0 0,0 0,1 1,-1-1,1 0,-1 0,1 0,-1 0,1 0,0 0,-1-1,1 1,0 0,0 0,0 0,0 0,0 0,0 0,0-1,1-9,1 0,0 1,1-1,0 0,0 1,6-10,9-18,6-5,-19 34,10-18,15-26,-27 46,0 1,0-1,-1 0,0 0,-1 0,0 0,1-2,-3 7,1 0,0-1,0 1,-1 0,1 0,-1-1,0 1,0 0,1 0,-2 0,1 0,0 0,0 0,-1 0,1 0,-1 1,1-1,-1 0,0 1,0-1,0 1,0-1,-1 0,1 0,0 0,0-1,0 1,0-1,0 1,1-1,-1 1,1-1,-1 0,1 0,0 0,0 0,1 0,-4-34,2 0,1-1,3-6,-1-9,0-4,0 11,-1 0,-3 0,-4-20,6 65,1 4,0 12,-1 2,1-14,-1-6,1 2,0 0,-1 0,1 0,0 0,0 0,-1 0,1 1,0-1,-1 0,1 0,-1 0,1 1,-1-1,0 0,1 1,-1-1,0 0,1 1,-1 0,1 0,-1-1,1 1,-1 0,1 0,-1 0,1 0,-1 0,1 0,-1 0,1 0,-1 0,1 0,-1 0,1 0,-1 0,1 0,0 1,-1-1,1 0,-1 0,1 0,-1 1,1-1,0 0,-1 0,1 1,0-1,-1 0,1 1,0-1,-1 1,1-1,0 0,0 1,-1 0,-3 6,0 0,1 0,0 1,0 0,1-1,0 1,0 0,1 0,-1 8,-1 7,-10 49,-12 80,21-114,1 0,2 0,2 2,1-35,0-8,2-13,-3 15,24-103,-5-2,0-46,-20 151,5-24,0 15,-5 10,0 0,0 0,0 0,1-1,-1 1,0 0,0 0,0 0,1 0,-1 0,0 0,0 0,0 0,1 0,-1 0,0 0,0 0,0 0,1 0,-1 0,0 0,0 0,0 1,0-1,1 0,-1 0,0 0,0 0,0 0,0 0,1 0,-1 1,0-1,0 0,0 0,0 0,0 0,0 0,1 1,-1-1,0 0,0 0,0 0,4 7,-1 0,1 0,-1 0,-1 0,1 0,-1 1,0-1,0 5,2 17,-1 17,-3-45,1 8,-1-13,0-7,0-127,-2-60,2 193,0 0,-1 0,0 0,1 0,-2 0,0-4,1 8,1 0,0 0,-1 1,1-1,-1 0,1 0,-1 1,1-1,-1 0,1 1,-1-1,0 0,0 1,1-1,-1 1,0-1,0 1,0-1,1 1,-1 0,0-1,0 1,0 0,0 0,0 0,0-1,0 1,0 0,0 0,1 0,-1 1,0-1,0 0,0 0,0 0,0 1,0-1,0 0,1 1,-1-1,-176 76,155-66,-12 8,26-13,1-1,-1 0,-1 0,1 0,0-1,-1-1,-7 2,14-3,0-1,1 0,-1 0,0 0,0-1,0 1,0 0,1-1,-1 1,0-1,0 0,1 1,-1-1,1 0,-1 0,0 0,1 0,0 0,-1 0,1 0,0-1,-1 1,1-1,0 1,0-1,-4-5,1 0,0 0,1-1,-3-7,5 13,-8-23,2-1,0 0,1 0,2 0,1-5,-4-135,7 157,0 8,0-1,0 1,0 0,0 0,0 0,0 0,0 0,-1 0,1 0,0 0,0 0,-1 0,1 0,-1 0,1 0,-1 0,0 0,1 0,-1 0,0 0,0 0,1 1,-1-1,0 0,0 0,0 1,0-1,0 1,0-1,-3 0,1 1,-1-1,1 1,0 0,-1 0,1 0,-1 1,-2 0,-1 0,-35 1,-41-2,34-1,-8 3,53-1,1 0,-1 0,0 1,1-1,-1 1,1 0,-1 0,1 0,0 0,0 1,0-1,0 1,0 0,-14 11,6-7,0 0,-1 0,0-1,-1 0,1-1,-1-1,0 0,0-1,-7 2,11-4,0 1,0 1,0 0,0 0,1 0,-7 5,-6 4,-17 13,-1 1,22-16,13-9,0 2,0-1,0 0,0 1,0 0,1 0,0 0,-1 0,1 0,0 1,1-1,-2 2,-2 4,-1 0,0 0,-1-1,0 0,0-1,-1 0,0 0,-9 5,-1 1,-6 12,20-20,0 0,0 0,-1 0,0 0,3-3,-22 15,0 1,-20 20,19-20,6-6,12-6,0 1,0 0,1 0,0 0,0 1,1 0,-3 5,-17 19,22-27,-1 1,1-1,0 1,0-1,0 1,1 0,0 0,0 1,0 0,-28 82,6-18,16-47,6-16,0-1,1 1,0-1,0 1,1 0,-1 3,-9 78,9-81,0 0,0 0,0-1,-1 1,-1-1,1 0,-3 3,1 0,1-1,0 0,0 1,1 1,0 1,-1 2,1 0,0 0,1 0,0 13,3 116,-2-139,1 0,-1 1,0-1,0 0,-1 1,0-1,1 0,-1 0,-1 0,1-1,-1 1,0 1,1 0,-1-1,1 1,0 0,0 0,0 1,0 2,3-16,3-16,0 1,3-6,-5 21,0 1,1-1,0 1,0-1,1 1,0 0,0 1,0-1,1 1,3-4,-3 5,0 1,0-1,0-1,-1 1,0 0,0-1,-1 0,3-5,0 0,0 1,1 0,0 1,0-1,1 1,5-4,-1 1,-1-1,7-11,-6 5,-2-1,0 0,-1 0,-1-1,-1 0,-1-1,2-18,-4-7,-4 25,1 20,-1 0,0-1,1 1,-1 0,1 0,0 0,0 0,0 0,0 0,0 0,0 1,1-1,-1 0,0 1,1-1,28-23,-6 6,-2-5,-13 14,0 0,1 0,1 1,5-4,-10 8,-1 1,0-1,0 0,0 0,-1-1,1 0,-2 1,1-1,0-2,7-13,-2 0,1-3,2-8,-5 10,2 1,1-1,11-17,-18 33,0 1,0-1,-1 0,0 1,0-1,0 0,-1 0,1-4,-1-7,0-1,-1-6,0 23,1 1,-1 0,0 0,0-1,0 1,0 0,0-1,0 1,0 0,0-1,0 1,0 0,0 0,0-1,0 1,0 0,-1-1,1 1,0 0,0 0,0-1,0 1,0 0,-1-1,1 1,0 0,0 0,0 0,-1-1,1 1,0 0,0 0,-1 0,1 0,0-1,-1 1,1 0,0 0,0 0,-1 0,0 0,0 1,0-1,0 1,0-1,1 1,-1-1,0 1,0 0,0-1,1 1,-1 0,0 0,-19 25,-21 29,31-43,-51 51,-7 3,63-61,0 0,0-1,-1 0,0 0,0 0,0-1,0 0,-5 2,13-9,7-7,-2 3,30-42,11-15,-40 56,0 0,0 1,1 0,0 0,7-3,-16 11,0 0,0 0,0 0,0 0,0 0,0 0,0 0,0 0,0 0,0 0,0 0,0 0,0 0,0 0,0 0,0 0,0 0,0 1,0-1,0 0,0 0,0 0,0 0,0 0,0 0,0 0,0 0,0 0,0 0,0 0,0 0,0 0,0 0,0 0,-7 9,-11 10,-17 9,27-22,-1 1,1-1,0 1,1 1,0 0,-1 1,0 3,-1-2,0 1,-1-1,-1 1,10-10,1-1,0 0,0 1,0-1,-1 0,1 1,0-1,-1 0,1 0,0 1,0-1,-1 0,1 0,-1 1,1-1,0 0,-1 0,1 0,0 0,-1 0,1 0,-1 1,1-1,0 0,-1 0,1 0,-1 0,1 0,0-1,-1 1,1 0,-1 0,1 0,0 0,-1 0,1 0,0-1,-1 1,1 0,-1 0,1 0,0-1,0 1,-1 0,1-1,0 1,0 0,-1-1,1 1,0 0,0-1,0 1,-1 0,1-1,0 1,0 0,0-1,0 1,-1-3,1 1,0 0,-1 0,1-1,0 1,0 0,0 0,1-1,-1-1,3-4,0-1,1 1,0 0,0 1,1-1,0 1,0-1,4-3,13-13,17-15,-35 35,1-1,1 0,0 1,0-1,0 1,0 0,6-2,0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80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495 322,'78'-1,"80"2,-155-1,1 0,-1 0,0 1,0-1,0 1,0 0,0 0,1 0,-4-1,0 0,1 0,-1 0,0 0,0 1,0-1,1 0,-1 0,0 0,0 0,0 1,1-1,-1 0,0 0,0 1,0-1,0 0,0 0,1 1,-1-1,0 0,0 0,0 1,0-1,0 0,0 0,0 1,0-1,0 0,0 0,0 1,-1 0,1-1,-1 1,1 0,-1 0,1 0,-1 0,0-1,1 1,-1 0,0-1,0 1,0 0,0 0,-10 6,1 1,-1-1,-1-1,1 0,-1 0,0-1,0 0,-1-2,0 1,-4 0,15-4,0 1,0-1,1 1,-1-1,0 1,1 0,-1 0,0 0,1 0,-1 0,1 0,-1 0,1 0,0 0,0 1,-1-1,1 1,0-1,0 1,1-1,-1 1,0-1,0 2,0-2,0 1,0 0,0 0,0 0,0-1,0 1,-1 0,1-1,-1 1,1-1,-1 0,1 1,-1-1,0 0,0 0,0 0,0 0,0-1,-1 2,-6-1,0 1,-1-1,1-1,-6 0,5 0,0 1,0 0,-10 2,-3 2,0-1,-1-1,1 0,-8-2,29-1,0 0,-1 0,1 0,-1 1,1-1,-1 1,1-1,0 1,-1 0,1 0,-1 0,3-1,-1 1,1-1,-1 1,1-1,-1 1,1 0,-1-1,1 1,0 0,-1-1,1 1,0 0,-1-1,1 1,0 0,0-1,0 1,0 0,0 0,0-1,0 1,0 0,0 0,0-1,0 1,0 0,0-1,1 1,-1 0,0 0,1-1,-1 1,0-1,1 1,-1 0,1-1,-1 1,1 2,1-1,-1 1,0-1,1 0,0 1,-1-1,1 0,0 0,0 0,0 0,0 0,1-1,-1 1,0-1,1 1,-1-1,1 0,-1 0,1 0,0 0,0 0,-1-1,1 1,0-1,0 0,2 1,91-3,-113 3,11-1,1 0,-1 0,0 0,0 0,1-1,-5-1,8 2,1-1,0 1,-1-1,1 0,0 1,0-1,-1 0,1 0,0 1,0-1,0 0,0 0,0 0,0-1,1 1,-1 0,0 0,0 0,1-1,-1 1,1 0,-1 0,1-1,0 1,0 0,-1-1,1 1,0-1,0 0,-1-42,3-15,0-8,-2-247,0 313,0 0,0-1,0 1,0-1,0 1,-1-1,1 1,0-1,-1 1,1 0,-1-1,0 1,1 0,-1 0,0-1,0 1,0 0,0 0,0 0,0 0,0-1,-1 1,-1 0,1 0,0 0,-1 0,1 0,0 1,-1-1,1 1,-1 0,1-1,-1 1,-1 0,-3 0,-1 0,1 0,-1 0,1 1,-1 0,-1 1,7-1,0-1,0 1,1 0,-1-1,0 1,0 0,1 0,-1 0,0 0,1 0,-1 1,1-1,0 0,-1 1,1-1,0 1,0-1,0 1,0 0,0-1,0 1,1 0,-1-1,0 1,1 0,-1 1,-4 39,4-28,-1 0,-1 0,0-1,0 1,-4 6,1-3,1 0,1 1,1-1,0 1,1 0,1 5,0-13,0 0,-1 0,0 0,0-1,-1 1,-2 4,2-10,1-5,0-10,0-16,3-191,-1 257,0 46,-1-81,1 0,-1-1,1 1,-1-1,0 1,-1-1,1 1,-1-1,1 1,-1-1,0 0,0 0,-1 0,1 0,0 0,-1-1,0 1,0-1,0 0,-2 2,3-2,0 0,0 0,0 0,0 0,1 0,-1 1,1-1,-1 1,1-1,0 1,0 0,0-1,0 1,0 0,-6 42,5-30,-1 25,1 0,4 25,-1-1,-1-11,0-41,0-37,0-160,-1 196,0 0,-1 1,-1-1,0 0,0 0,-1-1,-1 1,-3 6,-2 5,8-15,-1 0,2 0,-1 0,1 0,0 0,0 0,1 4,3 50,-3-57,5 27,-5-29,1-1,-1 0,0 1,1-1,-1 0,1 1,0-1,-1 0,1 0,0 0,0 1,-1-1,1 0,0 0,0 0,1 0,-1 0,0 0,0-1,1 1,-2-1,1 0,0 0,0 0,0 0,0 0,0 0,-1 0,1 0,0-1,0 1,-1 0,1-1,0 1,0-1,-1 1,1 0,0-1,-1 0,1 1,0-1,-1 1,1-1,-1 0,1 1,-1-1,16-22,-12 17,-2 2,18-25,7-18,-23 40,0 1,0 0,0 0,1 0,0 1,0-1,0 1,1 0,0 1,0-1,0 1,1 0,-1 1,4-2,3 0,0 0,1 1,0 0,0 1,0 0,0 1,1 1,-19 2,-1-1,1 1,0 0,0 1,0-1,0 1,0 0,0 0,0 0,0 0,1 1,-1-1,1 1,0 0,-1 0,2 0,-1 0,0 1,1-1,-1 1,1 1,-5 4,1 1,-9 7,10-11,-1 1,1 0,1 0,-1 0,1 0,-3 7,5-8,0 0,0-1,0 0,0 1,1-1,0 1,0-1,1-4,0 0,0 0,0 0,0 0,0 0,0 0,0 0,1 0,-1 0,0 0,0 0,1 0,-1 0,1 0,-1 0,1-1,-1 1,1 0,0 0,-1-1,1 1,0 0,0-1,-1 1,1 0,0-1,0 1,0-1,0 0,0 1,0-1,0 0,0 1,0-1,0 0,0 0,4 1,-1-1,1 0,0 0,-1 0,1 0,0-1,-1 0,1 1,1-2,-4 2,-1-1,1 1,-1-1,1 1,-1-1,1 0,-1 0,1 1,-1-1,0 0,0 0,1 0,-1-1,0 1,0 0,0 0,0 0,0-1,0 1,-1-1,1 1,0 0,-1-1,1 1,-1-1,1 1,-1-1,0 0,0 1,0 0,0 1,-1-1,1 0,0 1,0-1,-1 0,1 1,-1-1,1 1,0-1,-1 0,1 1,-1-1,1 1,-1-1,0 1,1 0,-1-1,0 1,1 0,-1-1,0 1,1 0,-1 0,0-1,1 1,-1 0,0 0,0 0,1 0,-1 0,0 0,-29-1,25 1,-20 0,11 0,0 0,0 0,-5 3,15-2,0 0,0 0,0 0,1 1,-1 0,0 0,1 0,-1 0,1-1,-1 1,0-1,0 0,0 1,-14 0,-28 7,42-8,0 0,1 1,-1-1,0 1,1 0,-1-1,1 1,-1 1,-1 1,5-4,-1 0,1 0,0 1,0-1,0 0,0 0,0 0,0 0,0 0,0 1,0-1,0 0,0 0,0 0,0 0,0 1,0-1,0 0,0 0,0 0,0 0,0 1,0-1,0 0,0 0,0 0,0 0,0 1,0-1,0 0,0 0,1 0,-1 0,0 0,0 1,0-1,0 0,0 0,0 0,1 0,-1 0,0 0,0 0,0 0,0 0,1 0,-1 1,0-1,0 0,0 0,0 0,1 0,-1 0,0 0,0 0,0 0,0 0,1-1,-1 1,0 0,0 0,0 0,14 1,-13-1,29 1,1-1,0-2,26-4,-32 2,-20 4,0 0,-1-1,1 0,-1 0,1 0,-1 0,1-1,-1 1,0-1,1 0,-1-1,0 1,1-2,13-9,1 0,8-3,-22 14,-1 0,0 1,0-1,1 1,-1 0,0 0,1 1,-1-1,4 1,42 1,-26 0,-24 0,0-1,0 1,0-1,0 0,0 1,0-1,0 1,0-1,0 0,0 1,0-1,0 1,0-1,-1 0,1 1,0-1,0 0,0 1,-1-1,1 0,0 1,0-1,-1 0,1 1,0-1,-1 0,1 0,0 1,-14 15,12-13,-6 5,1 0,-2 0,1 0,-1-1,0-1,0 0,-1 0,-2 1,46-6,-28-1,0-1,0 0,0 0,-1 0,1-1,0 0,-1 0,2-1,6-2,25-6,-31 10,0 0,0-1,0 0,0-1,0 0,-1 0,3-1,-3 0,-1 0,1 0,0 1,0 0,0-1,1 2,-1-1,1 1,0 0,0 0,2 0,29-3,-23 2,1 1,14 0,151 3,-190-2,0 1,-1 1,1-1,0 1,0 1,1 0,-1 0,0 1,-4 2,-19 5,27-9,0 0,0 0,0 1,0 0,0 0,1 0,-1 1,-2 2,0-1,-1 1,1-1,-6 2,-15 9,24-13,-1 1,0-1,0 0,0 0,0 0,0-1,0 0,-1 0,1 0,0 0,-1-1,1 0,0 0,-1 0,1-1,0 0,-5-1,9 2,1 0,-1 0,1 0,-1 0,1 0,-1-1,1 1,-1 0,1 0,-1-1,1 1,0 0,-1 0,1-1,-1 1,1 0,0-1,-1 1,1-1,0 1,-1 0,1-1,0 1,0-1,0 1,-1-1,1 1,0-1,0 0,0 1,1-1,-1 0,0 1,1-1,-1 0,0 1,1-1,-1 1,1-1,-1 1,1-1,-1 1,1-1,0 1,-1 0,1-1,3-1,0-1,0 2,1-1,-1 0,0 1,2-1,48-6,20-5,-60 11,1 0,-1 1,1 0,11 2,-11-1,-1 0,0-1,1 0,12-3,-14 1,-1 2,1 0,0 0,11 1,-15 1,0-1,1 0,-1-1,0 0,0 0,0-1,0 0,0 0,8-4,-12 4,1 0,0 0,-1 1,1-1,0 1,0 1,0-1,0 1,52 1,-23 1,222-2,-249-1,0 0,0 0,-1-1,1 0,-1 0,3-1,-2 0,1 0,0 1,-1 0,1 1,2 0,19 1,1 1,25 4,-17-1,24 0,47-5,-30 0,90 1,-159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2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308 0,'-2'0,"1"1,-1-1,1 0,0 1,-1-1,1 1,0 0,-1-1,1 1,0 0,0 0,0 0,0 0,-1 0,1 0,-16 19,14-16,-3 3,2 0,-1 1,1-1,0 1,1 0,-1 0,2 1,-1-1,1 0,0 1,1 0,0 0,-2 22,2-1,3 27,-1-4,-1 70,0-118,-1 1,0-1,0 0,-1 0,1 0,-1 0,0 0,-2 3,-7 21,3-1,-3 16,-17 37,27-77,-1-1,0 1,0-1,0 1,0-1,0 0,-1 0,0 0,1 0,-1-1,0 1,2-2,0-1,0 1,0-1,0 1,1-1,-1 0,0 1,0-1,0 0,0 0,0 0,0 1,0-1,0 0,0 0,0 0,0-1,0 1,0 0,0 0,0-1,-1 0,1 1,0-1,0 0,0 0,0 0,0 0,0 0,0 0,0 0,0 0,0 0,1 0,-1 0,0-1,1 0,-3-4,1-1,0 0,0 1,1-1,0 0,0-3,-1-5,-2-19,2 0,1 0,3-15,-1-13,0 32,0 15,-1 1,-1-1,0-3,-2 13,0 10,-1 12,1 15,3-16,-2 0,-2 13,-1 1,4-21,0-1,0 0,-1 0,-2 6,0-1,1 1,0-1,1 1,0 0,1-1,1 1,0 0,1 3,0 9,-2 18,-10 17,6-32,1 0,2 0,0 7,3 349,-1-381,0-1,1 1,0 0,0-1,0 1,0-1,0 0,1 1,1 2,-1-2,0-1,0 1,-1 0,1 0,-1 0,0 0,0 0,0 3,-1-1,0 0,-1 0,1-1,-1 1,0 0,-1 0,1-1,-1 1,0 0,-1-1,1 0,-1 0,0 1,2-9,0 0,0 0,1 0,-1 0,1 0,0 0,0-3,0-4,-1 5,1 0,0 1,1-1,-1 0,1 0,0 0,0-1,0 4,0 1,-1 0,1 0,0-1,-1 1,1 0,0 0,0 0,0 0,0 0,0 0,0 0,0 1,0-1,1 0,-1 0,0 1,0-1,1 1,-1-1,0 1,1 0,-1-1,0 1,1 0,-1 0,2 0,16-1,-7 1,0-1,10-2,-9 1,9-3,1 1,1 1,18 0,-28 3,-7 1,0-1,0 0,-1 0,1-1,0 0,-1 0,1-1,-1 0,3-1,86-40,-82 40,0 0,1 0,-1 2,1 0,-1 1,1 0,11 2,16-1,-20-1,5 1,0-2,1 0,18-5,-24 3,1 1,0 1,-1 1,8 1,1 0,25-2,-44-1,-1-1,1 0,-1-1,0 1,0-2,0 0,6-4,16-7,-23 11,1 1,0 1,0 0,1 0,-1 1,1 0,-1 1,1 0,-1 1,4 0,178 1,-119-1,-66 1,0 0,0 0,0 1,0 0,0 0,0 0,6 4,25 9,-18-12,-1-1,0 0,1-2,-1 0,3-1,23 0,-43 1,1 0,-1-1,1 1,0 0,-1-1,1 0,-1 1,0-1,1 0,-1 0,1 0,-1-1,0 1,0 0,0-1,0 0,1 0,-1-1,1 0,-1 0,0 0,0 0,0 0,-1-1,1 1,-1-1,1 1,-1-1,0-1,2-10,-1-1,-1 0,0 0,-1 0,-1-6,1 12,-2-265,3 161,-2 107,1 0,-2 0,1 0,-1 0,0 0,0 0,-1 1,0-1,0 1,0-1,-1 1,-1-1,-15-31,17 31,1 1,1-1,-1 0,1 1,0-1,0-5,1 5,-1-1,0 0,-1 1,1-1,-2-1,-6-19,1-1,1-1,0-1,5 25,1 1,0-1,0 0,1 0,0-1,0 1,0-2,0 7,0 1,0 0,0-1,0 1,0 0,0 0,0-1,1 1,-1 0,0-1,0 1,0 0,0 0,0-1,1 1,-1 0,0 0,0-1,0 1,0 0,1 0,-1 0,0-1,0 1,1 0,-1 0,0 0,0 0,1 0,-1 0,0-1,1 1,-1 0,0 0,0 0,11 5,6 13,-13-12,-1 0,1 1,0-1,0 0,1 0,-1-1,1 0,1 1,-1-1,2 1,-3-4,-1 1,0 0,0 0,0 0,0 0,0 0,-1 1,1-1,-1 1,0 0,0 0,0-1,-1 1,1 1,0 2,0 5,-1 0,0 0,0-1,-1 12,0 20,0-40,1 0,-1-1,0 1,1 0,-1 0,1 0,0-1,0 1,0 0,0-1,1 1,-1-1,1 1,-1-1,1 0,0 0,0 0,0 0,0 0,0 0,0 0,1 0,0 0,0 0,0 0,0 0,0 0,0 1,-1-1,1 1,-1 0,1 0,-1 0,0 1,5 7,-2 0,4 10,-4-10,0 0,6 9,-7-12,1 1,-1 0,-1-1,0 1,0 0,-1 0,0 1,0-1,2 20,0 28,-4-12,-1-36,0 1,1 0,0 0,1 0,0 0,1 0,2 9,-1-11,1 0,0 0,1-1,4 6,-3-4,0-1,-1 1,1 4,26 50,-8 4,-23-62,1-1,-1 1,0 0,0 0,-1-1,1 4,-1-5,0 0,0 0,1 1,-1-1,1 0,0 0,-1 0,1 0,1 0,-1 0,0 0,1-1,-1 1,2 0,-1 0,1 0,0 0,0 0,0 0,-1 0,1 1,-1-1,0 1,0 0,0-1,-1 1,1 0,-1 0,0 0,0 1,0-1,0 0,-1 0,0 0,0 0,0 0,0 0,0 1,-1-1,0 0,1 0,-2 0,1-2,0 0,0 1,0-1,0-1,0 1,-1 0,1 0,-1 0,1-1,-1 1,0-1,1 1,-1-1,0 0,0 1,-1-1,-4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3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589 25,'46'0,"-9"-1,21 3,-56-2,0 1,1-1,-1 1,0 0,-1 0,1 0,0 0,0 0,0 0,0 0,-1 0,1 1,-1-1,2 3,-1-3,0 1,0 0,0 0,0-1,0 0,0 1,0-1,0 0,1 0,-1 0,1 0,13 2,0-1,1-1,-1-1,0 0,6-2,20 1,-25 1,10 0,-1-1,1-1,6-2,-13 0,-12 3,0 0,0 0,-1-1,1-1,-1 1,1-2,-1 1,0 1,0 0,0 0,0 0,0 1,0 0,5 0,53 2,-25 0,6 0,0 0,9-3,-47 1,1-1,-1 0,0 0,6-3,-6 2,0 1,1-1,-1 2,6-2,3 3,-12 0,-14 0,-244 1,142-2,67 5,40-3,0 0,0 0,0 0,0 0,0 0,1 1,-1 0,0 0,-2 2,6-4,-1 0,0 1,1-1,-1 1,1-1,-1 1,1-1,-1 1,1-1,0 1,-1-1,1 1,-1 0,1-1,0 1,0 0,-1-1,1 1,0 0,0-1,0 1,0 0,0 0,0-1,0 1,0 0,0 0,0 0,1 0,0 0,-1 0,1 0,0 0,-1-1,1 1,0 0,0 0,0-1,0 1,-1 0,1-1,0 1,0-1,0 1,5 1,-1 0,1 0,-1 0,1-1,-1 0,3 0,39 1,-29-2,-1 1,1 0,3 2,0 0,0-1,0-1,5 0,-5-1,1 0,-1 2,2 2,9 0,1-2,0 0,30-4,0 0,-46 2,-12-1,0 1,1 0,-1 0,0 0,1 1,-1-1,5 3,-10-3,0 0,0 0,0 0,0 0,0 0,0 0,0 0,0 0,0 0,0 0,0 0,0 0,0 0,0 0,0 0,0 0,1 0,-1 0,0 0,0 0,0 0,0 0,0 0,0 0,0 1,0-1,0 0,0 0,0 0,0 0,0 0,0 0,0 0,0 0,0 0,0 0,0 0,0 0,0 0,0 0,0 0,0 0,0 0,-1 0,1 1,0-1,0 0,0 0,0 0,0 0,0 0,0 0,0 0,0 0,0 0,0 0,0 0,0 0,0 0,0 0,0 0,0 0,0 0,0 0,0 0,-1 0,1 0,0 0,0 0,0 0,-7 3,-8 0,0 0,-3 1,0-1,0-1,-10 0,-883-3,908 1,-1 0,1 0,-1-1,1 0,-1 0,1 0,-1 0,1 0,0-1,0 0,0 1,0-1,0-1,0 1,0 0,0-1,-1 0,-1 1,1-1,-1 1,0-1,-2 1,2 0,0 0,0-1,0 1,0-1,0-1,-5-1,1-1,-1 2,0-1,0 1,-1 1,1 0,-3 0,-1-1,-3 1,0 0,0 1,0 1,0 1,0 1,-1 0,-28 1,-209-2,1893 0,-1932 0,276 1,0 0,-6 3,5-1,0-1,-3-1,11-1,-7 0,0 0,0 1,-1 1,1 1,-12 4,16-4,0 0,0-1,0-1,0 0,-1-1,-18 2,-10 3,25-2,-1-1,-6-1,3 0,0 1,-1 1,-39 3,-294-5,172-2,167 0,0 0,-9-3,9 1,-1 1,-6 0,-106 3,136-1,3 0,-1 1,1-2,-1 1,1-1,-1 0,1-1,-1 0,0-1,0 1,0-2,2 0,-3 1,1-1,-1 1,1 1,-1 0,1 0,0 0,0 1,5 0,15 0,24 3,-6-1,364-1,-448 10,2-6,19-3,-1 1,1 1,-3 2,2-1,-1 0,1-2,-1 0,-2 0,-77-3,37 0,-193 1,243 0,0 2,0-1,-4 2,-23 3,290-7,-127 2,169-1,-294 0,1 0,-1 0,1 0,-1 0,0 0,1 0,-1 0,1 0,-1 0,1 0,-1 1,1-1,-1 0,1 0,-1 0,0 1,1-1,-1 0,1 1,-3 4,-14 6,5-9,-1 1,1-2,-1 1,1-2,-1 0,0 0,-3-1,1 0,1 0,-1 1,1 1,-1 0,-3 2,-78 15,38-7,37-6,-1-1,0-1,-14 0,-20 3,37-3,0-1,-6-1,-30-1,495-1,-426 0,1 0,0-2,-1 0,2-1,-1 0,1 1,-1 0,11 1,30-4,-38 3,0 2,5-1,-17 2,10 1,1-2,-1 0,0-1,5-2,3 1,-1 0,0 2,1 0,18 3,12-1,622-1,-1075 0,379 1,0 1,-7 2,7-1,0-1,-8-1,-22-2,5 0,-16 3,15 4,22-3,0-1,-4-1,-290-2,309 2,-1 1,1-1,0 1,0 0,0 1,1 0,-1 0,0 1,-26 10,33-14,0 0,0 1,0-1,1 0,-1 1,0-1,0 0,0 1,0-1,1 1,-1 0,0-1,0 1,0 0,1-1,0 0,1 1,-1-1,0 0,0 0,0 0,0 1,0-1,0 0,0 0,0 0,1 1,-1-1,0 0,0 0,0 0,0 0,1 1,-1-1,0 0,0 0,0 0,0 0,1 0,-1 0,0 0,0 0,1 0,-1 0,0 0,0 0,0 0,1 0,27 4,602-4,-282-1,-336 0,0 0,-1-1,1-1,-1 0,1 0,5-4,0 1,0 1,5 0,-4 1,30-4,-35 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4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76 0,'0'1,"-10"8,1 1,0 1,-4 6,11-13,-1 0,1 1,0 0,0-1,0 1,1 0,-1 0,1 0,0 0,1 0,-1 1,0 34,1-1,3 14,-3-48,1 0,0 0,0 0,0 0,1 0,0 0,0 0,0 0,0 0,1-1,0 1,0-1,0 0,0 1,0-3,-1 1,-1-1,1 1,0 0,-1 0,1 0,-1 0,0 0,0 1,0-1,0 0,0 0,-1 1,0 0,1 9,-1 0,0 0,-1 2,0-5,1 0,0 1,0-1,2 8,7 19,-6-24,0-1,0 1,-1-1,0 12,-3 30,0-29,2 0,0 0,1 0,2 6,0-8,-2 0,-1 0,-1 0,-1 9,0 11,0-32,-3-14,-2-17,4-32,2 32,-1-1,-4-18,-7-55,9 68,1 0,1 0,3-21,-1 11,-3-19,2 49,-1 0,0 0,0 0,0 0,-1 0,0 0,0 0,-1 1,1-1,-1 1,0 0,-1-1,-2-2,4 4,0 1,0 0,0 0,1-1,-1 1,1 0,-1-3,1 3,1 0,-1 0,0 1,-1-1,1 0,0 1,-1-1,1 1,-1 0,0-1,0 1,-1-1,4 13,0 1,1-1,1 7,17 24,-15-31,0-1,-1 1,0-1,-1 1,0 1,13 42,-11-39,-1 0,0 1,-1-1,-1 1,0 0,0 7,-3 253,1-271,0-2,0 0,0-1,0 1,0 0,0 0,0-1,1 1,-1 0,0-1,1 1,-1 0,1-1,0 1,0 0,2-3,-1-7,0-7,-3 6,-1 1,1-1,-1 0,-1 0,-1-4,-6-25,5 14,2 0,0 0,1-19,3 11,0-31,-1 55,-1 0,0 1,0-1,-1 0,0 1,-2-4,1 36,4 270,-11-351,8 38,2 5,-2 1,1-1,-1 1,-1 0,0 0,-2-4,2 7,1 0,0-1,1 1,-1-1,2 1,0-1,0-4,0 0,-1 1,0-1,-1-7,-3-42,5 60,0 6,1 43,2 0,2 4,-1-1,-4-33,1-1,1 1,1 1,0 0,-1 0,-1 0,-1 6,1-4,0-1,3 12,20 72,-21-82,-2-11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18:01.62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20:39.74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164 94,'13'0,"0"0,1 1,-1 0,0 1,0 0,0 2,6 1,2 2,-16-6,1 1,0 0,-1 0,1 1,-1 0,0 0,1 0,0 1,0 0,1 0,0 0,0 0,1-1,-1 0,1-1,-1 0,1 0,0 0,0-1,4 0,22 0,-1 0,8-3,10 0,-5 4,24 5,-26-2,31-1,-62-3,-2 1,1 0,0 1,0 0,-1 1,1 0,-1 1,0 0,0 2,28 10,-36-15,0-1,-1 0,1 1,-1-1,1 1,-1 0,0 0,0 0,0 0,0 0,0 1,0-1,-1 0,1 1,-1-1,1 2,16 21,-7-16,0-1,0 0,1-1,0-1,0 0,13 4,-20-7,1-1,1 0,-1-1,1 1,-1-1,1-1,-1 1,1-1,5-1,-5 1,0 0,0 0,-1 1,1-1,0 1,0 1,0 0,0 0,98 41,-73-34,-30-9,1 0,-1 1,1-1,-1 1,0-1,1 1,-1 0,0 0,0 0,1 0,-1 0,0 0,0 1,0-1,0 1,-1-1,1 1,0 0,-1 0,1 0,0 2,0-2,-1-1,1 1,-1 0,1 0,0-1,0 1,0-1,0 0,0 1,0-1,0 0,0 0,0 0,0 0,1-1,-1 1,0-1,1 1,-1-1,0 0,1 0,-1 0,1 0,0 0,0 0,1 0,0 0,0 1,0-1,-1 1,1 0,0 0,-1 1,3 0,-5-1,0-1,-1 1,1 0,0-1,-1 1,1 0,0 0,-1-1,1 1,-1 0,1 0,-1 0,1 0,-1 0,0 0,1 0,-1 0,0 0,0 0,0 0,0 0,0 0,0 0,0 0,0 0,0 0,-1 0,1 0,0 0,0 0,-1 0,1 0,-1 0,1-1,-1 1,1 0,-1 0,0 0,-2 4,-1 1,1-2,-1 1,-1 0,-2 3,0-2,0 0,0 1,1 0,0 1,1 0,0-1,0 2,-3 6,2-4,-1 0,0-1,-1 0,0 0,-5 4,-23 30,19-23,0-1,-2 0,-18 15,26-26,-13 13,1 1,1 1,-17 25,36-46,-1 1,1-1,0 0,-1 0,1 0,-2 0,-16 14,18-14,-11 12,0 1,1 0,-2 4,10-13,0-1,-1 0,0 0,0 0,-1 0,-22 21,5-1,19-21,-1 1,1-1,0 1,0 1,1-1,0 1,-1 1,0 1,-1-1,1 0,-1 0,-1 0,1-1,-7 5,-20 25,27-31,1-1,-1 1,0-1,-1 0,1 0,-1-1,-5 3,-21 15,15-9,12-8,0 0,-1 0,2 0,-1 1,1-1,-5 7,-23 26,26-32,1 1,0 1,0-1,0 1,-4 8,-4 10,-1-1,-6 6,-13 6,26-29,0 0,0 1,-4 5,-9 13,-1 0,-24 22,42-45,1 0,0 0,0 1,1-1,-1 1,1 0,0 0,0 0,1 0,-2 3,2-1,-1-1,-1 1,1-1,-1 0,0 0,-2 2,3-4,0 0,0 1,0-1,1 1,0-1,0 1,0-1,0 1,1 0,0-1,0 1,0 0,0 2,1-1,-1 0,0-1,0 1,-1 0,0-1,0 1,0-1,0 1,-2 2,0-2,1 0,1 0,-1 0,1 0,0 0,0 3,1-3,-1 0,-1 1,1-1,-1 0,-1 2,0-3,0 0,-1 0,0 0,0-1,0 0,-1 0,0 0,1 0,-1-1,0 0,-2 1,-22 17,26-18,0-1,-1 0,0 1,1-2,-1 1,0 0,0-1,-2 1,3-1,1 0,-1 0,0 0,0 0,1 0,-1 1,0-1,1 1,0 0,-1 0,1-1,0 2,0-1,0 0,0 0,0 1,0-1,1 0,-3 4,1 0,-1 0,1 0,1 0,-1 0,1 1,0-1,0 1,1 0,0 0,0-1,0 1,1 2,0-3,-1 0,0 0,0 0,0 0,-1 0,0 0,0 0,-1 0,-7 27,8-48,-1-1,-1 1,-3-8,4 11,1-1,0 1,0 0,1-1,1-10,-1-12,-7-4,5 32,2 0,-1 0,1 0,0 0,0-4,-7-229,8-511,-2 705,-2 1,-3-5,1 5,2-1,1-9,3 8,-6-242,3 225,5-45,0 44,-5-40,3 93,-2 1,1 0,-2-1,1 1,-2 0,0 0,0 0,-3-4,1 6,4 9,2 16,2-1,-4 27,1-28,1 0,0-1,0 1,2 0,0-1,0 3,2-4,-1 0,0 1,-2-1,1 1,-1-1,-1 8,-1 7,2-1,0 1,4 13,3-3,-5-27,0 1,-1 0,0 0,-1 1,-1 3,0 75,0-81,0-12,0-100,0 380,-1-272,1 0,-1 0,0 0,0 0,-1 0,-1 3,1-3,1 0,-1 1,1-1,0 1,0 4,0 259,2-128,0-134,0 0,0 1,1-1,0 0,1 0,-1 0,1 0,0 0,4 5,-3-6,0 1,-1 0,0 1,0-1,0 0,-1 1,-1 0,1-1,-1 6,-1 45,0-37,0-19,0-10,-1-83,-1 80,-1 9,-5 12,1 0,7-10,-1 0,1 0,0 0,0-1,-1 1,1 0,0 0,-1 0,1-1,0 1,0 0,0 0,-1-1,1 1,0 0,0 0,0-1,-1 1,1 0,0-1,0 1,0 0,0-1,0 1,0 0,0-1,0 1,0 0,0-1,0 1,0 0,0-1,0 1,0 0,0-1,0 1,1 0,-1-1,-4-80,6-42,-1 23,-2-2,-1 4,6-14,-2 82,4-82,-5 42,0 5,-4-8,1 60,-1 20,0 20,5 18,-1-32,0 0,-1 0,0 0,-1 0,0-1,-1 1,0 0,-2 2,4-14,0 0,-1 0,1 0,0 0,0 0,-1-1,1 1,0 0,-1 0,1-1,-1 1,1 0,-1 0,1-1,-1 1,1-1,-1 1,0 0,1-1,-1 1,0-1,0 0,1 1,-1-1,0 1,0-1,0 0,0 0,1 0,-1 1,0-1,0 0,0 0,0 0,0 0,0-1,0 0,-1 0,1 0,1 1,-1-1,0 0,0 0,0 0,0-1,1 1,-1 0,0 0,1 0,-1 0,1-1,0 1,-1 0,1 0,0-1,0 1,0 0,0-1,0 0,-3-79,5-12,-1 1,8-7,-8 81,0 1,2 0,0 0,2-4,-1 4,-1 0,-1 0,0-1,-1 0,-1 16,0 1,0-1,0 0,1 0,-1 1,0-1,1 0,-1 1,1-1,0 0,-1 1,1-1,0 1,0-1,0 1,0-1,0 1,1 0,-1-1,0 1,0 0,1 0,-1 0,1 0,-1 0,1 1,-1-1,1 0,0 1,-1-1,1 1,0-1,1 1,7-2,1 1,-1 1,1 0,0 0,5 2,12 0,10-2,-35 0,-23 0,-144-1,235-6,-21 2,33 0,-33 5,-44 0,-32 0,-9 1,-1-1,0-1,-33-5,33 4,302 2,-262 0,1-1,-1 1,0-1,0 0,0-1,-1 1,3-1,-2 0,1 0,-1 1,1-1,-1 1,1 0,1 1,-4 0,1 0,-1 0,0 0,1 0,-1 1,0-1,0 1,1-1,-1 1,0 0,0 0,0 0,0 0,0 1,0-1,0 1,0-1,-1 1,1-1,0 1,-1 0,0 0,1 0,-1 0,2 2,0-1,-1 0,1 0,0 0,1-1,-1 1,0-1,3 2,-2-2,1-1,0 1,-1-1,1 0,0 0,0-1,0 1,-1-1,1 0,0-1,5 0,-6 0,1 1,0 0,0 0,0 0,0 0,0 1,0-1,-1 1,1 1,0-1,4 2,10 4,-13-5,-19-2,5 0,2 1,0-2,-1 1,1 0,0-1,0 0,-1-1,4 1,1 0,-1 0,1-1,0 1,0 0,0-1,0 1,0-1,0 0,0 0,0 0,1 0,-1 0,1 0,0 0,-2-3,2 3,-1 0,1 0,-1 0,0 1,1-1,-1 0,0 1,0-1,0 1,-1 0,1-1,0 1,0 0,-1 0,1 1,0-1,-1 0,1 1,-1-1,1 1,-1 0,-10-1,0 1,-1 0,-8 2,-6-1,24 0,1-1,-1 0,1 1,0 0,0 0,-1 0,1 0,0 1,0-1,0 1,0 0,1 0,-1 0,0 0,1 0,-1 0,1 1,0-1,0 1,0 0,0 0,0-1,0 1,0 2,2-4,0-1,1 1,-1 0,0-1,0 1,0 0,1-1,-1 1,0-1,0 1,1-1,-1 1,1 0,-1-1,1 1,-1-1,0 0,1 1,0-1,-1 1,1-1,-1 0,1 1,-1-1,1 0,0 0,-1 1,1-1,0 0,-1 0,1 0,0 0,-1 0,1 0,0 0,-1 0,1 0,0 0,33-1,-28 1,21-2,-13 1,0 0,0 1,0 1,-1 0,7 1,0 6,-17-7,0 1,0-1,0 0,1 0,-1 0,0-1,3 1,93 12,-67-8,54 16,-192-18,100-4,0 0,-1 0,1 0,0-1,0 0,0 0,0-1,0 0,0 0,1 0,-3-2,-31-15,35 18,0-1,0 1,1-1,-1 0,1 1,0-2,-1 1,1 0,1 0,-1-1,-1-2,0 0,4 6,-1 0,1 0,0-1,0 1,0 0,0 0,0 0,0 0,-1 0,1-1,0 1,0 0,0 0,0 0,0-1,0 1,0 0,0 0,0 0,0 0,0-1,0 1,0 0,0 0,0 0,0-1,0 1,0 0,0 0,1 0,-1 0,0-1,0 1,0 0,0 0,0 0,0 0,0 0,1-1,-1 1,0 0,11-3,15 2,-24 1,152 1,-152-1,1 1,0 0,-1-1,1 1,-1 0,1 0,-1 0,1 1,-1-1,0 1,0-1,0 1,0 0,0 0,0-1,0 1,0 1,-1-1,1 1,1 1,-1-1,1 0,0 0,0-1,0 1,0-1,0 1,0-1,4 2,78 27,-50-26,-32-6,-23 0,16 1,-2 1,1-1,-1-1,0 1,0-1,-5-1,9 1,0 0,0 0,0 0,0 0,1 0,-1 0,0 0,0-1,1 1,-1-1,1 1,-1-1,1 1,0-1,0 0,0 0,0 1,-1-2,2 2,0 1,0 0,0-1,0 1,0-1,0 1,0 0,0-1,0 1,0-1,0 1,0-1,0 1,1 0,-1-1,0 1,0-1,0 1,1 0,-1-1,0 1,0 0,1-1,-1 1,0 0,1 0,-1-1,0 1,1 0,-1 0,0-1,1 1,-1 0,1 0,-1 0,0 0,1 0,-1 0,1-1,-1 1,1 0,-1 0,0 0,1 0,-1 1,1-1,-1 0,1 0,27 0,-24 0,5 0,20 2,-28-1,0-1,0 1,1-1,-1 1,0-1,0 1,0 0,0-1,0 1,0 0,0 0,0 0,0 0,0 0,0 0,-1 0,1 0,0 0,-1 0,1 1,-1-1,1 1,0 1,0-1,1 1,-1-1,0 0,1 0,0 1,-1-1,1 0,0 0,0-1,0 1,0 0,0-1,1 1,-1-1,0 0,1 0,0 1,4 0,0-1,0 1,0-1,1 0,-1-1,1 0,29 4,-36-4,0 0,0 0,1 1,-1-1,0 0,0 1,0 0,0-1,0 1,0 0,0-1,0 1,0 0,0 0,0 0,0 0,0 0,0 0,-1 0,1 0,-1 0,1 0,0 0,-1 0,0 1,1-1,-1 0,0 0,0 1,1-1,-1 1,0-1,-1 0,1 0,0 0,0 0,-1 0,1 0,0 0,-1-1,1 1,-1 0,1 0,-1 0,0-1,1 1,-1 0,0-1,1 1,-1 0,0-1,0 1,0-1,1 1,-1-1,0 0,0 1,0-1,0 0,0 1,0-1,0 0,0 0,0 0,0 0,0 0,0 0,0 0,0 0,1-1,-1 1,0 0,-1-1,-3 0,-1 0,1-1,0 0,0 0,0 0,0 0,1-1,-1 0,1 0,-1 0,1-1,0 1,0-1,1 0,-1 0,1-1,0 1,0 0,0-1,1 0,-1-1,3 6,0 0,-1 0,1-1,0 1,0 0,0 0,0-1,0 1,0 0,0-1,-1 1,1 0,0 0,0-1,0 1,0 0,0-1,0 1,1 0,-1-1,0 1,0 0,0 0,0-1,0 1,0 0,0 0,1-1,-1 1,0 0,0 0,0-1,1 1,-1 0,0 0,0 0,0-1,1 1,-1 0,15-1,13 10,-26-8,0 0,0 0,0 0,0 1,0-1,-1 1,1-1,-1 1,1 0,-1-1,1 1,-1 0,0 0,0 0,0 0,0 0,0 0,-1 1,4 6,-1-5,0 0,0-1,0 1,0-1,0 1,1-1,-1 0,1 0,0-1,0 1,0-1,0 0,0 0,5 1,-3 0,0 0,0 0,-1 0,1 0,-1 1,0 0,0 0,0 1,4 6,0 0,0 1,-2 0,1 0,-2 0,1 1,3 12,-9-22,1 0,0 0,0 0,0 0,0-1,1 1,-1 0,1-1,-1 0,1 1,0-1,0-1,0 1,0 0,0-1,0 1,1-1,-1 0,2 0,18 10,-19-8,0 0,-1 0,1 0,-1 0,0 1,0 0,0-1,-1 1,1 0,-1 0,0 0,0 1,0-1,-1 0,1 1,-1-1,0 1,-1 0,1-1,-1 5,-1-3,-1 1,-1-1,1 1,-1-1,-1 0,1 0,-1-1,0 1,0-1,-2 2,3-3,-1 0,1 0,0 0,0 0,0 1,1-1,-1 1,1 0,0 0,0 0,1 0,0 0,0 0,0 0,0 0,1 0,0 6,0-11,0 1,0 0,1-1,-1 1,0 0,1-1,-1 1,0-1,1 1,-1 0,1-1,-1 1,1-1,0 0,-1 1,1-1,-1 1,1-1,0 0,-1 1,1-1,0 0,-1 0,1 0,0 1,-1-1,1 0,0 0,0 0,-1 0,1 0,0 0,-1-1,1 1,31-4,-25 2,-3 2,1-1,-1 0,1-1,-1 1,0-1,1 0,-1 0,0 0,0 0,0-1,-1 0,1 0,-1 0,1 0,-1 0,0-1,0 1,0-1,-1 0,1 0,0-1,1 0,0 1,0-1,1 1,0 1,0-1,0 1,0 0,1 0,-1 0,4-1,-8 4,-18 0,15-1,-1 1,0-1,1 1,-1 0,0 0,0 0,1 0,-1 1,0-1,1 1,-1 0,0 0,1-1,-1 2,1-1,-1 0,-1 1,4-1,-1-1,1 0,-1 1,1-1,-1 0,1 1,-1-1,1 0,-1 1,1-1,0 1,-1-1,1 1,0-1,-1 1,1-1,0 1,0 0,-1-1,1 1,0-1,0 1,0-1,0 1,0 0,0-1,0 1,0-1,0 1,0 0,0-1,0 1,0-1,1 1,-1 0,1 0,0-1,1 1,-1 0,0-1,0 1,1-1,-1 1,0-1,1 0,-1 1,1-1,-1 0,1 0,0 0,8 0,-1 0,1-1,0 0,3-1,0-2,-1-1,0 0,-1-1,1 0,2-2,-2 0,1 2,0-1,0 2,2-1,-7 3,0-1,0 0,-1 0,1 0,5-5,14-9,-22 17,-7 8,-7 7,1-8,-1 0,1 0,-1 0,-8 3,9-5,0 0,1 1,-1 0,1 0,0 1,-5 5,6-5,0-1,0 0,-1 0,0 0,-2 1,3-3,0 1,0 1,0-1,1 1,-1-1,1 2,-1 1,1-2,0 1,-1-1,1 0,-1 0,-7 4,9-6,-1 0,0 0,1 1,0 0,0 0,0 0,0 0,1 1,0-1,-1 1,1 1,1-2,0 0,-1 0,0-1,1 1,-1 0,0-1,-1 0,-2 3,-12 11,4 4,13-18,-1 0,0 0,0 0,0 0,-1-1,1 1,-1 0,1-1,-1 0,-2 2,-11 8,1 0,0 1,0 1,2 1,-8 9,20-23,-15 19,11-13,0-1,-1 1,0-1,0 0,0-1,-1 1,-1 0,2-2,1 0,-1 1,1 0,0 0,1 0,-4 4,4-3,-1 0,0 0,0-1,-1 0,-5 4,6-5,1-1,0 1,0 0,1 1,-1-1,-1 3,-13 16,-15 15,27-30,0 0,-1-1,0 1,0-1,-1-1,0 1,-6 3,7-6,1 1,-1 1,1-1,0 1,1 0,-4 6,-22 21,-3 3,28-28,-1-1,0 0,0 0,-8 6,-1 0,1 0,0 2,0 0,-23 23,-9 3,-67 64,83-74,-38 35,69-66,0 0,0 0,0 0,0 1,-1-1,1 0,0 0,0 0,0 1,0-1,-1 0,1 0,0 0,0 0,0 0,0 0,-1 1,1-1,0 0,0 0,-1 0,1 0,0 0,0 0,-1 0,1 0,0 0,0 0,0 0,-1 0,1 0,0 0,0 0,-1 0,1 0,0-1,0 1,0 0,-1 0,1 0,0 0,0 0,0 0,-1-1,1 1,0 0,1-14,10-19,1 2,2 0,2 0,13-20,-7 13,46-84,5 4,5 3,12-5,-65 89,-6 10,0-2,-2 0,-1-1,-1-1,8-18,-22 42,-1 0,1 0,-1 1,0-1,1 0,-1 0,0 0,0 0,1 0,-1 0,0 0,0 0,0 0,0 0,-1 0,1 0,0 0,0-1,-1 2,1 0,0-1,-1 1,1 0,0-1,-1 1,1 0,-1 0,1 0,0-1,-1 1,1 0,-1 0,1 0,-1 0,1 0,-1 0,1 0,0 0,-1 0,1 0,-1 0,1 0,-1 0,1 0,-1 0,1 1,-5 0,0 1,1 0,-1 0,1 1,-1-1,-3 4,-16 12,1 1,1 2,-20 22,-57 77,67-79,32-41,-34 40,2 3,2 0,-18 37,47-79,0 0,0 0,1 0,-1 0,1 0,-1 0,1 1,-1-1,1 0,0 0,-1 0,1 1,0-1,0 0,0 0,0 1,0-1,0 0,1 1,-1-1,1-1,-1 0,1 0,0 0,-1 0,1 1,-1-1,1 0,0 0,-1 0,1 0,0 0,-1 0,1-1,-1 1,1 0,0 0,-1 0,1-1,-1 1,1 0,0 0,-1-1,1 1,-1-1,11-5,-1 0,0-1,5-5,67-64,-3-3,44-60,-56 62,19-22,-234 258,-22 7,60-60,101-96,2-4,1 0,0 0,0 1,-2 4,8-11,0 1,-1-1,1 0,0 0,0 0,0 1,0-1,-1 0,1 0,0 1,0-1,0 0,0 0,0 1,0-1,0 0,0 0,0 1,0-1,0 0,0 1,0-1,0 0,0 0,0 1,0-1,0 0,0 0,0 1,0-1,0 0,0 0,1 1,-1-1,0 0,0 0,11 0,14-9,13-11,0-3,-2-1,6-6,102-87,-120 97,-3 2,23-19,23-25,-106 98,24-23,0 1,1 0,0 1,1 1,-9 14,22-30,1 0,-1 0,0 0,0-1,1 1,-1 0,0 0,0 0,0 0,1 0,-1 0,0 0,0 0,1 0,-1 0,0 1,0-1,0 0,1 0,-1 0,0 0,0 0,0 0,1 0,-1 1,0-1,0 0,0 0,1 0,-1 0,0 0,0 1,0-1,0 0,0 0,0 0,0 1,1-1,-1 0,0 0,0 1,0-1,0 0,0 0,0 1,0-1,0 0,0 0,0 0,0 1,0-1,0 0,0 0,-1 1,1-1,0 0,0 0,0 0,0 1,0-1,0 0,0 0,-1 0,1 0,0 1,20-10,45-29,-1-3,45-38,-106 77,0 0,0 0,0-1,0 1,0-1,-1 0,1 0,-1 0,0 0,0 0,0 0,0 0,-1-1,1 1,0-2,-2 5,0 0,0 0,0 0,0 0,0-1,0 1,0 0,0 0,0 0,0-1,0 1,0 0,0 0,0 0,-1 0,1-1,0 1,0 0,0 0,0 0,0 0,0 0,0-1,0 1,0 0,-1 0,1 0,0 0,0 0,0 0,0-1,-1 1,1 0,0 0,0 0,0 0,0 0,-1 0,1 0,0 0,0 0,0 0,0 0,-1 0,1 0,0 0,0 0,0 0,-1 0,1 0,0 0,0 0,0 0,0 0,-1 0,1 1,0-1,0 0,0 0,0 0,0 0,-1 0,-12 8,12-7,-36 27,1 2,-9 12,-41 34,65-58,28-21,42-34,38-42,-3-3,-4-5,-4-2,-68 79,-5 7,0 1,-1-1,1 0,-1-1,0 1,1 0,-2-1,1 1,0-1,-1 1,1-1,0-3,-3 6,1 1,0-1,-1 1,1-1,0 1,-1-1,1 1,0 0,-1-1,1 1,-1 0,1-1,-1 1,1 0,-1-1,1 1,-1 0,1 0,-1 0,1-1,-1 1,1 0,-1 0,1 0,-1 0,0 0,1 0,-1 0,1 0,-1 0,1 0,-1 1,0-1,1 0,-1 0,1 0,-1 1,-24 5,24-6,-10 3,-5 2,0 0,-12 7,25-11,-1 1,1-1,1 1,-1 0,0 0,0 0,1 0,-1 0,1 1,-1-1,1 1,0 0,0-1,0 1,1 0,-2 1,3-4,0 1,0-1,0 0,0 0,0 0,0 0,-1 0,1 1,0-1,0 0,0 0,0 0,0 0,0 1,0-1,0 0,0 0,0 0,0 1,0-1,0 0,0 0,0 0,0 0,0 1,0-1,0 0,0 0,0 0,0 1,0-1,1 0,-1 0,0 0,0 0,0 0,0 1,0-1,0 0,0 0,1 0,-1 0,0 0,0 0,0 0,0 1,1-1,-1 0,0 0,11-5,11-11,7-18,-28 32,0 0,1 0,-1 1,0-1,0 0,0 0,0-1,-1 1,1 0,-1 0,1 0,-1 0,0 0,1-1,-1 1,0 0,-1 0,1-2,0 3,-1 1,1-1,-1 0,1 1,-1-1,0 0,1 1,-1-1,0 1,1-1,-1 1,0-1,1 1,-1-1,0 1,0 0,0-1,1 1,-1 0,0 0,0 0,0 0,0 0,0 0,1 0,-1 0,0 0,0 0,0 0,-27 6,14-1,-1 0,1 2,0-1,0 2,1 0,0 1,-3 2,10-3,9-6,16-6,25-15,-2-1,0-2,-1-2,22-18,-62 41,1 0,-1 0,0 0,1 0,-1 0,0 0,0 0,0-1,0 1,0 0,0-1,0 1,0-1,-1 1,1-1,0 1,-1-1,0 1,1-1,-1 0,0 1,0-1,1 0,-1 1,-1-1,1 1,-1 0,1-1,-1 1,1 0,-1 0,0 0,0 0,0 0,0 1,1-1,-1 0,0 0,0 0,-1 1,1-1,0 1,0-1,0 1,0-1,0 1,-1-1,1 1,0 0,0 0,-1 0,1 0,0 0,0 0,-1 0,1 0,-1 0,1 1,0-1,0 0,0 0,0 0,0 1,0-1,0 1,0-1,0 1,0-1,0 1,0-1,0 1,0 0,1-1,-1 1,0 0,1 0,-1 0,0-1,1 1,-1 0,1 0,-1 0,1 0,0 0,-1 0,1 0,0 0,0 0,0 0,0 0,-1 4,0 0,1 0,0-1,0 1,1 0,0 2,-1-7,0 0,0 0,0 1,0-1,0 0,0 0,0 0,0 0,0 0,0 0,0 0,0 0,0 1,0-1,0 0,0 0,0 0,0 0,0 0,1 0,-1 0,0 0,0 0,0 0,0 0,0 0,0 1,0-1,0 0,0 0,1 0,-1 0,0 0,0 0,0 0,0 0,0 0,0 0,0 0,0 0,1 0,-1 0,0 0,0 0,0 0,0 0,0 0,0 0,0-1,0 1,1 0,-1 0,0 0,7-6,6-11,-4 4,-1-1,0 0,-1 0,-1 0,0-1,0 0,2-14,-8 29,0 0,0-1,0 1,0 0,0-1,1 1,-1 0,0-1,0 1,0-1,0 1,0 0,0-1,0 1,0 0,0-1,0 1,-1 0,1-1,0 1,0 0,0-1,0 1,0 0,-1-1,1 1,0 0,0-1,0 1,-1 0,1 0,0-1,-1 1,1 0,0 0,-12 6,-10 17,14-14,2-2,1-1,0 1,0 0,0 0,1 0,0 1,-2 5,6-13,0 0,0 1,0-1,-1 0,1 1,0-1,0 1,0-1,0 0,0 1,0-1,0 1,0-1,0 0,0 1,0-1,0 0,0 1,1-1,-1 1,0-1,0 0,0 1,0-1,1 0,-1 1,0-1,0 0,1 0,-1 1,0-1,1 0,12 0,21-13,-29 10,6-4,-26 10,-4 4,2 2,-1 0,1 1,0 0,1 2,-5 4,-4 5,1 2,1 0,-9 14,27-32,2-2,0 1,0-1,0 0,1 1,-1-1,1 1,0 0,0 0,0 0,1 0,-1 0,1 0,0 1,1-5,0 1,0-1,0 1,0-1,0 0,0 1,0-1,0 0,0 1,0-1,0 0,1 1,-1-1,0 0,0 1,0-1,1 0,-1 1,0-1,0 0,0 0,1 1,-1-1,0 0,1 0,-1 1,0-1,0 0,1 0,-1 0,0 0,1 0,-1 1,1-1,-1 0,16-3,12-12,-20 9,0-1,-1 0,0 0,0 0,-1-1,3-4,-7 10,0-1,-1 1,1-1,-1 1,1-1,-1 0,0 1,0-1,0 0,-1 0,1 0,-1 0,1 0,-1 1,0-1,0 0,0 0,-1 0,1 0,-1 0,1 0,-1 0,0 0,0 1,0 0,-1 0,1 1,-1-1,1 1,-1-1,0 1,1 0,-1 0,0 0,0 0,0 0,0 0,0 0,0 1,0-1,0 1,0-1,0 1,0 0,-1 0,1 0,0 0,0 0,0 0,0 1,0-1,-2 1,1-1,-1 1,1 0,-1-1,1 2,0-1,0 0,0 1,-1-1,1 1,0 0,1 0,-1 0,0 0,-1 2,3-2,0-1,-1 1,1 0,0-1,0 1,0 0,0 0,0 0,1-1,-1 1,0 0,1 0,0 0,-1 0,1 0,0 0,0 0,0 0,0 1,0-1,1 0,-1 0,1 0,0 0,1 0,-1 0,0 0,1 0,-1 0,1-1,-1 1,1-1,0 1,0-1,0 0,0 0,0 1,0-1,2 0,6 3,1 0,0-1,0-1,0 0,1 0,-1-1,4-1,-5 0,0 0,0-1,0 0,0-1,0 0,-1-1,1 0,7-3,-14 4,0 1,0 0,0-1,0 0,0 1,0-1,0-1,-1 1,1 0,-1 0,0-1,1 0,-1 1,0-1,0 0,-1 0,1 0,-1 0,1 0,-1 0,0-1,0 1,0 0,-1-1,1 1,-1-4,0 6,0-8,0-1,1 1,0 0,1-3,-2 10,0 0,1-1,-1 1,1 0,0 0,0-1,0 1,0 0,0 0,0 0,1 0,-1 0,0 0,1 1,0-1,-1 0,1 1,0-1,0 1,0 0,0-1,1 1,-2 0,1 0,0 0,-1 0,1 0,-1 0,1 0,-1 0,0-1,1 1,-1-1,0 1,0-1,0 1,0-1,0 0,0 1,-1-1,1 0,-1 0,1 1,-1-1,1 0,-1 0,0 0,0 0,1-9,-1 1,0-1,-1 0,-1-1,1 2,1 9,-1-1,1 1,-1-1,0 1,1-1,-1 1,0 0,0-1,0 1,0 0,0 0,-1-1,1 1,0 0,0 0,-1 1,1-1,-1 0,1 0,-1 1,1-1,-1 0,1 1,-1 0,1-1,-1 1,0 0,1 0,-12-2,0 0,0 1,-5 1,8-1,3 0,-1 0,1-1,0 0,0 0,0-1,0 0,1 0,-1 0,1-1,-3-2,1 1,0 0,0 1,-1 0,0 0,0 1,-1 0,1 0,0 0,1-1,-1 1,1-2,0 1,0-1,1-1,0 1,0-1,0 0,0-1,1 0,0 0,0 0,1-1,0 1,1-1,-1 0,1-2,-4-2,0-3,8 14,1 0,-1 1,1-1,-1 1,1-1,-1 1,1-1,-1 1,1 0,-1-1,1 1,0 0,-1-1,1 1,0 0,-1 0,1-1,0 1,-1 0,1 0,0 0,-1 0,1 0,0 0,-1 0,1 0,0 0,0 1,-1-1,7 0,1-1,1 1,0 0,0 1,2 1,-8-2,0 1,-1 0,1 0,0 0,-1 0,1 0,0 0,-1 1,0 0,1-1,-1 1,0 0,0 0,2 2,0 0,-1 0,1 0,0 0,1-1,-1 1,0-1,1 0,0 0,0-1,0 0,0 1,0-2,0 1,1-1,1 1,-4-1,1 0,-1 0,0 1,0-1,0 1,0 0,0-1,0 2,0-1,0 0,-1 0,1 1,-1 0,2 1,-1-1,1 0,0 0,0 0,0-1,0 1,2 0,-4-2,5 1,0 1,0 0,0 0,0 1,0 0,-1 0,0 0,1 1,-2 0,1 0,4 5,-5-4,1-1,0 1,0-1,0-1,0 1,1-1,0 0,6 2,22 15,-29-18,0 0,0 0,1 0,0 0,2 0,28 11,-26-7,-6-5,-1-1,0 1,0 1,0-1,-1 1,1-1,0 1,-1 0,0 1,0-1,0 0,0 1,0 0,-1-1,1 3,-3-6,-1 0,1 1,-1-1,1 0,-1 0,1 1,-1-1,1 0,-1 0,1 0,-1 0,1 0,-1 0,0 1,1-2,-1 1,1 0,-1 0,1 0,-1 0,0 0,1 0,-1 0,1-1,-1 1,1 0,-1 0,1-1,-21-5,12 1,0-1,1 1,-1-1,1-1,0 0,1 0,0 0,0-1,-2-3,1 1,4 7,1-1,0 0,0 0,0 0,1 0,-1-1,1 1,-1-2,3 4,-1 1,1-1,-1 1,0-1,0 1,0 0,0-1,0 1,0 0,0 0,0 0,-1 0,1 0,0 0,-1 0,1 0,-1 0,1 1,-1-1,1 0,-36-6,34 7,-1 0,1 0,0 0,-1-1,1 0,0 1,0-1,0-1,-1 1,1 0,0-1,0 1,1-1,-1 0,-1-1,-3-7,8 6,0 4,0 0,1 1,-1-1,0 0,0 1,0-1,0 1,1-1,-1 1,0-1,0 1,0 0,0 0,0 0,18 13,-10-8,0 1,-1-1,0 2,0-1,-1 1,3 4,-6-7,0-1,1 1,-1-1,1 0,0 0,0-1,0 1,0-1,1 0,-1-1,1 1,0-1,0 0,0-1,3 1,26 10,-28-9,-1 0,0 1,0 0,0 0,0 0,0 1,1 2,-7-5,-7-5,-7-7,-1-6,-22-19,35 33,0 0,0-1,1 1,-1-1,0 1,1-1,0 0,-1-1,-2-8,4 12,0 1,0-1,0 0,0 0,0 0,1 0,-1 0,0 0,0 0,0 0,0 0,0 0,0 0,0 0,0 0,0 0,0 1,0-1,0 0,1 0,-1 0,0 0,0 0,0 0,0 0,0 0,0 0,0 0,0 0,0 0,1 0,-1 0,0 0,0 0,0 0,0-1,0 1,0 0,0 0,0 0,0 0,0 0,0 0,1 0,-1 0,0 0,0 0,0 0,0 0,0 0,0 0,0-1,0 1,0 0,0 0,0 0,0 0,0 0,0 0,0 0,0 0,0 0,0 0,0-1,0 1,0 0,0 0,0 0,0 0,0 0,22 15,-6-5,-1 1,0 1,8 8,-3-6,-17-13,-1 0,0 0,0 1,0-1,0 0,0 1,-1-1,1 1,0 0,-1-1,1 1,-1 0,2 2,-2-2,0 0,1 0,0 0,-1 0,1 0,0 0,0 0,0-1,0 1,2 0,11 11,-15-13,0 1,0-1,0 1,0-1,1 1,-1-1,0 1,0-1,0 1,0-1,0 1,0-1,0 0,-1 1,1-1,0 1,0-1,0 1,0-1,-1 1,1-1,0 0,0 1,-1-1,1 1,0-1,-1 0,1 1,0-1,-1 0,1 1,0-1,-1 0,1 0,-1 1,1-1,-1 0,-19 12,15-9,-11 7,1 2,0 0,1 0,-10 13,23-25,-20 18,16-14,0 0,0 0,1 0,0 1,0 0,-1 1,1-2,0 1,-1-1,1 0,-1 0,0 0,0-1,0 1,-1-1,26-16,-18 10,1 1,0 0,0 0,0 0,0 0,0 0,1 1,-1 0,1-1,-1 1,2 0,-2 0,-1 0,1 0,0 0,-1 0,1 0,-1-1,1 1,-1-1,1-1,-1 2,0-1,0 1,1-1,-1 1,0 0,0 0,1 0,-1 0,1 0,-3 1,1 0,-1 0,0 0,0 0,0 0,0 0,0 0,0 0,1 0,-1 0,0 0,0 0,0 0,0 0,0 0,0 0,1 0,-1 0,0 0,0 0,0 0,0 1,0-1,0 0,0 0,0 0,1 0,-1 0,0 0,0 0,0 0,0 1,0-1,0 0,0 0,0 0,0 0,0 0,0 0,0 1,0-1,0 0,0 0,0 0,0 0,-2 10,-5 7,2-12,0 0,0 0,-1 0,1 0,-5 2,-22 20,20-15,-1-1,-10 9,13-13,1 0,0 1,1 0,0 1,0-1,1 2,0-1,5-6,-1 1,0-1,0 0,0 0,0 0,-1-1,1 1,-3 0,2 0,0 0,-1 0,2 1,-1-1,0 1,0 0,-23 21,24-23,0 0,0 0,0 0,1 1,-1-1,1 1,0-1,0 1,0 0,0 0,0 0,0 0,1 0,-1 0,1 2,-1 0,0 1,-1 0,0-1,1 0,-2 1,1-1,-1 0,1-1,-2 2,1-1,0 0,0 1,0-1,0 1,1 0,0 0,-1 5,1-4,1-1,-1 0,0-1,0 1,-1 0,0-1,0 0,0 1,-3 1,-47 42,15-15,-21 26,-2 8,47-51,11-13,0-1,1 1,-1 0,1 0,0 1,0-1,0 1,0-1,1 1,0 0,0 0,0 0,1 0,-1 0,1 0,1 1,-1 4,0-6,1 0,-1 0,0-1,0 1,-1 0,1 0,-1-1,0 1,0-1,0 1,0-1,-1 0,1 0,-1 1,-46 43,30-30,-25 32,29-31,-1-1,-10 8,18-17,1-1,0 2,0-1,1 1,0 0,1 0,0 1,0-1,1 1,0 0,0 6,-29 58,31-71,1-1,-1 1,0-1,0 0,0 0,0 0,0 0,-1 0,1-1,-1 1,1-1,-1 1,1-1,-4 1,3-1,-1 1,1 0,-1 0,1 0,0 0,0 1,0-1,0 1,0 0,-57 55,36-30,-1-1,-13 10,-12 11,48-46,1 0,-1 0,1 1,0-1,-1 0,1 1,0-1,0 1,1-1,-1 1,0 2,-8 21,-8-4,0 0,-2-2,0 0,-18 13,1 0,-8 4,30-26,0 0,-10 11,27-27,2-10,0 1,0-1,-2 0,3-14,-6 106,1-24,-3 23,1-70,0 0,0-1,0 1,0-1,-1 1,0-1,0 0,0 1,-1-1,0 0,0-1,0 1,-4 3,7-8,0 1,0-1,0 0,-1 0,1 0,0 0,0 0,0 0,0 0,-1 0,1 0,0 0,0 0,0 0,-1 1,1-1,0 0,0 0,0 0,0-1,-1 1,1 0,0 0,0 0,0 0,-1 0,1 0,0 0,0 0,0 0,0 0,-1 0,1-1,0 1,0 0,0 0,0 0,0 0,0 0,-1-1,1 1,0 0,-3-12,2-14,1 24,0-19,-1 6,1-1,1 1,1 0,0-1,0 1,3-5,-2 14,0 1,0 0,1 0,-1 1,1-1,0 1,0 0,1 0,-1 0,1 0,0 1,0 0,0 0,0 0,1 1,1-2,0 0,0-1,0 0,0 0,-1 0,0-1,2-3,-3 3,0 1,-1-2,0 1,0 0,0-1,-1 0,0 0,0 0,-1 0,0 0,0-1,-1 1,0 0,0-1,-1 1,1-1,-2-1,1 7,0 0,1 0,-1 0,0 1,1-1,-1 0,1 0,0 1,0-1,0 0,-1 1,1-1,1 0,-1 1,0 0,0-1,2 0,28-23,-10 10,17-25,-31 31,1 0,0 1,0 0,1 0,0 1,0 0,9-4,-18 11,0 0,0 0,0 0,0 0,0 1,0-1,0 0,0 0,0 0,0 0,0 1,0-1,0 0,0 0,0 0,0 0,0 1,0-1,0 0,0 0,1 0,-1 0,0 0,0 1,0-1,0 0,0 0,0 0,0 0,1 0,-1 0,0 0,0 1,0-1,0 0,0 0,1 0,-1 0,0 0,0 0,0 0,0 0,1 0,-1 0,0 0,0 0,0 0,0 0,1 0,-1 0,0 0,0 0,-10 14,3-8,-5 4,0 0,0 1,2 0,-1 1,1 0,1 1,0 0,1 0,-1 4,-6 11,12-24,1 0,-1 0,1 1,0-1,0 1,1-1,0 1,-1-1,1 1,1 0,-1 4,0-4,0 0,0-1,0 1,0-1,-1 1,1-1,-1 1,0-1,-2 2,-23 36,21-35,1-1,-1-1,0 1,-6 3,5-4,1 0,1 0,-1 1,1 0,-4 5,0 1,5-5,15-17,-5 4,0 1,-1-1,0 0,-1-1,1 1,-1-1,0 0,1-4,17-19,-19 27,-1 0,1-1,0 1,-1 0,0-1,0 0,0 1,0-1,-1 0,1 0,0-3,-1 2,0 0,1-1,0 1,0 0,0 1,1-1,0 0,0 1,0-1,0 1,0 0,1 0,0 0,0 1,3-3,23-25,-20 20,0 1,1 0,0 0,1 1,6-4,-15 11,1-1,-1 0,0 0,0 0,0 0,-1-1,1 1,-1-1,0 1,17-22,17-12,-1-1,22-34,-42 53,-10 13,1-1,-1 1,-1-1,1 0,-1 0,2-6,-8 16,0 0,0 0,0 0,-1 0,1 0,0-1,-4 3,-9 12,4-3,0 0,-1-1,-1 0,-1 0,6-6,6-5,-11 9,1 0,0 1,1 1,1 0,-1 1,2 0,0 0,-2 6,8-14,0 1,-1 0,0-1,0 0,-1 0,1 0,-1 0,-1-1,1 0,-1 0,0 0,-1 0,-2 3,0 1,0 0,1 1,0 0,0 1,1-1,1 1,-2 4,-15 52,17-47,4-14,1 0,-1-1,0 0,-1 1,1-1,-1 0,0 0,0 0,-1-1,1 1,-1-1,0 0,0 0,-1 0,1 0,-2 0,-13 11,-12 7,23-17,-7 1,12-10,6-7,6-10,2 0,0 1,1 0,1 1,2-1,-5 3,-8 14,-1 0,1 1,0-1,-1 0,1 1,1 0,-1-1,0 1,0 0,1 0,-1 0,1 1,1-2,28-18,-24 15,1 0,-1 1,1 0,1 0,-5 2,1-1,-1 0,1-1,-1 1,-1-1,1 0,-1 0,1 0,0-2,13-16,45-45,-53 56,-1 0,0-1,-1 1,5-12,9-15,-17 33,-3 9,-7 11,-4-2,0-1,0 0,-1 0,-5 3,6-6,0 1,0 1,1 0,0 0,-5 10,6-8,3-4,0 0,-1 0,0 0,0 0,-1-1,1 1,-2-1,1-1,-1 1,0-1,-3 1,2-1,1 0,0 1,-1-1,2 2,-1-1,1 1,1 0,-1 0,1 1,1 0,-1 0,0 2,-1 2,-3 4,0-1,-1 1,-9 10,17-24,0 1,0 0,0 0,1 0,-1 0,1 0,0 0,0 2,-9 24,-8 1,35-66,-3 6,-7 18,0 1,1 1,1 0,-1 0,1 0,1 1,3-2,30-28,-25 18,-2-1,13-20,13-17,-39 53,0 0,0-1,0 1,0-1,-1 1,0-1,0 0,0-4,0 3,0 0,0 0,1 0,0 1,0-1,3-3,2-4,0 0,-1-1,-1 0,0 0,-1-1,-1 0,1-5,-1 4,7-18,1 1,4-4,11-32,-15 38,-6 18,0-1,-1-1,-1 1,-1 0,0-1,0-4,-3 19,0 1,0-1,0 1,0-1,0 1,0-1,0 1,0 0,0-1,0 1,0-1,-1 1,1-1,0 1,0 0,-1-1,1 1,0-1,0 1,-1 0,1-1,0 1,-1 0,1-1,0 1,-1 0,1 0,-1-1,1 1,0 0,-1 0,1 0,-1-1,1 1,-1 0,-20 3,-19 16,30-12,0-1,1 2,-1 0,1 0,1 1,0-1,-6 10,8-11,2 0,-1 1,1-1,0 1,0 0,1 0,0 0,1 1,0-1,0 1,0 2,2-10,0-1,0 1,0-1,0 1,-1-1,1 1,0 0,0-1,0 1,0-1,0 1,0-1,0 1,1-1,-1 1,0-1,0 1,0-1,0 1,1-1,-1 1,0-1,1 1,-1-1,0 0,1 1,-1-1,10-7,8-22,-18 29,9-21,-9 15,-8 11,-16 23,1 1,2 2,1-1,-11 24,3-5,-17 19,36-58,9-17,11-23,-10 28,54-127,-7 17,-4-3,-41 107,-2 4,1 0,-1 0,0 0,0-1,0 1,-1 0,1 0,-1-1,0 5,0 0,0 0,0 0,0 0,0-1,0 1,0 0,0 0,0 0,0 0,0 0,0-1,0 1,0 0,0 0,0 0,0 0,-1 0,1 0,0-1,0 1,0 0,0 0,0 0,0 0,0 0,-1 0,1 0,0 0,0 0,0-1,0 1,0 0,-1 0,1 0,0 0,0 0,0 0,0 0,0 0,-1 0,1 0,0 0,-8 4,-6 10,3 1,1 1,0 0,1 1,1 0,-1 3,-19 39,18-39,7-13,5-12,19-34,-12 22,0 0,-1 0,3-11,-11 28,1-1,-1 0,0 0,0 1,1-1,-1 0,0 0,0 1,0-1,0 0,0 0,0 0,0 1,0-1,0 0,0 0,0 0,0 1,0-1,-1 0,-8 7,-15 24,7 0,1 0,1 1,2 1,-2 10,7-18,1 0,2 1,0-1,2 1,0 0,2 8,2-29,1-9,6-23,7-37,-12 52,-1 6,-1 1,0-1,0 0,0 0,-1-6,-2 10,-2 7,-3 8,0 1,2 2,0-1,0 0,2 1,-3 14,-2 9,3-92,6 26,0 20,0-1,-1 0,-1 1,1-1,-1 1,-1-1,1 1,-2-2,3 10,0-1,0 1,0-1,0 1,0-1,-1 1,1-1,0 1,0-1,-1 1,1-1,0 1,0-1,-1 1,1 0,-1-1,1 1,0 0,-1-1,1 1,-1 0,1-1,-1 1,1 0,-1 0,1-1,-1 1,1 0,-1 0,1 0,-1 0,1 0,-1 0,1 0,-1 0,1 0,-1 0,1 0,-1 0,1 0,-1 0,1 1,-1-1,1 0,-1 0,1 1,-1-1,1 0,-1 1,1-1,0 0,-1 1,1-1,0 0,-1 1,1-1,0 1,-1-1,1 1,0-1,0 1,0-1,-1 1,-16 30,11-15,0 0,1 0,1 0,0 1,1 0,1-1,1 3,16-74,-3-30,-14 145,3 15,0-6,13-140,8-31,8-9,6-27,-29 102,-8 21,1 15,-1 0,1 1,-1-1,1 0,-1 0,1 1,-1-1,1 0,-1 1,1-1,0 0,-1 1,1-1,0 0,-1 1,1-1,0 1,-1-1,1 1,0-1,0 1,-1-1,1 1,0-1,0 1,-10 20,0 1,2-1,1 1,0 1,-1 13,-3 24,-1 36,10-8,9-131,6-17,-3 19,2-32,-12 73,0-1,1 1,-1-1,0 1,0-1,0 0,0 1,0-1,0 1,0-1,0 1,0-1,0 1,0-1,0 1,0-1,0 1,0-1,0 1,-1-1,1 1,0-1,0 1,-1-1,1 1,0-1,-1 1,1 0,0-1,-1 1,1-1,-1 2,0-1,0 0,0 1,0-1,0 1,0-1,0 1,1 0,-1-1,0 1,0 0,1-1,-1 1,1 0,-1 0,-24 35,17-22,-7 10,1 2,-3 9,14-29,0 0,1 1,0 0,0-1,1 1,-1 0,2 0,-1 0,1 0,0-1,0 1,1 3,-1-10,0 0,0 1,0-1,0 0,0 0,0 0,0 0,0 0,0 0,0 1,0-1,1 0,-1 0,0 0,0 0,0 0,0 0,0 1,0-1,0 0,0 0,1 0,-1 0,0 0,0 0,0 0,0 0,0 0,1 0,-1 0,0 0,0 0,0 0,0 0,0 0,1 0,-1 0,0 0,0 0,0 0,0 0,0 0,1 0,-1 0,0 0,0 0,0 0,0 0,0 0,10-8,6-11,-10 10,-11 17,-6 13,5-7,-9 22,14-34,0 0,1 0,-1 1,1-1,-1 0,1 0,0 0,0 1,0-1,0 0,0 0,0 1,1 1,0-3,0-1,-1 1,1 0,0 0,0 0,0-1,-1 1,1 0,0-1,0 1,0-1,0 1,0-1,0 1,0-1,0 0,1 0,-1 1,0-1,0 0,0 0,0 0,0 0,0 0,0-1,1 1,-1 0,0 0,1-1,32-9,-20 3,0 0,-1-1,0-1,29-15,-42 24,0-1,1 1,-1 0,1 0,-1-1,0 1,1 0,-1 0,1 0,-1 0,1 0,-1 0,0 0,1 0,-1 0,1 0,-1 0,1 0,-1 0,1 0,-1 0,0 0,1 0,-1 0,1 1,-1-1,0 0,1 0,-1 0,1 1,-1-1,0 0,1 1,-1-1,0 0,0 1,1-1,-1 0,0 1,0-1,1 1,-1-1,0 0,0 1,0-1,0 1,0-1,0 1,0-1,1 1,-1-1,-1 0,1 1,0-1,0 1,0 0,0 0,0 0,1-1,-1 1,0 0,0 0,0 0,1 0,-1-1,1 1,-1 0,0-1,1 1,-1 0,1 0,-1-1,1 1,0-1,-1 1,1-1,0 1,-1-1,1 1,0-1,0 1,-1-1,1 0,2 0,0 0,0 0,0 0,-1 0,1-1,0 0,0 1,-1-1,1 0,-1 0,1-1,-1 1,1 0,-1-1,1 1,-1-1,0 0,0 0,0 0,8-7,-1 0,0-1,3-6,3-3,-2-1,0-1,-1-1,-1 0,-1 0,-1-1,-1 0,2-14,-9 37,-1-1,0 1,0-1,1 1,-1-1,0 1,0-1,0 0,0 1,0-1,0 0,0 1,0-1,0 1,0-1,0 0,0 1,0-1,-1 1,1-1,0 1,0-1,-1 1,1-1,0 0,-1 1,0 0,1 0,-1 0,0 0,1 0,-1 0,0 0,1 0,-1 0,0 1,1-1,-1 0,0 0,1 1,-1-1,1 1,-1-1,1 0,-1 1,0 0,-28 27,26-25,-8 8,6-6,-1 1,1-1,1 1,-1 0,1 0,0 1,-1 1,5-8,0 0,0 0,0 1,-1-1,1 0,0 1,0-1,0 0,0 0,0 1,0-1,0 0,-1 1,1-1,0 0,0 1,0-1,0 0,0 1,0-1,1 0,-1 1,0-1,0 0,0 1,0-1,0 0,0 1,0-1,1 0,-1 0,0 1,0-1,11-3,13-13,1-11,0-1,-2-1,14-23,-26 31,-12 16,-11 12,-31 32,-11 15,19-17,-3-1,-7 3,45-39,-1 1,1-1,0 1,-1-1,1 1,-1-1,1 0,-1 1,1-1,-1 0,1 1,-1-1,1 0,-1 0,1 0,-1 1,0-1,1 0,-1 0,1 0,-1 0,1 0,-1 0,0 0,4-12,19-24,-20 33,3-5,7-11,0-1,2-7,-14 27,1 0,-1 0,0-1,0 1,0 0,1 0,-1 0,0 0,0-1,0 1,0 0,0 0,1-1,-1 1,0 0,0 0,0-1,0 1,0 0,0 0,0-1,0 1,0 0,0-1,0 1,0 0,0 0,0-1,0 1,0 0,0 0,-1-1,1 1,0 0,0 0,0 0,0-1,0 1,-1 0,1 0,0 0,0-1,0 1,-12 7,-14 16,8-4,-15 14,-9 17,33-40,2 0,0 1,0 0,1 1,0-1,1 1,-2 6,6-14,1 0,-1 0,1 0,-1 0,1 0,0 0,1 2,-1-5,1 1,-1 0,0 0,0-1,0 1,0 0,0 0,0 0,0-1,-1 1,1 0,-1-1,1 1,-1 0,0-1,1 1,-1 0,0-1,0 1,0-1,0 0,-1 1,1-1,0 0,0 0,-1 1,1-1,-1 0,0 0,0 0,-1 0,1 0,0 0,0 1,-1-1,1 1,0-1,0 1,1 0,-1 0,0 0,1 0,-1 0,1 0,-1 0,1 0,0 1,0-1,0 0,0 1,1 0,0-2,0 0,-1-1,1 1,0 0,0-1,0 1,0-1,0 1,-1 0,1-1,0 1,-1 0,1-1,0 1,-1-1,1 1,0-1,-1 1,1-1,-1 1,1-1,-1 0,0 1,1-1,-1 0,1 1,-1-1,1 0,-1 1,0-1,1 0,-1 0,0 0,1 0,-1 0,0 0,0 0,0-1,0 1,0-1,1 1,-1-1,0 0,0 1,0-1,1 0,-1 0,0 1,1-1,-1 0,1 0,-1 0,1 0,-1 0,1 0,-1 0,1 0,0 0,0-1,-2-6,2 0,-1-1,1 1,0-1,1 1,0 0,0-1,1 1,0 0,0 0,1 0,1-2,5-17,19-72,-4-1,-5-1,-3-1,-6 0,-3-23,-7 118,1 3,-1-1,-1 0,1 1,0-1,-1 0,-1-4,-5 39,6-13,-3 40,4-50,2-8,7-29,-3 5,2-7,-1 0,-1-1,-2 1,-1-17,-2 48,-1 0,0 0,0 0,-1-1,1 1,0 0,0 0,0 0,-1 0,1 0,0 0,-1 0,1 0,-1 0,0 0,1 0,-1 0,0 0,1 0,-1 0,0 1,0-1,1 1,-1-1,1 1,0 0,-1 0,1 0,0 0,0 0,-1 0,1 0,0 0,-1 0,1 0,0 0,0 0,-1 0,1 1,0-1,-1 0,1 0,0 0,0 0,-1 0,1 1,0-1,0 0,-1 0,1 0,0 1,-7 14,1 17,2 0,2 1,0-1,3 1,0 3,1 22,-1 31,0-131,0 23,0-1,-2 1,0 0,-1 0,-4-19,6 37,-1 0,1 0,0 0,-1 0,1 0,-1 0,1 0,-1 0,1 0,-1 1,0-1,0 0,1 0,-1 0,0 1,0-1,0 0,0 0,0 1,1 0,-1 0,1 0,-1 0,1 0,-1 0,1 0,-1 1,1-1,0 0,-1 0,1 0,-1 0,1 1,-1-1,1 0,0 0,-1 1,1-1,0 0,-1 1,1-1,0 0,-1 1,1-1,0 0,-1 1,1-1,0 1,0-1,0 1,0-1,-1 1,1-1,0 0,0 1,0-1,0 1,0-1,0 1,-4 22,1-1,1 1,1 0,1 22,-2 44,2-88,0 0,0 0,0 0,-1 0,1 0,0 0,-1 0,1 0,-1 0,1 0,-1 0,1 0,-1 0,0 0,1-1,-2 1,2 0,0-1,-1 0,1 0,0 0,-1 0,1 0,0 0,-1 0,1 0,0 0,-1 0,1 0,-1 0,1 0,0 0,-1 0,1 0,0 0,-1 0,1-1,0 1,-1 0,1 0,0 0,-1 0,1-1,0 1,-1 0,1-1,0 1,0 0,-1 0,1-1,0 1,0 0,0-1,0 1,-1 0,1-1,0 1,0 0,0-1,0 1,0-1,0 1,0 0,0-1,-5-18,2 0,0 0,0 0,2-1,1 1,1-18,0-3,-1-8,0 39,1 33,-1 152,24-233,-3-7,99-319,-116 370,-3 8,1 1,-1-1,0 0,0 1,0-1,0 0,-1 0,0 1,0-1,0 0,-1 0,0 1,0-2,1 6,0 0,0 0,0 0,0 0,0 0,-1-1,1 1,0 0,0 0,0 0,0 0,-1 0,1 0,0 0,0 0,0 0,-1 0,1 0,0 0,0 0,0 0,0 0,-1 0,1 0,0 0,0 0,0 0,-1 0,1 0,0 0,0 0,0 0,0 0,-1 0,1 1,0-1,0 0,0 0,0 0,-1 0,1 0,0 1,0-1,0 0,0 0,0 0,0 0,0 1,0-1,0 0,-8 11,-3 13,0 1,2 0,1 0,1 1,1 0,-1 10,1-6,-12 77,-1 74,16-145,2-30,1-1,-1 1,0-1,0 1,0-1,-1 0,1 0,-1 1,-1-1,1 0,-1-1,0 1,-1 1,4-6,0 1,-1-1,1 0,0 0,-1 0,1 1,0-1,-1 0,1 0,0 0,-1 0,1 0,0 1,-1-1,1 0,0 0,-1 0,1 0,0 0,-1 0,1 0,0 0,-1 0,1-1,0 1,-1 0,1 0,0 0,-1 0,1 0,0-1,-1 1,1 0,0 0,-1 0,1-1,0 1,0 0,-1 0,1-1,0 1,0 0,0-1,0 1,-1 0,1-1,0 1,0 0,0-1,0 1,0 0,0-1,0 1,0 0,0-1,0 1,0 0,0-1,0 1,-3-26,8-29,-3 43,-1-1,0 1,0 0,-2-1,1 1,-3-9,0 19,-1 6,-4 12,-5 18,2 1,2 1,-5 35,5-7,0 58,9-73,2-41,0-32,14-94,-9 73,-1 1,-2-33,-3 76,-1 0,0 0,0 0,0 0,0-1,0 1,0 0,0 0,-1 0,1 0,0-1,-1 1,1 0,0 0,-1 0,0 0,1 0,-1 0,0 0,1 0,-1 0,0 0,0 1,0-1,1 0,-1 0,0 1,0-1,0 0,-1 1,0-1,1 1,0 0,-1 1,1-1,0 0,-1 1,1-1,0 1,-1-1,1 1,0 0,0-1,0 1,0 0,0 0,0 0,0 0,0 0,0 0,0 0,0 0,0 0,1 0,-1 1,0-1,1 0,-1 1,1 0,-2 3,0 0,1 0,0 1,0-1,1 1,-1-1,1 1,0-1,1 2,-1-7,0 0,0 0,0 0,0 0,0-1,0 1,0 0,0 0,0 0,0 0,0 0,0 0,0 0,0 0,0 0,0 0,0 0,0 0,0 0,0 0,0 0,0 0,0 0,0 0,0 0,1 0,-1 0,0 0,0 0,0 0,0 0,0 0,0 0,0 0,0 0,0 0,0 0,0 0,0 0,0 0,0 0,1 0,-1 0,0 0,0 0,0 0,0 0,0 0,0 0,0 0,0 0,0 0,0 0,0 0,6-12,7-22,62-207,-11-3,0-60,-58 275,-3 19,-1 0,0-1,-1 1,0-1,0 0,-1 1,-1-1,0-5,1 16,0-1,0 1,0 0,0-1,0 1,0 0,0 0,0-1,0 1,0 0,0 0,0-1,0 1,-1 0,1 0,0-1,0 1,0 0,0 0,0-1,-1 1,1 0,0 0,0 0,0 0,-1-1,1 1,0 0,0 0,-1 0,1 0,0 0,0 0,-1-1,1 1,0 0,0 0,-1 0,1 0,0 0,0 0,-1 0,-8 11,-5 17,8 3,1-1,2 1,0 0,2 0,2 1,1 4,0 9,0-108,3 0,4-9,7-82,-17 135,0 19,1 0,0 0,0 0,0 0,0 0,-1 0,1 0,0 0,0 0,0 0,0 0,-1 0,1 0,0 0,0 0,0 0,0 0,-1 0,1 1,0-1,0 0,0 0,0 0,0 0,-1 0,1 0,0 0,0 0,0 1,0-1,0 0,0 0,0 0,0 0,-1 0,1 1,0-1,0 0,0 0,0 0,0 0,0 1,0-1,0 0,0 0,0 0,-12 35,-1 48,3 0,4 1,4 8,24-362,-20 237,0 4,-1 0,-3-25,-1 26,-2 0,-1 1,-4-9,8 31,0 1,0 0,0 0,0 0,-1 1,1-1,-1 0,-1 0,2 2,0 0,0-1,0 1,0-1,0 1,1-1,-1 0,1 0,0 0,0 0,0 0,0 0,0 0,1 0,-1-1,1 1,1-27,0 19,-1 1,0-1,-1 1,-1-6,1 12,1 1,-1-1,-1 1,1 0,0-1,-1 1,0 0,0 0,0 0,0 0,0 0,0 0,-1 1,0-1,0 0,-5-5,6 6,0 0,0 0,0 0,0 0,0 0,-1 0,1 0,-1 1,1 0,-2-1,4 2,0 1,-1-1,1 1,-1-1,1 1,0-1,0 1,-1-1,1 1,0-1,0 1,0 0,-1-1,1 1,0-1,0 1,0 0,0-1,0 1,0 0,0-1,0 1,1 19,-1-17,0 5,1 13,-1-17,0-12,0-131,0 250,0-110,0 0,-1 0,1 0,-1 0,1 0,-1 0,1 0,-1 0,1 0,-1 0,0 0,1 0,-1 0,0-1,0 1,0 0,0-1,0 1,0 0,0-1,0 1,0-1,0 0,-1 1,0 0,1 0,-1-1,0 1,0 1,1-1,-1 0,1 0,-1 0,1 1,-1 0,-1 4,-1-1,2 1,-1 0,1 0,0 0,0 0,1 1,-1-1,1 2,-4 62,4-51,-3 71,6 29,-2-275,-1 205,2 59,-1-108,0 0,0 0,0 0,0 0,0 0,0 0,0 1,0-1,0 0,0 0,0 0,0 0,0 0,0 0,0 0,0 1,0-1,0 0,0 0,0 0,0 0,0 0,0 0,0 0,0 0,0 1,0-1,0 0,0 0,0 0,0 0,0 0,1 0,-1 0,0 0,0 0,0 0,0 0,0 1,0-1,0 0,0 0,0 0,1 0,-1 0,0 0,0 0,0 0,0 0,0 0,0 0,0 0,0 0,1 0,-1 0,0 0,0 0,0 0,0 0,0 0,0 0,0 0,0 0,1-1,-1 1,0 0,7-10,5-17,55-178,-66 203,6-16,-7 18,1 0,-1 0,0 0,0 0,0 0,0 0,1 0,-1 0,0 1,0-1,0 0,0 0,1 0,-1 0,0 0,0 0,0 0,0 1,0-1,1 0,-1 0,0 0,0 0,0 1,0-1,0 0,0 0,0 0,0 0,0 1,0-1,0 0,0 0,0 0,0 1,0-1,0 0,0 0,0 0,0 1,0-1,0 0,0 0,2 38,-2-35,-2 151,9-244,-6 58,1 18,-2 1,0-1,0 0,-2 0,0-3,-6 57,1 77,6 40,3-181,0 0,2 1,3-9,4-30,-9 45,6-36,-3 0,-2-24,-3 76,0 0,0 0,0 0,0 0,0 0,0 0,-1 0,1 0,0 0,-1 0,1-1,0 2,-1-1,1 0,-1 0,0 0,1 0,-1 0,0 0,1 0,-1 1,0-1,0 0,0 1,0-1,0 1,0-1,0 1,0-1,0 1,0 0,0 0,0 0,0 0,0 0,-1 0,1 0,0 1,0-1,0 0,0 1,0-1,0 1,0-1,0 1,0 0,0-1,0 1,0 0,1-1,-1 1,0 0,0 0,1 0,-1 0,1 0,-1 0,1 0,-1 0,1 0,-1 0,-5 14,1 0,0 0,1 0,1 0,-1 8,-7 83,8-74,-5 68,5 0,4 26,22-185,29-151,-52 210,0 0,0 0,0 0,0 0,0 0,0 0,0-1,0 1,0 0,0 0,0 0,0 0,0 0,0-1,0 1,0 0,0 0,0 0,0 0,0 0,0-1,0 1,0 0,1 0,-1 0,0 0,0 0,0 0,0 0,0-1,0 1,0 0,0 0,1 0,-1 0,0 0,0 0,0 0,0 0,0 0,1 0,-1 0,0 0,0 0,0 0,0 0,0 0,1 0,-1 0,0 0,0 0,0 0,0 0,0 0,0 0,1 0,-1 0,0 0,5 12,1 19,5 106,-7 0,-6 23,1-103,4-99,3 0,6-21,-2 18,-3-1,-1 0,-3-1,-1-2,-4 35,-3 11,4 4,0 0,-1 0,1 0,0 0,0 1,1-1,-1 0,0 1,0-1,1 0,-1 1,0-1,1 1,-1 0,-33 105,-18 98,39-145,-25 129,35-246,4-61,-1-82,0 199,0-1,0 1,0 0,0 0,0-1,-1 1,1 0,0 0,-1-1,1 1,0 0,-1 0,0 0,1 0,-1 0,0-1,0 1,-3 4,1 12,-1 36,4 37,0-73,26-112,0 16,8-37,-35 130,1 1,-1-1,2 10,0 12,-2 184,-1-205,1-25,12-56,3 0,3 1,7-11,4-20,-4 10,-16 73,-4 25,-3 33,-1-43,-8 176,-12 42,-4 65,23-278,1-2,0 1,-1-1,1 1,1-1,-1 1,0-1,1 1,0 0,-1-4,0 1,0-1,1 0,-1 0,0 1,0-1,0 0,0 0,1 0,-1 1,0-1,0 0,1 0,-1 0,0 1,0-1,1 0,-1 0,0 0,1 0,-1 0,0 0,1 0,-1 0,0 0,0 0,1 0,-1 0,0 0,1 0,-1 0,17-10,24-27,-2-2,-1-2,10-17,41-45,-151 203,53-86,-46 71,5 2,-11 30,57-101,4-16,0 0,0 0,1 0,-1 0,0 0,0 0,0 0,1 0,-1 1,0-1,0 0,0 0,1 0,-1 0,0 0,0 0,0 0,1 0,-1 0,0 0,0 0,0 0,1 0,-1 0,0-1,0 1,0 0,0 0,1 0,-1 0,0 0,0 0,0 0,0 0,1-1,-1 1,0 0,0 0,27-24,38-43,-2-4,11-22,107-158,-55 62,-279 424,90-134,30-50,-14 21,4 1,-10 30,50-99,2-1,-1-1,1 1,0 0,0-1,0 1,0 0,0-1,0 1,1 0,-1 0,1 0,0 0,0 0,0 0,0-1,1 3,-1-5,1 0,-1 0,0 0,1 0,-1 0,1 1,-1-2,0 1,1 0,-1 0,0 0,1 0,-1 0,1 0,-1 0,0 0,1 0,-1-1,0 1,1 0,-1 0,0-1,0 1,1 0,-1 0,0-1,1 1,-1 0,0-1,0 1,0 0,0-1,1 1,-1 0,0-1,0 1,10-14,23-37,-4-1,6-15,-32 58,-5 8,-11 16,-35 57,4 3,3 1,-11 32,52-108,-10 29,11-20,-1-9,1 0,-1 1,1-1,-1-1,1 1,0 0,-1 0,1 0,-1 0,1 0,-1 0,1-1,-1 1,1 0,-1 0,1-1,-1 1,1 0,-1-1,1 1,-1-1,0 1,1 0,21-20,-1 0,-1-1,-1-1,8-13,36-39,-71 91,-2-1,0 0,-6 7,78-77,-3-4,25-33,-9 11,6-3,-81 83,0 0,0 0,0 0,0 0,0 0,0 0,1 0,-1 0,0 0,0 0,0 0,0 0,0 0,0 0,0 1,0-1,0 0,0 0,0 0,0 0,0 0,-10 12,-16 19,-128 122,143-139,28-26,69-56,120-92,-191 148,-18 10,-11 6,-48 20,2 4,-47 27,89-45,6-6,15-10,21-19,-18 19,327-319,-301 288,-30 34,0 1,0-1,-1 0,1 0,-1 0,1 0,-1 0,0 0,0 0,-1 0,1 0,-1-1,1 0,-1 4,-1-1,1 1,0-1,0 1,-1-1,1 1,0-1,-1 1,1-1,0 1,-1-1,1 1,0 0,-1-1,1 1,-1 0,1-1,-1 1,1 0,-1 0,1 0,-1-1,1 1,-1 0,1 0,-1 0,0 0,1 0,-1 0,1 0,-1 0,1 0,-1 0,1 0,-1 0,1 0,-1 1,-22 4,2 3,1 1,0 1,0 1,1 1,1 1,-9 7,79-58,-8 7,-2-1,-1-2,1-4,-41 37,0 0,0 0,-1 0,1 0,0 0,0 0,0 0,0 0,-1 0,1 0,-1-1,1 1,-1 0,1 0,-1-1,0 1,1 0,-1-1,0 1,0 0,-1 1,1-1,0 1,-1-1,1 1,-1-1,1 1,-1-1,1 1,-1-1,1 1,-1 0,1-1,-1 1,1 0,-1 0,1-1,-1 1,0 0,1 0,-1 0,1 0,-1 0,0 0,1 0,-1 0,-7 0,0 0,0 1,0 0,0 0,-2 1,-34 12,11-5,38-14,21-10,-10 5,9-3,-1-1,-1-1,0-1,5-5,-28 21,0 0,1 0,-1-1,0 1,0 0,1 0,-1 0,0 0,0 0,0 0,1-1,-1 1,0 0,0 0,0 0,1-1,-1 1,0 0,0 0,0-1,0 1,0 0,0 0,1-1,-1 1,0 0,0 0,0-1,0 1,0 0,0 0,0-1,0 1,0 0,0 0,0-1,0 1,-1 0,1 0,0-1,0 1,0 0,0 0,-14 0,-18 8,-51 26,44-16,111-45,-63 21,-20 6,-19 6,5 3,0 2,0 0,0 2,66-32,-11 7,0-2,-2-1,1-1,24-19,-50 28,-12 7,-17 6,25-6,-65 20,0 3,1 2,-4 6,265-139,-196 108,1 0,-1 0,0 0,1 0,-1-1,1 1,-1 0,0 0,1-1,-1 1,0 0,1-1,-1 1,0 0,1-1,-1 1,0 0,0-1,1 1,-1-1,0 1,0-1,0 1,0 0,0-1,0 1,1-1,-1 1,0-1,-12-4,-27 4,35 1,-164 4,153-6,29-7,184-83,-144 69,-53 22,0 1,0-1,0 1,0-1,0 1,0-1,0 0,0 1,0-1,0 0,-1 0,1 1,0-1,0 0,-1 0,1 0,-1 0,0 1,0-1,0 1,0-1,0 1,0 0,0-1,0 1,0-1,0 1,0-1,0 1,0 0,0-1,-1 1,1-1,0 1,0 0,-1-1,1 1,0 0,0-1,-1 1,1 0,0 0,-1-1,1 1,0 0,-5-3,0 0,0 0,0 1,0 0,-5-2,6 3,-64-22,-2 3,-45-7,115 27,0 1,0-1,0 0,-1 0,1 0,0 0,0 0,0 0,-1 0,1 0,0 0,0 0,0 0,-1 0,1 0,0 0,0 0,0 0,-1 0,1-1,0 1,0 0,0 0,-1 0,1 0,0 0,0 0,0 0,0-1,0 1,-1 0,1 0,0 0,0 0,0-1,0 1,0 0,0 0,0 0,0-1,0 1,0 0,0 0,-1 0,12-4,20 0,18 4,0 2,35 8,-147-19,0 4,0 2,-19 4,82-1,0 0,0 0,0 0,-1-1,1 1,0 0,0 0,0 0,0 0,-1 0,1 0,0 0,0 0,0 0,0 0,-1 0,1 1,0-1,0 0,0 0,0 0,0 0,-1 0,1 0,0 0,0 0,0 0,0 0,0 1,0-1,-1 0,1 0,0 0,0 0,0 0,0 0,0 1,0-1,0 0,0 0,0 0,0 0,0 1,0-1,0 0,0 0,0 0,7 7,19 7,-23-12,8 2,-9-3,1 0,-1 0,1 0,-1 0,1 0,-1 1,0-1,0 1,0 0,0 0,0 0,-3-2,0 1,0 0,-1-1,1 1,-1-1,1 1,0-1,-1 0,1 1,-1-1,1 0,-1 0,1 0,-1 0,-188 0,111-1,109-5,0-1,0-1,3-2,-32 9,0 1,-1 0,1 0,0 0,-1-1,1 1,0 0,-1-1,1 1,-1-1,1 1,0-1,-1 1,1-1,-1 1,0-1,1 1,-1-1,1 0,-1 1,0-1,1 0,-1 0,0 1,0-1,0 0,-1 1,1-1,0 1,0-1,-1 1,1-1,0 0,-1 1,1 0,0-1,-1 1,1-1,-1 1,1-1,-1 1,1 0,-1-1,1 1,-1 0,-34-14,-2 7,-1 2,0 1,-31 2,60 2,18 0,23 1,-25-2,-15-3,-27-5,-1 1,0 3,0 0,0 3,-25 1,119 1,-29 1,-25-1,-11 0,3 0,-7 0,20 0,-10 3,1 0,-1-1,0 1,0 0,0-1,0 1,0-1,0 1,-1-1,1 1,-2 0,1 0,-1 2,1 1,-1-1,1 1,0 0,0-1,0 1,1 0,0 0,0 0,1 6,0-9,0 0,0 0,1 0,-1 0,1 0,0 0,0-1,0 1,0 0,0-1,1 1,-1-1,1 1,0-1,0 0,0 1,0-1,0 0,0 0,0-1,1 1,-1 0,2 0,6 3,0 0,0-1,0 0,1-1,0 0,0-1,-1 0,1 0,0-2,1 1,-1-1,0-1,0 0,0 0,0-1,-1 0,10-4,-17 4,0 1,0-1,-1 1,1-1,0 0,-1 0,0 0,1 0,-1-1,-2 3,1-1,-1 1,1-1,-1 1,0 0,1-1,-1 1,0-1,0 1,0-1,1 1,-1-1,0 1,0-1,0 1,0-1,0 0,0 1,0-1,0 1,0-1,0 1,0-1,0 1,0-1,0 1,0-1,-1 1,1-1,0 1,0-1,-1 1,1-1,0 1,-1-1,1 1,0 0,-1-1,1 1,-1 0,1-1,0 1,-1 0,1-1,-1 1,1 0,-1 0,1 0,-1-1,1 1,-1 0,1 0,-1 0,0 0,1 0,-10-2,-1 0,1 0,0 1,-1 0,1 1,-1 0,-7 2,-12 2,0 1,-1 2,19-5,0 1,0 1,1 0,0 1,0 0,-5 3,13-6,0 0,0 0,0 0,0 0,0 1,1-1,0 1,-1-1,1 1,0 0,0 0,0 0,1 0,-1 1,1-1,-1 0,1 1,0-1,1 1,-1-1,0 1,1-1,0 4,0-5,0-1,1 1,-1 0,0-1,1 0,-1 1,1-1,0 1,-1-1,1 1,0-1,0 0,0 0,0 0,0 1,0-1,0 0,0 0,1 0,0 0,1 1,0 0,1 0,-1 0,1-1,-1 0,1 1,0-1,-1-1,3 1,-2 0,-1-1,1 1,0-1,0 0,0-1,0 1,0-1,0 0,1 0,-4 1,1-1,-1 1,1-1,-1 1,1-1,-1 0,1 0,-1 0,0 0,1 0,-1 0,0 0,0 0,0-1,0 1,0 0,0-1,0 1,0-2,1-1,-1-1,0-1,-1 1,1 0,-1 0,0 0,0 0,-1 0,1 0,-1 0,0 0,0 0,-1 0,0 0,0 0,0-2,-1 1,0 0,0 0,-1 0,1 0,-1 0,-1 0,1 1,-1 0,-5-4,10 8,-1 0,0 0,0 1,0-1,0 0,0 1,0-1,0 1,0-1,0 1,0 0,0-1,0 1,0 0,0 0,-1 0,1-1,0 1,0 1,0-1,0 0,0 0,0 0,0 0,-1 1,0 0,1 0,0 0,-1 0,1 0,0 0,0 1,0-1,0 0,0 1,0-1,0 1,1-1,-1 1,0-1,0 2,-1 5,0 1,0-1,1 1,0-1,0 1,1 1,0-2,0 0,1 0,0 0,1 0,0 0,0 0,0 0,1-1,2 4,-4-8,1-1,-1 1,1 0,0 0,0-1,0 1,0-1,0 1,0-1,1 0,-1 0,1 0,-1 0,1-1,0 1,0-1,0 1,0-1,0 0,0 0,0 0,0-1,0 1,1-1,-1 0,0 0,-1 0,1-1,0 1,-1-1,1 0,0 0,-1 0,1 0,-1 0,1-1,-1 1,0-1,1 1,-1-1,0 0,0 0,1-2,5-5,-1 0,0-1,3-5,-8 11,14-21,-1-1,-1-1,-2 0,0-1,-2 0,-1-1,-1 0,0-14,-7 39,-1 0,1 0,-1 0,-1 0,1-1,0 1,-1 0,0 0,0 0,0 0,-1 0,1 0,-2-1,3 4,-1 0,0-1,0 1,0 0,0 0,0 0,-1 0,1 0,0 0,0 1,-1-1,1 0,-1 1,1-1,0 0,-1 1,1 0,-1-1,1 1,-1 0,1 0,-1 0,1 0,-1 0,1 0,-1 0,1 1,-1-1,1 0,-1 1,1-1,-1 1,1 0,0-1,-1 1,1 0,-1 0,-1 1,1 1,-1-1,0 0,1 1,0-1,0 1,-1 0,1 0,1-1,-1 2,0-1,1 0,0 0,-1 0,1 1,1-1,-1 0,0 1,1-1,0 1,-1-1,2 0,-1 1,0-1,1 2,-1-3,0 1,0-1,0 1,1-1,-1 1,1-1,0 0,-1 1,1-1,0 0,1 1,-1-1,0 0,1 0,-1 0,1 0,-1 0,1 0,0-1,0 1,0 0,0-1,0 0,0 1,1-1,-1 0,0 0,1 0,-1 0,0-1,1 1,-1-1,1 1,1-1,0-1,0 1,0-1,0 0,0 0,0 0,0 0,0-1,0 0,2-1,-5 3,0-1,0 0,0 1,0-1,0 1,0-1,0 0,0 0,0 0,0 0,0 0,0 0,-1 0,1 0,0 0,-1 0,1 0,-1 0,1 0,-1 0,0-1,1 1,-1 0,0 0,0 0,0-1,0 1,0 0,0 0,0-1,0 1,0 0,-1 0,1 0,-1 0,0 0,1 0,-1 0,0 0,0 0,0 1,0-1,0 0,0 1,0-1,0 1,0-1,0 1,0-1,0 1,0 0,0 0,0-1,-1 1,1 0,0 0,-30-1,26 1,-6 0,0 1,0 0,-1 0,1 1,1 1,-8 2,14-4,1 0,0 0,0 1,0-1,0 1,1-1,-1 1,0 0,1 0,-1 1,1-1,-1 0,1 1,0-1,0 1,0 0,1 0,-1 0,1 0,-1 0,1 0,0 0,0 0,0 3,1-5,0 0,0 1,0-1,0 0,0 0,0 0,0 1,1-1,-1 0,0 0,1 0,-1 0,1 1,-1-1,1 0,0 0,-1 0,1 0,0 0,0-1,0 1,-1 0,2 1,1-1,-1 1,1-1,-1 1,1-1,-1 0,1 0,0 0,0 0,-1-1,1 1,0-1,-1 1,1-1,-1 1,0-1,0 0,1 0,-1 0,0 0,0 0,1 0,-1-1,0 1,0-1,0 0,1 1,-1-1,0 0,0 0,0-1,0 1,-1 0,1 0,0-1,0 1,-1-1,1 0,-1 0,0 1,1-2,-1 2,0-1,-1 0,1 1,-1-1,0 0,1 0,-1 1,0-1,0 0,0 0,0 1,0-1,-1 0,1 1,0-1,-1 0,0 1,1-1,-1 0,0 1,1-1,-1 1,-1-2,0 1,0 0,-1 0,1 0,0 1,-1-1,1 1,-1 0,1-1,-1 1,0 0,1 0,-1 1,-3-2,0 1,0 0,-1 1,1-1,-1 1,0 0,1 1,-1 0,1 0,0 0,-1 0,1 1,0 1,-1-1,5-1,0 0,0 0,0 1,0-1,0 0,0 1,0-1,0 1,1 0,-1 0,0 0,1-1,0 1,-1 1,1-1,0 0,0 0,0 0,0 1,1-1,-1 0,1 1,-1-1,1 0,0 1,0-1,0 1,0-1,0 1,1-1,-1 0,1 1,0 1,0-1,1 1,0 0,0-1,0 0,0 1,1-1,-1 0,1 0,0 0,0-1,0 1,0-1,0 1,0-1,1 0,-1 0,1 0,0-1,-1 0,2 1,3 0,-1 0,0 0,1-1,-1 0,1-1,-1 0,1 0,-1 0,1-1,-1 0,0-1,1 1,-1-1,0-1,1 0,-3 1,-1 0,0-1,0 0,0 1,0-2,-1 1,1 0,-1-1,0 1,0-1,0 0,0 0,-1 0,1 0,-1-1,0 1,-1-1,1 1,-1-1,0 1,0-1,0 0,0-4,-1 7,0 1,1-1,-1 1,0-1,0 1,0 0,0-1,0 1,-1-1,1 1,0-1,-1 1,1 0,-1-1,1 1,-1 0,1 0,-1-1,0 1,0 0,0 0,0 0,0 0,0 0,0 0,0 0,0 0,0 0,-1 0,1 1,0-1,0 0,-1 1,0-1,0 1,-1 0,1 0,0 0,-1 0,1 0,-1 0,1 0,-1 1,1 0,0-1,-1 1,1 0,0 0,-1 0,1 0,0 1,0-1,0 1,-1 0,-5 6,0 0,0 1,1 0,0 0,0 0,1 1,1 0,-1 0,2 1,-1 0,2-1,-1 1,1 0,1 1,-1 8,3-16,0-1,0 1,0-1,1 1,-1-1,1 1,0-1,0 1,0-1,0 1,1-1,0 0,-1 0,1 0,0 0,2 1,-1 1,2-1,-1-1,0 1,1 0,-1-1,1 0,0 0,0-1,5 3,7 1,1-1,-1-1,1 0,0-1,0-1,2-1,-9 0,0-1,1 0,-1-1,1 0,-1-1,0 0,0 0,0-2,0 1,0-1,-1-1,1 0,-1 0,0-1,-1-1,0 1,0-2,0 1,-1-1,0 0,0-1,-1 0,0 0,-1-1,0 1,2-7,-7 15,0-1,0 1,-1-1,1 1,-1-1,1 0,-1 1,0-1,1 0,-1 1,0-1,0 0,0 1,-1-1,1 0,0 0,-1 1,1 1,0-1,-1 0,1 1,-1-1,1 1,-1-1,1 1,-1-1,1 1,-1-1,0 1,1-1,-1 1,0 0,1-1,-1 1,0 0,1-1,-1 1,0 0,0 0,1 0,-1 0,-4 0,1 0,0 0,0 0,0 1,0 0,0 0,0 0,0 0,0 1,0 0,-1 0,-8 5,0 1,1 0,0 1,0 0,1 1,0 1,1 0,0 0,1 0,0 2,0-1,2 1,-1 0,-3 11,10-22,0 0,0 1,1-1,-1 1,0-1,1 1,0-1,-1 1,1-1,0 1,0-1,1 1,-1 0,0-1,1 1,0-1,0 3,1-3,-1 0,0 0,1-1,-1 1,1 0,0-1,0 1,-1-1,1 0,0 1,0-1,0 0,0 0,1 0,-1-1,0 1,0 0,0-1,1 1,0-1,9 2,0-1,0 0,0-1,0 0,0-1,0-1,0 0,0 0,8-4,-3 1,-1 0,0-2,-1 0,0-1,0 0,9-8,-20 14,-1-1,0 1,0-1,-1 0,1 1,0-1,1-3,-4 6,0-1,1 1,-1 0,0-1,0 1,0 0,0-1,0 1,1-1,-1 1,0 0,0-1,0 1,0-1,0 1,0 0,0-1,0 1,0-1,-1 1,1 0,0-1,0 1,0-1,0 1,0 0,-1-1,0 1,1-1,-1 0,0 1,0-1,0 1,0-1,0 1,0 0,0-1,0 1,0 0,0 0,0 0,0 0,0 0,-1 0,-14 0,1 1,-1 0,1 1,0 1,0 0,-14 6,0 1,1 1,0 1,-2 3,16-8,1 1,1 1,-1-1,-5 7,14-12,1 1,-1-1,1 1,-1 0,1-1,1 1,-1 1,0-1,1 0,0 1,0-1,0 1,1 0,-1-1,1 5,1-8,0 1,0-1,0 0,0 0,1 0,-1 1,0-1,1 0,-1 0,1 0,-1 0,1 1,0-1,-1 0,1 0,0 0,0-1,0 1,0 0,0 0,-1 0,2-1,-1 1,0 0,0-1,0 1,0-1,0 1,0-1,1 0,-1 1,0-1,0 0,1 0,0 0,7 1,1 0,-1 0,0-1,5-1,-12 1,20-1,0-2,-1 0,0-1,0-1,0-1,0-1,-1-1,0-1,-1 0,6-5,-24 14,0-1,0 1,1-1,-1 0,0 1,0-1,0 0,0 0,0 1,0-1,0 0,0 0,-1 0,1 0,0 0,0 0,-1-1,1 1,-1 0,1 0,-1 0,1-1,-1 1,0 0,0 0,0-1,1 1,-1 0,0-1,-1 1,1 0,-1-1,0 1,0 0,0 0,0 0,-1 0,1 1,0-1,0 0,0 0,-1 1,1-1,0 1,-1-1,1 1,-1-1,1 1,0 0,-1 0,1 0,-1 0,1 0,-1 0,1 0,0 0,-1 1,-4-1,1 0,0 1,-1 0,1 0,0 1,0-1,0 1,0 0,0 1,0-1,0 1,2-1,1 0,-1 0,1 0,0 0,-1 1,1-1,0 1,1-1,-1 1,0 0,1 0,-1 0,1 0,0 0,0 0,0 0,0 0,1 0,-1 1,1-3,0 0,0 0,0 0,0 0,0 0,0 0,0 0,1 0,-1 0,0 0,0 0,1 0,-1 0,1 0,-1 0,1 0,-1 0,1 0,-1-1,1 1,0 0,0 0,1 1,0-1,0 0,1 0,-1 0,0 0,0 0,0 0,1 0,-1-1,1 1,8 0,-1 1,1-2,0 0,2 0,-10 0,13 0,1-1,-1 0,0-2,0 1,14-6,-29 7,1 1,-1-1,0 0,1 1,-1-1,0 0,0 0,0 0,0 0,0 0,0 0,0-1,0 1,0 0,-1 0,1-1,0 1,-1 0,1-1,-1 1,1-1,-1 1,0-1,0 1,0 0,0-1,0 1,0-2,0 2,0 0,0 0,0 1,0-1,-1 0,1 0,0 0,0 0,-1 0,1 1,-1-1,1 0,-1 0,1 1,-1-1,1 0,-1 1,0-1,1 1,-1-1,0 0,0 1,1 0,-1-1,0 1,0-1,0 1,0 0,1 0,-1-1,0 1,0 0,0 0,0 0,0 0,0 0,0 0,1 0,-1 0,0 1,0-1,0 0,0 0,0 1,-1 0,0 0,0 0,1 0,-1 1,0-1,1 1,-1-1,1 1,-1 0,1-1,0 1,-1 0,1 0,0 0,0 0,0 0,1 0,-1 0,1 0,-1 1,1-1,-1 0,-1 9,1 0,-1 0,1 9,1-15,0 0,1 1,-1-1,1 0,0 1,0-1,1 0,0 0,-1 0,2 0,-1 0,2 2,-3-5,0 0,1 0,0 0,-1-1,1 1,0 0,0-1,0 1,0-1,0 0,0 0,0 1,0-1,1-1,-1 1,0 0,1-1,-1 1,1-1,-1 1,0-1,1 0,-1 0,1 0,-1-1,1 1,-1-1,2 1,3-3,1 0,-1 0,0 0,0 0,0-1,0-1,-1 1,1-1,-1 0,-1 0,1-1,-1 0,1 0,-1-1,7-9,0 0,-2-1,0-1,-1 1,0-2,-9 19,2-5,0 1,0-1,0 1,-1-1,0 0,0 1,0-1,0-4,-1 8,0 1,0 0,0 0,0-1,0 1,0 0,0 0,0-1,0 1,0 0,0 0,0 0,0-1,0 1,-1 0,1 0,0-1,0 1,0 0,0 0,0 0,-1-1,1 1,0 0,0 0,0 0,-1 0,1-1,0 1,0 0,0 0,-1 0,1 0,0 0,0 0,-1 0,1 0,0 0,0 0,-11 5,-9 13,9-5,1 1,0 0,1 0,1 1,0 0,1 0,1 1,0 0,1 0,1 0,1 1,0-1,0 3,3-18,0 1,0-1,0 0,0 1,0-1,0 1,0-1,0 1,0-1,0 0,1 1,-1-1,1 0,-1 1,1-1,-1 0,1 1,0-2,-1 0,1 1,-1-1,1 0,-1 0,1 0,-1 1,1-1,-1 0,1 0,0 0,-1 0,1 0,-1 0,1 0,-1 0,1 0,-1-1,1 1,-1 0,1 0,-1 0,1-1,-1 1,1 0,-1 0,1-1,-1 1,7-5,-1 0,0-1,0 1,-1-1,1 0,-5 4,6-5,0-1,0 0,-1 0,0-1,-1 0,0 0,0 0,-1 0,1-3,-5 12,1-1,-1 1,0-1,0 1,1-1,-1 1,0-1,0 0,0 1,0-1,1 1,-1-1,0 1,0-1,0 1,0-1,0 0,-1 1,1-1,0 1,0-1,0 1,0-1,-1 1,1-1,0 1,0-1,-1 1,1-1,0 1,-1-1,1 1,-1 0,1-1,-1 1,1-1,-1 1,1 0,0 0,-1-1,0 1,1 0,-1 0,1 0,-1-1,1 1,-1 0,1 0,-1 0,0 0,1 0,-1 0,1 0,-1 0,1 1,-1-1,1 0,-1 0,0 0,-4 2,-1 0,1 0,0 0,-1 0,-3 4,-33 22,1 2,2 2,2 2,-5 6,33-31,-44 48,83-90,-1-1,-2-1,-1-2,-2-1,-2-1,-22 39,13-28,-13 28,0-1,0 1,0-1,0 1,0-1,0 1,0 0,0-1,0 1,0-1,0 1,0-1,-1 1,1-1,0 1,0 0,0-1,-1 1,1-1,0 1,0 0,-1-1,1 1,-1 0,0-1,0 1,1-1,-1 1,0 0,0-1,0 1,0 0,0 0,0 0,0 0,0 0,1 0,-1 0,0 0,-1 0,-11 2,-1 1,1 1,0 0,0 1,0 0,0 0,1 2,0 0,0 0,1 1,-4 3,15-11,-1 1,0-1,1 1,-1-1,1 1,-1-1,1 1,-1-1,1 1,-1-1,1 1,0-1,-1 1,1 0,0-1,0 1,-1 0,1-1,0 1,0 0,0 0,0 0,0-1,0 1,0-1,1 1,-1-1,0 1,1-1,-1 1,0-1,1 0,-1 1,1-1,-1 1,0-1,1 0,-1 1,1-1,-1 0,1 0,0 0,-1 1,1-1,3 1,1 0,-1 0,0 0,1-1,-1 1,3-1,2-1,1 0,0 0,-1-1,1 0,-1-1,1 0,-1 0,0-1,-1-1,1 1,-1-1,1-1,-2 1,1-1,0-1,-1 1,5-8,-5 7,-1 0,-1-1,1 0,-1 0,-1 0,0 0,0-1,0 0,-1 1,0-2,-1 1,0 0,0 0,-1-1,-1 1,1 0,-1-1,-1-4,0 11,0-1,1 1,-1 0,-1 0,1 0,0 0,-1 0,1 0,-1 1,0-1,0 0,0 1,-2-2,3 3,1 0,-1 0,0 0,0 1,0-1,0 0,-1 1,1-1,0 1,0-1,0 1,0-1,-1 1,1 0,0 0,0 0,0-1,-1 1,1 0,0 0,0 1,-1-1,1 0,0 0,0 1,0-1,-1 0,1 1,0 0,0-1,0 1,0-1,0 1,0 0,0 0,-1 0,2 0,0-1,-1 0,1 0,0 0,0 0,-1 1,1-1,0 0,0 0,0 0,-1 1,1-1,0 0,0 1,0-1,0 0,0 0,-1 1,1-1,0 0,0 1,0-1,0 0,0 0,0 1,0-1,0 0,0 1,0-1,0 0,0 1,0-1,0 0,1 1,-1-1,0 0,0 0,0 1,0-1,1 0,-1 0,0 1,16 6,19-2,-30-5,1 0,-1 0,1 0,-1 0,0-1,1 0,-1 0,0 0,1-1,-4 1,1-1,0 1,-1-1,1 0,-1 0,0 0,0 0,1 0,-1-1,0 1,-1 0,1-1,0 1,-1-1,0 0,1-2,1-2,0 0,0 0,-1-1,1-5,-3 12,0-1,0 1,0-1,0 1,0 0,0-1,0 1,0-1,0 1,-1 0,1-1,0 1,-1-1,0 1,1 1,-1-1,1 1,0-1,-1 1,1 0,-1-1,0 1,1 0,-1-1,1 1,-1 0,1 0,-1 0,0-1,1 1,-1 0,1 0,-1 0,0 0,1 0,-1 0,1 0,-1 0,0 0,1 0,-1 1,1-1,-1 0,0 0,1 1,0-1,0 0,-1 0,1 0,0 0,0 0,0 0,0 0,0 0,0 0,0 0,0 0,0 0,0 0,0 0,-1 0,1 0,0 0,0 0,0 0,0 0,0 0,0 0,0 0,0 0,0 0,0 0,0 1,0-1,0 0,0 0,0 0,0 0,0 0,0 0,0 0,0 0,0 0,0 0,0 0,0 0,0 1,0-1,0 0,0 0,0 0,0 0,0 0,0 0,0 0,0 0,0 0,0 0,0 0,0 1,0-1,0 0,0 0,0 0,0 0,0 0,0 0,0 0,0 0,1 0,-1 0,0 0,0 0,0 0,0 0,9 5,12 1,-10-6,-13-3,-19-4,4 5,0 1,0 1,-6 1,19-1,-1 0,0 1,0 0,0 0,0 0,1 0,-1 1,0 0,1 0,0 0,-1 1,1-1,0 1,0 0,3-3,1 1,-1-1,1 0,0 1,-1-1,1 1,-1-1,1 0,0 1,-1-1,1 1,0-1,-1 1,1-1,0 1,0-1,-1 1,1 0,0-1,0 1,0-1,0 1,0-1,0 1,0 0,0-1,0 1,0-1,0 1,0 0,1-1,0 1,-1 0,1-1,0 1,0 0,0-1,-1 1,1-1,0 1,0-1,0 0,0 1,0-1,0 0,0 0,0 1,43 2,-41-3,9 0,-6 1,1-1,0 0,-1 0,1-1,-1 0,6-1,-10 1,-1 1,0-1,1 1,-1-1,0 0,0 0,0 1,0-1,1 0,-1 0,0 0,-1 0,1 0,0 0,0-1,0 1,0 0,-1 0,1 0,-1-1,1 1,-1 0,1-1,-1 1,0-1,0 1,0 0,0-1,0 1,0-1,0 1,0 0,0-1,-1 0,1-3,-1 0,-1 0,1 0,-1 0,0 0,0 0,0 0,-2-2,3 6,0-1,0 0,0 1,0-1,0 1,0 0,-1-1,1 1,-1 0,1 0,-1 0,1 0,-1 0,1 0,-1 0,0 1,0-1,1 0,-1 1,0 0,0-1,0 1,1 0,-1 0,0 0,0 0,1 0,-1 1,1-1,0 1,0-1,0 1,-1 0,1 0,0-1,0 1,0 0,0 0,0 0,1 0,-1 0,0 0,0 0,1 0,-1 1,0-1,1 0,-1 0,1 0,0 1,-1-1,1 0,0 1,0-1,0 0,0 1,0-1,0 0,0 2,0 1,0 1,1-1,-1 1,1-1,0 1,0-1,0 1,1-1,0 0,1 2,0-1,1 0,-1-1,1 1,1-1,-1 0,0 0,1 0,0 0,0-1,0 0,0 0,1 0,-1-1,1 0,0 0,-1 0,1 0,0-1,0 0,0-1,0 1,0-1,3 0,-7-1,0 1,0-1,-1 1,1-1,0 0,0 0,-1 0,1 0,0 0,-1 0,1 0,-1-1,1 1,-1 0,0-1,0 1,1-1,-1 0,0 1,0-1,-1 0,1 1,0-1,-1 0,1-2,2-6,0 0,-1 0,0 0,-1-3,-1 12,1-5,2-45,-2 49,-1-1,-1 1,1 0,0-1,0 1,-1 0,0-1,1 1,-1 0,0 0,0-1,0 1,0 0,-1 0,1 0,-1 0,1 0,-2-1,2 3,1-1,-1 1,1 0,-1-1,1 1,-1 0,1-1,-1 1,1 0,-1 0,1 0,-1-1,0 1,1 0,-1 0,1 0,-1 0,0 0,1 0,-1 0,1 0,-1 1,0-1,1 0,-1 0,1 0,-1 1,1-1,-1 0,1 0,-1 1,-1 0,1 1,0-1,1 0,-1 0,0 0,0 1,1-1,-1 0,0 1,1-1,-1 1,0 4,-1-1,1 0,0 1,1-1,-1 1,1 2,1-3,0-1,-1 1,2-1,-1 1,0 0,1-1,0 0,0 1,0-1,1 0,0 1,35 38,-24-28,-14-15,1 1,-1-1,0 0,0 0,1 1,-1-1,0 0,0 1,1-1,-1 0,0 1,0-1,0 0,0 1,1-1,-1 1,0-1,0 0,0 1,0-1,0 1,0-1,0 0,0 1,0-1,0 1,0-1,0 0,-1 1,1-1,-12 7,-29-1,25-5,11 0,0 1,1 0,-1-1,1 2,-1-1,1 0,0 1,0 0,0 0,-1 1,3-3,1 0,0 0,0 0,0 0,0 0,0 1,0-1,1 0,-1 0,0 0,1 1,-1-1,0 0,1 1,0-1,-1 1,1-1,0 1,0-1,0 0,0 1,0-1,0 1,0-1,0 1,0-1,1 0,-1 1,1-1,-1 1,1-1,0 0,-1 1,1-1,0 0,1 1,-1-1,0 0,1 0,-1 0,1 0,-1 0,1 0,-1-1,1 1,0 0,-1-1,1 0,0 1,0-1,-1 0,1 0,0 0,-1 0,0 0,-1 1,1-1,0 0,-1 0,1 0,0 0,-1-1,1 1,0 0,-1 0,1 0,0 0,-1-1,1 1,-1 0,1-1,0 1,-1 0,1-1,-1 1,1-1,-1 1,1-1,-1 1,0-1,1 1,-1-1,1 1,-1-1,0 1,0-1,1 0,-1 1,0-1,0 0,0 1,0-1,0 0,1 1,-1-2,-1 1,1 1,-1-1,1 0,-1 0,0 0,1 0,-1 0,0 1,0-1,1 0,-1 1,0-1,0 1,0-1,0 1,0-1,0 1,0-1,0 1,0 0,0 0,0-1,0 1,0 0,0 0,-1 0,-29-2,-14 8,42-5,0 0,0 0,0 0,0 0,1 0,-1 1,0-1,1 1,-1 0,1 0,0 0,0 0,-1 0,1 1,2-3,0 0,-1 0,1 1,0-1,0 0,0 0,0 1,-1-1,1 0,0 1,0-1,0 0,0 1,0-1,0 0,0 1,0-1,0 0,0 1,0-1,0 0,0 1,0-1,0 0,0 0,1 1,-1-1,0 0,0 1,0-1,0 0,1 0,-1 1,0-1,0 0,1 0,-1 1,0-1,0 0,1 0,-1 0,0 0,0 1,1-1,-1 0,0 0,1 0,-1 0,0 0,1 0,-1 0,0 0,1 0,-1 0,22 2,6-3,0-1,0-2,0-1,-1-1,1-2,-2 0,1-2,-1-1,12-7,-25 10,-16 9,-20 13,21-13,0 0,0 1,0-1,0 1,1 0,-1-1,0 1,1 0,-2 2,3-4,0 0,0 1,0-1,0 0,0 0,0 1,0-1,0 0,0 0,0 1,0-1,0 0,0 0,0 1,0-1,0 0,0 0,1 0,-1 1,0-1,0 0,0 0,0 1,0-1,1 0,-1 0,0 0,0 0,0 1,0-1,1 0,-1 0,16 4,2-5,-18 1,0 0,1 0,-1 0,0-1,0 1,1 0,-1 0,0 0,0 0,0 0,1-1,-1 1,0 0,0 0,0 0,1-1,-1 1,0 0,0 0,0-1,0 1,0 0,0 0,1-1,-1 1,0 0,0-1,0 1,0 0,0 0,0-1,-1 0,0 0,0-1,0 1,1 0,-1 0,0 0,-1 0,1 0,0 0,0 0,0 0,-1 0,1 1,0-1,-1 0,1 1,0-1,-1 1,1 0,-2-1,-19-4,-1 0,1 2,-1 1,0 0,1 2,-22 1,-7 4,0 2,-26 8,35-5,-35 13,59-17,1 1,0 1,0 1,1 0,-9 7,24-15,0 0,0 0,-1 0,1 0,0 0,0 0,0 0,0 0,0 1,0-1,1 0,-1 1,1-2,0 0,0 0,0 1,0-1,0 0,0 0,0 1,0-1,0 0,0 1,0-1,0 0,0 0,0 1,0-1,0 0,0 0,0 1,1-1,-1 0,0 0,0 0,0 1,0-1,1 0,-1 0,0 0,0 1,0-1,1 0,-1 0,0 0,0 0,1 0,-1 0,0 0,3 1,0 0,0-1,0 1,-1-1,1 0,0 0,0 0,0 0,0-1,1 0,-3 1,12-2,0-1,0-1,0 0,3-2,-13 5,-1 1,0-1,0 0,0 0,0 0,0 0,0-1,0 1,-1 0,1-1,0 1,-1-1,1 0,-1 1,0-1,1 0,-1 0,0 0,0 0,0 0,0 0,-1 0,1-1,0 1,-1 0,0 0,1 0,-1-1,0 0,-1 1,1 1,0 0,-1-1,0 1,1 0,-1 0,0-1,0 1,1 0,-1 0,0 0,0 0,0 0,-1 0,1 0,0 1,0-1,0 0,-2 0,-28-12,19 8,-88-26,100 31,0 0,0 0,-1 0,1 0,0 0,0 0,0 0,-1 0,1-1,0 1,0 0,0 0,-1 0,1 0,0 0,0 0,0 0,0-1,0 1,-1 0,1 0,0 0,0 0,0-1,0 1,0 0,0 0,0 0,0 0,0-1,-1 1,1 0,0 0,0 0,0-1,0 1,0 0,0 0,0 0,0-1,1 1,-1 0,0 0,0 0,0-1,0 1,0 0,0 0,0 0,0-1,0 1,1 0,-1 0,0 0,0 0,0 0,0-1,0 1,1 0,-1 0,0 0,0 0,0 0,1 0,-1 0,15-9,-13 8,44-20,-32 16,1-1,-1-1,-1-1,1 0,2-3,-14 9,-1 1,1-1,-1 0,0 0,0 0,1 0,-1 0,0-1,-1 1,1 0,0 0,-1-1,1 1,-1 0,0-1,0 1,0-1,0 1,0 0,0-1,-1 1,1 0,-1-1,1 1,-2-7,-1 1,0-1,0 1,0-1,-4-5,3 8,0 0,-1 0,1 1,-1-1,0 1,-1 0,-2-2,6 6,0-1,0 1,0 0,0-1,0 1,0 0,-1 1,1-1,0 0,-1 0,0 1,2 0,-1 0,1 0,0 0,0 0,0 0,0 0,-1 1,1-1,0 0,0 1,0-1,0 1,0-1,0 1,0 0,0-1,0 1,0 0,0 0,1 0,-1-1,0 1,0 1,1-2,-1 0,1 1,0-1,-1 1,1-1,0 0,0 1,0-1,-1 1,1-1,0 0,0 1,0-1,0 1,0-1,0 1,-1-1,1 1,0-1,0 0,1 1,-1-1,0 1,0-1,0 1,0-1,0 1,0-1,1 0,-1 1,0-1,0 1,1-1,-1 1,17 7,25-3,-40-5,2 0,21 0,-24 0,0 0,0 0,0 0,0-1,0 1,0 0,0 0,1-1,-1 1,-1-1,1 1,0-1,0 1,0-1,0 0,0 1,0-1,-1 0,1 0,-1 1,0 0,0-1,0 1,0 0,0-1,0 1,-1 0,1-1,0 1,0 0,0 0,-1-1,1 1,0 0,0 0,-1-1,1 1,0 0,0 0,-1 0,1 0,0-1,-1 1,1 0,0 0,-1 0,1 0,0 0,-1 0,1 0,0 0,-1 0,1 0,0 0,-1 0,1 0,0 0,-17-2,4 2,0 0,-1 0,1 1,0 1,0 0,0 1,0 0,0 1,-10 5,22-7,6 0,10-1,43-7,0-3,-1-2,-1-3,14-6,-123 44,0 2,-24 18,51-29,14-8,-40 25,47-26,8-4,13-4,17-10,0 0,0-2,12-9,-5 3,-17 5,-23 15,0 0,0 0,0 0,0 0,0 0,0 0,0 0,0 0,0 0,0 0,0 0,0 0,0 0,0-1,0 1,0 0,0 0,0 0,0 0,0 0,0 0,0 0,0 0,0 0,0 0,0 0,0 0,0-1,0 1,0 0,0 0,0 0,0 0,0 0,0 0,0 0,0 0,0 0,0 0,0 0,0 0,0 0,0-1,0 1,0 0,0 0,0 0,0 0,-1 0,1 0,0 0,0 0,0 0,0 0,0 0,0 0,0 0,0 0,0 0,0 0,0 0,-1 0,1 0,0 0,0 0,0 0,-15 3,-18 7,0 2,1 1,1 1,-17 11,46-24,1 0,0-1,0 1,0 0,0 0,0 0,0-1,0 1,0 0,0 0,0 0,1 1,-1-1,0 0,1 0,-1 0,1 1,0-2,0 1,0-1,0 1,0-1,0 1,0-1,0 1,0-1,0 1,0-1,1 1,-1-1,0 1,0-1,0 1,1-1,-1 0,0 1,1-1,-1 1,1-1,-1 0,0 1,1-1,-1 0,1 0,-1 1,1-1,0 1,1 0,0-1,0 1,0 0,0-1,0 0,0 1,0-1,0 0,0 0,0 0,0 0,1 0,-1-1,0 1,0-1,-1 1,1-1,1 0,-2 1,-1-1,1 1,-1 0,1 0,-1-1,1 1,-1 0,1-1,-1 1,1 0,-1-1,0 1,1-1,-1 1,0 0,1-1,-1 1,0-1,0 1,1-1,-1 1,0-1,0 1,0-1,0 0,0 1,0-1,0 1,0-1,0 1,0-1,0 1,0-1,0 0,-1 0,1-1,-1 1,0-1,0 0,0 1,0 0,-1-1,1 1,0 0,-1-1,0 1,-4-4,0 0,-1 1,1 0,-1 0,0 1,-4-1,1 1,-1 0,0 1,0 0,0 0,0 1,0 1,0 0,0 1,0 0,0 0,0 1,1 1,-1 0,0 0,1 1,0 0,-5 3,14-6,0-1,0 1,-1-1,1 1,0 0,0 0,0-1,0 1,0 0,0 0,0 0,1 0,-1 0,0 0,0 0,1 1,-1-1,1 0,-1 0,1 1,0-1,0 0,0-1,0 1,0 0,1 0,-1-1,0 1,1 0,-1 0,0-1,1 1,-1 0,1-1,-1 1,1 0,-1-1,1 1,0-1,-1 1,1-1,-1 1,1-1,0 1,4 1,-1 0,1 0,0 0,0 0,0-1,0 0,0 0,0 0,1 0,4-1,0 0,0 0,0-1,0-1,-1 1,1-2,-1 1,1-1,-1-1,1 0,-7 3,1-1,-1 0,0 0,1 0,-1 0,0 0,-1-1,1 1,0-1,-1 0,1 0,-1 0,0 0,0 0,0-1,0 1,-1 0,0-1,1 1,-1-1,0 0,-1 1,1-1,-1 0,1 0,-1 1,0-4,-1 5,1 1,0-1,-1 0,1 0,-1 1,0-1,0 1,1-1,-1 1,0-1,0 1,0-1,-1 1,1 0,0-1,0 1,-1 0,1 0,-1 0,1 0,-1 0,1 1,-1-1,0 0,1 1,-1-1,0 1,-6-3,0 1,-1 1,1 0,0 0,-3 0,-8 1,-1 0,1 1,-1 2,1-1,0 2,-1 1,2 0,-18 8,25-8,0 0,0 1,1 0,0 1,0 0,1 0,-2 3,5-5,1 1,0 0,1 0,-1 0,1 0,0 1,1-1,-1 1,1 0,1 0,-2 5,3-9,0 1,0-1,1 1,0-1,-1 0,1 1,0 0,0-1,1 0,-1 1,1-1,0 1,0-1,0 1,0-1,1 0,-1 0,1 0,0 0,0 0,0 0,0 0,0-1,1 2,0-2,0 1,1-1,-1 0,0 0,1 0,-1-1,1 1,-1-1,1 1,0-1,0-1,0 1,0 0,-1-1,1 0,0 0,0 0,0 0,0-1,0 1,3-2,2-1,1 0,-1-1,0 0,0 0,-1-1,1 0,-1-1,0 0,-1 0,1-1,-1 1,-1-2,1 1,3-7,-3 5,-1 0,0-1,-1 0,1 0,-2 0,0-1,0 1,-1-1,0 0,-1 0,0-1,0-7,-2 17,0 1,0-1,0 1,0-1,0 0,0 1,-1-1,1 1,0-1,-1 1,1-1,-1 1,1 0,-1-1,0 1,0 0,0-1,1 1,-1 0,0 0,-1 0,1 0,0 0,0 0,-1-1,0 1,0 1,-1-1,1 0,0 1,-1-1,1 1,-1 0,1 0,-1 0,1 0,0 0,-1 0,1 1,-3 0,-5 2,0 0,0 1,0 0,1 0,-1 1,1 1,0 0,0 1,0 0,1 0,0 1,0 1,1-1,0 1,0 0,1 1,0 0,1 0,0 0,2-2,-1 1,1-1,1 0,-1 1,2 0,-1-1,1 1,0 0,1 0,0-1,1 1,-1 0,2 0,0 4,-2-12,0 0,0 0,1 0,-1 0,0 0,0 1,1-1,-1 0,1 0,-1 0,1 0,-1 0,1 0,0 0,-1 0,1-1,0 1,0 0,0 0,0 0,0-1,0 1,0-1,0 1,0-1,0 1,0-1,0 1,0-1,0 0,0 0,0 1,0-1,1 0,-1 0,0 0,0 0,0 0,0-1,0 1,1 0,-1 0,0-1,0 1,0-1,0 1,0-1,0 0,4-1,-1-1,0 0,0 0,0-1,0 1,0-1,-1 0,1 0,-1 0,0-1,4-7,0 0,-1-1,-1 0,4-11,-7 16,0 1,0-1,-1 1,0-1,0 0,0 0,-1 1,-1-1,0-3,1 9,-1 0,1 1,-1-1,1 1,-1-1,0 0,0 1,0 0,0-1,0 1,0-1,0 1,0 0,-1 0,1 0,0 0,-1 0,1 0,-1 0,1 0,-1 0,1 1,-1-1,0 1,1-1,-1 1,0-1,1 1,-1 0,0 0,0 0,1 0,-1 0,0 1,1-1,-2 0,-5 1,1 1,-1 0,1 0,-1 0,1 1,0 0,-4 2,-1 2,1 1,0 0,1 1,0 0,0 0,1 1,0 0,1 1,0 0,0 1,1-1,1 1,0 0,1 1,-1 2,-3 10,1 1,2 0,0 1,2-1,0 1,2 0,1 5,5 16,-4-47,0 1,0 0,1 0,-1-1,0 1,1 0,0-1,-1 1,1 0,0-1,0 1,0-1,0 1,0-1,0 0,0 1,0-1,1 0,-1 0,1 0,-1 0,0 0,1 0,0 0,0-1,0 0,-1-1,1 1,0-1,0 1,0-1,0 0,-1 1,1-1,0 0,0 0,-1 0,1-1,-1 1,1 0,-1 0,0-1,1 1,-1-1,0 1,0-1,0 0,3-3,25-29,-1-2,-2 0,-2-2,-1-1,-2-1,-2 0,-2-2,7-25,-19 53,-3 8,1-1,-1 0,0 0,-1 0,0 0,0 0,0 0,-1 0,0-1,0 1,-2-5,2 12,0-1,0 0,-1 0,1 0,0 1,-1-1,1 0,0 0,-1 1,1-1,-1 1,0-1,1 0,-1 1,1-1,-1 1,0-1,1 1,-1-1,0 1,0 0,1-1,-1 1,0 0,0 0,0-1,1 1,-1 0,0 0,0 0,0 0,0 0,1 0,-1 0,0 0,0 1,0-1,0 0,1 0,-1 1,0-1,0 0,0 1,-4 2,0-1,0 1,0 0,1 1,-5 3,-2 3,0 2,1-1,0 1,1 1,0 0,1 0,0 1,1-1,1 2,0-1,1 1,0 1,-2 12,0 0,2 0,1 0,2 1,0 0,2 3,0-25,1-1,-1 0,1 1,0-1,1 0,1 4,-3-9,0 0,1 0,-1 0,0 0,1 0,-1 0,1 0,-1-1,1 1,0 0,-1 0,1-1,0 1,-1 0,1-1,0 1,0-1,-1 1,1-1,0 1,0-1,0 0,0 1,0-1,0 0,0 0,0 1,0-1,0 0,0 0,0 0,-1 0,1 0,0-1,0 1,0 0,0 0,0-1,0 1,0 0,0-1,0 1,-1-1,1 1,0-1,0 1,-1-1,1 0,8-5,-1-1,0 0,0-1,-1 0,0 0,0 0,-1-1,3-5,10-19,11-26,-19 37,-2 0,0-1,-1 0,-2-1,0 0,1-17,-7 40,1-1,-1 0,0 1,0-1,0 0,0 0,0 0,-1 1,1-1,0 0,-1 1,1-1,-1 0,0 1,1-1,-1 0,0 1,0-1,0 1,0 0,-1 0,1 0,0 0,0 0,0 1,-1-1,1 1,0-1,-1 1,1-1,-1 1,1 0,0 0,-1 0,1 0,-1 0,1 0,0 0,-1 0,0 0,-5 2,1 0,-1 0,1 0,0 1,-1 0,1 0,0 0,1 1,-3 1,-4 5,1 1,0 0,0 1,1 0,0 1,2-1,-1 2,-3 9,-5 10,2 1,1 1,1 3,5-16,1 1,1 1,1-1,2 1,0-1,1 1,1 5,4-17,3-11,-4-2,0 0,-1-1,1 1,0-1,-1 1,1-1,-1 0,1 0,0-1,24-38,-2-1,-1-2,-3 1,-1-2,-3-1,-1 0,3-26,-16 62,0 3,0-1,-1-1,1 1,-2 0,1-8,-1 15,-1 1,1-1,0 0,0 0,0 0,-1 1,1-1,0 0,-1 0,1 1,-1-1,1 0,-1 1,1-1,-1 0,1 1,-1-1,1 1,-1-1,0 1,1-1,-1 1,0 0,0-1,1 1,-1 0,0-1,0 1,0 0,1 0,-1 0,0 0,0 0,0 0,1 0,-1 0,0 0,0 0,0 0,0 0,1 1,-35 9,34-9,-10 4,1 1,-1 0,1 1,0 0,1 0,0 1,0 1,0 0,1 0,1 0,0 1,0 0,0 0,1 1,1 0,0 0,1 0,-1 3,-4 14,2 1,0 0,2 0,1 0,2 1,1 28,1-44,0 1,1-1,1 0,1 1,0-1,1 0,0-1,2 3,-5-13,0 0,1 0,-1 1,1-1,0 0,0-1,0 1,1 0,-1-1,1 1,-1-1,1 1,0-1,0 0,0 0,0-1,0 1,0-1,0 1,1-1,-1 0,0 0,1 0,-1-1,1 1,-1-1,1 0,0 0,-1 0,1-1,-1 1,1-1,-1 0,0 1,2-2,10-3,-1-1,1-1,-1 0,0-1,-1-1,0 0,-1 0,1-1,-2-1,7-7,20-23,-2-2,8-16,-3 3,15-32,-42 63,0-1,-2 0,-1-1,7-24,-17 45,1 1,-1-1,-1 0,1 1,-1-4,1 8,-1 1,0-1,0 0,0 1,0-1,0 1,0-1,0 0,-1 1,1-1,0 1,0-1,0 1,0-1,-1 0,1 1,0-1,-1 1,1-1,0 1,-1 0,1-1,-1 1,1-1,0 1,-1-1,1 1,-1 0,1 0,-1-1,0 1,1 0,-1 0,1-1,-1 1,1 0,-1 0,0 0,1 0,-1 0,1 0,-1 0,0 0,1 0,-1 0,1 0,-1 0,0 1,1-1,-1 0,1 0,-1 1,1-1,-1 0,-5 3,0 0,0 1,1-1,-1 1,1 0,0 1,0-1,-3 5,-36 45,32-39,-19 27,1 2,-18 37,35-55,0 2,2-1,0 1,3 1,-5 20,12-44,0 0,0 0,1 0,0 1,0-1,0 0,0 0,0-4,1 0,-1 0,0-1,0 1,0 0,1 0,-1-1,0 1,1 0,-1-1,1 1,-1-1,1 1,-1 0,1-1,-1 1,1-1,-1 1,1-1,0 1,0-1,0 0,0 0,0 1,1-1,-1 0,0 0,0 0,0 0,0 0,1 0,-1-1,0 1,0 0,0 0,0-1,0 1,0-1,0 1,8-5,0 1,-1-1,0 0,0-1,0 0,-1 0,0-1,0 0,52-61,-42 47,40-52,-2-2,28-54,-79 121,-1 3,0 1,0 0,-1-1,0 0,0 1,0-1,-1 0,1 0,-1-3,-1 7,0 1,0 0,0-1,0 1,0 0,0-1,0 1,0 0,0-1,0 1,0 0,0-1,0 1,0 0,-1-1,1 1,0 0,0 0,0-1,0 1,-1 0,1 0,0-1,0 1,-1 0,1 0,0-1,-1 1,1 0,0 0,0 0,-1 0,1 0,0 0,-1-1,1 1,0 0,-1 0,1 0,0 0,-1 0,1 0,-17 5,2 3,1 0,-1 1,2 1,-1 0,1 1,-6 7,-25 28,-2 5,34-37,-62 72,-17 32,65-81,2 0,1 2,3 1,-14 35,32-69,0 1,0-1,0 1,1-1,-1 7,2-13,0 1,0 0,0-1,0 1,0-1,0 1,0 0,0-1,1 1,-1-1,0 1,0-1,0 1,1 0,-1-1,0 1,0-1,1 1,-1-1,1 1,-1-1,0 0,1 1,-1-1,1 1,0-1,0 0,1 0,-1 0,0 0,0 0,0 0,0-1,0 1,1 0,-1 0,0-1,0 1,0-1,0 1,0-1,0 0,0 1,0-1,0 0,18-14,-1-1,-1 0,0-1,-1-1,-1 0,7-13,0 2,44-58,-3-3,26-57,-83 138,-4 6,0-1,1 1,-1-1,-1 1,1-1,-1 0,1 0,-1 0,0 0,0 0,-1 0,1 0,-1 0,0 0,0 3,0 1,0-1,0 1,-1 0,1-1,0 1,0 0,0-1,-1 1,1 0,0 0,0-1,-1 1,1 0,0 0,-1-1,1 1,0 0,-1 0,1 0,0 0,-1-1,1 1,0 0,-1 0,1 0,-1 0,1 0,0 0,-1 0,1 0,-1 0,1 0,0 0,-1 0,1 0,0 1,-1-1,1 0,0 0,-9 4,1-1,1 2,-1-1,1 1,-1 0,1 1,1-1,-5 6,5-6,-36 33,2 2,1 2,3 1,1 2,2 1,3 2,-5 13,29-51,3-5,0 0,0 0,1 0,0 0,0 0,0 0,0 1,1-1,0 1,0-1,1 1,-1 2,1-8,0 0,0 0,0 1,0-1,0 0,1 0,-1 1,0-1,0 0,0 0,0 1,0-1,0 0,1 0,-1 0,0 0,0 1,0-1,0 0,1 0,-1 0,0 0,0 0,0 1,1-1,-1 0,0 0,0 0,1 0,-1 0,0 0,0 0,1 0,-1 0,0 0,0 0,1 0,-1 0,0 0,0 0,1 0,-1 0,0 0,0 0,0 0,1-1,-1 1,0 0,0 0,14-9,-13 8,17-15,0-1,-2-1,0 0,12-18,8-17,7-16,-21 32,-2 0,-1-2,-2 0,-2-1,-2-1,1-6,-14 45,1 0,-1-1,1 1,-1-1,0 1,0-1,0 1,0 0,0-1,-1 1,1-1,-1 1,1 0,-1-1,0 1,0 0,0-1,0 1,-1 0,1 0,-1 1,1 0,0 0,-1 1,1-1,-1 0,1 0,-1 1,1-1,-1 1,0-1,1 1,-1 0,1 0,-1 0,0-1,1 2,-1-1,0 0,1 0,-1 0,0 1,1-1,-1 1,1-1,-1 1,-1 0,-5 3,-1 1,1-1,0 1,0 1,1 0,0 0,0 0,0 1,1 0,-1 0,2 0,-1 1,1 0,-3 7,-4 7,2 0,0 1,2 0,0 1,1 3,1-4,1 0,1 0,1 0,1 1,1-1,2 1,1 17,-2-40,0-1,0 0,0 0,0 0,0 0,0 0,0 0,0 1,0-1,0 0,0 0,0 0,0 0,0 0,0 0,0 1,0-1,0 0,0 0,0 0,0 0,0 0,0 0,0 1,0-1,0 0,1 0,-1 0,0 0,0 0,0 0,0 0,0 0,0 1,0-1,0 0,1 0,-1 0,0 0,0 0,0 0,0 0,0 0,1 0,-1 0,0 0,0 0,0 0,0 0,0 0,0 0,1 0,-1 0,0 0,0 0,0 0,0 0,0 0,0 0,1 0,-1 0,0 0,0-1,0 1,7-12,4-17,-10 24,0 0,-1 1,1-1,-1 0,0 1,0-1,0 0,-1 1,0-1,0 0,0 1,0-1,-1 1,0-1,1 3,-1-1,1 1,-1-1,1 1,-1 0,0-1,0 1,0 0,0 0,-1 1,1-1,0 0,-1 1,1-1,-1 1,0 0,1 0,-1 0,0 0,0 0,0 1,-2-1,3 1,1 0,-1 0,1 0,-1 0,1 1,0-1,-1 0,1 1,-1 0,1-1,0 1,0-1,-1 1,1 0,0 0,0 0,0 0,0 0,0 0,0 0,0 0,0 0,0 1,1-1,-1 0,0 0,1 1,-1-1,1 0,-1 1,-2 7,0 0,1 0,0 0,0 3,1-9,-8 78,3 0,4 0,4 25,0-91,-2-15,0 0,0 0,0 0,0 0,0 0,0 1,0-1,0 0,0 0,0 0,0 0,0 0,0 0,0 0,0 0,0 0,0 0,0 0,0 1,1-1,-1 0,0 0,0 0,0 0,0 0,0 0,0 0,0 0,0 0,0 0,0 0,1 0,-1 0,0 0,0 0,0 0,0 0,0 0,0 0,0 0,0 0,0 0,0 0,1 0,-1 0,0 0,0 0,0 0,0 0,0 0,0 0,0-1,0 1,0 0,0 0,0 0,0 0,1 0,12-27,164-457,-132 348,-34 107,6-21,-2-2,0-6,-12 44,-1-1,0 0,-1 0,0 0,-2 0,1-1,-2 1,0 1,-3-10,4 19,-1 1,1-1,-1 1,0-1,0 1,-1 0,0-1,1 1,-4-3,5 6,0 0,0 0,0 1,0-1,0 0,0 0,0 1,0-1,0 1,0-1,0 1,0-1,0 1,0 0,0 0,-1-1,1 1,0 0,0 0,0 0,-1 0,1 0,0 1,0-1,0 0,0 0,0 1,-1-1,1 1,0-1,0 1,0-1,0 1,0 0,0 0,1-1,-1 1,0 0,0 0,0 0,0 1,-5 5,1 1,-1 0,1 0,1 0,0 1,0-1,1 1,-1 0,2 0,-1 5,-5 22,3 1,0 2,-1 66,5 0,7 48,-2-54,-1-139,0 0,-1 1,-3-1,-1-8,0 34,-1 0,0 1,-4-10,6 19,0 1,-1-1,1 1,-1 0,1 0,-1 0,0 0,-1 0,1 0,0 0,-1 1,1-1,-1 1,0 0,0 0,-2-2,4 4,0 0,0-1,0 1,0 0,0-1,0 1,0 0,0 0,0 0,-1 0,1 0,0 0,0 0,0 1,0-1,0 0,0 0,0 1,0-1,0 1,0-1,1 1,-1-1,0 1,0 0,0-1,0 1,1 0,-1-1,0 1,1 0,-1 0,0 0,-2 4,1-1,-1 1,1 0,0 0,0 0,0 2,-6 23,1 0,2 1,1-1,1 9,-2 128,5-120,3 152,-4-207,-1-1,0 1,0 0,0 0,-3-3,4 6,-1 0,0 0,-1 1,1-1,-1 1,0 0,0 0,0 0,-1 0,-2-3,6 7,-1 0,1 0,-1 0,1 0,0-1,-1 1,1 0,0 0,-1 0,1 0,-1 0,1 0,0 0,-1 0,1 0,-1 0,1 0,0 0,-1 1,1-1,0 0,-1 0,1 0,-1 0,1 1,0-1,-1 0,1 0,0 1,0-1,-1 0,1 0,0 1,0-1,-1 0,1 1,0-1,0 0,0 1,0-1,-1 1,1-1,0 0,0 1,-6 19,1 9,1 1,1-1,2 26,8 93,-3-85,-8-105,-1 0,-3 0,-11-38,10 62,9 18,0 0,0 0,0 1,0-1,0 0,0 0,0 1,0-1,0 0,0 0,0 1,0-1,-1 0,1 0,0 1,0-1,0 0,0 0,0 0,0 1,-1-1,1 0,0 0,0 0,0 0,-1 1,1-1,0 0,0 0,0 0,-1 0,1 0,0 0,0 0,-1 0,1 0,0 0,0 0,-1 0,1 0,0 0,0 0,-1 0,1 0,0 0,0 0,-1 0,1 0,0 0,0 0,0 0,-1 0,1 0,0-1,0 1,0 0,-1 0,1 0,0 0,0-1,0 1,0 0,-1 0,1 0,0-1,0 1,0 0,-2 17,1 1,0 0,2-1,0 1,1-1,0 1,6 16,5 45,-17-58,4-21,0 0,0 0,0 0,0 0,0 0,0 0,0 0,0 1,0-1,0 0,0 0,0 0,0 0,0 0,0 0,0 0,0 0,-1 0,1 1,0-1,0 0,0 0,0 0,0 0,0 0,0 0,0 0,-1 0,1 0,0 0,0 0,0 0,0 0,0 0,0 0,0 0,-1 0,1 0,0 0,0 0,0 0,0 0,0 0,0 0,0 0,-1 0,1 0,0-1,-5-11,1-11,1-1,2 1,0 0,1-11,10-96,-8 108,24-201,-49 345,5 2,-1 97,21-202,-2-19,0 0,0 0,0 0,0 0,0 0,0 0,1 0,-1 0,0 0,0 1,0-1,0 0,0 0,1 0,-1 0,0 0,0 0,0 0,0 0,0 0,1 0,-1-1,0 1,0 0,0 0,0 0,0 0,1 0,-1 0,0 0,0 0,0 0,0 0,0 0,0-1,0 1,0 0,1 0,-1 0,0 0,0 0,0 0,0 0,0-1,0 1,0 0,0 0,0 0,0 0,0 0,0-1,0 1,15-33,-13 29,26-78,-3 0,-3-3,-19 68,-12 30,-36 84,3 2,-10 45,46-121,6-16,5-15,50-114,1-18,-47 110,-9 30,0 0,0 0,1 0,-1-1,0 1,0 0,0 0,0 0,0 0,0 0,0 0,0 0,0-1,0 1,0 0,0 0,0 0,0 0,0 0,0 0,0-1,0 1,0 0,0 0,0 0,0 0,0 0,0 0,-1-1,1 1,0 0,0 0,0 0,0 0,0 0,0 0,0 0,0 0,0 0,-1 0,1-1,0 1,0 0,0 0,0 0,0 0,0 0,0 0,-1 0,1 0,-11 11,-9 15,1 1,1 1,1 1,-13 30,29-49,7-13,14-17,91-126,-18 23,-81 111,-11 21,-15 28,-156 346,114-256,54-112,2-15,0 0,0 1,0-1,0 0,0 0,1 0,-1 0,0 0,0 0,0 0,0 0,1 1,-1-1,0 0,0 0,0 0,1 0,-1 0,0 0,0 0,0 0,1 0,-1 0,0 0,0 0,0 0,0 0,1-1,-1 1,0 0,0 0,0 0,0 0,1 0,-1 0,0 0,0 0,0-1,0 1,24-22,16-33,-2-2,-3-2,21-49,-49 95,4-7,-1 0,-1-1,0 0,-2-1,3-12,-10 32,0 1,1 0,-1 0,0 0,0 0,0-1,0 1,0 0,0 0,0 0,0 0,0-1,-1 1,1-1,-1 2,1 0,0 0,0 0,-1-1,1 1,0 0,0 0,-1 0,1 0,0 0,0 0,-1 0,1 0,0 0,-1 0,1 0,0 0,0 0,-1 0,1 0,0 0,0 0,-1 0,1 0,0 0,0 1,-1-1,1 0,0 0,0 0,-1 0,1 0,0 1,0-1,-24 24,13-10,-16 19,2 1,-7 15,100-154,-35 58,-2-2,-2 0,-3-2,0-5,-21 37,-5 17,0 0,1 0,-1 1,1-1,-1 0,1 0,0 0,0 0,-1 1,1-1,0 0,1 1,-1-1,0 1,0-1,2 0,63-62,13-11,-3-3,42-58,-103 114,-12 16,-10 14,-56 73,37-46,-1-1,-19 16,46-49,3-3,10-11,-11 11,1 0,-1-1,0 0,1 0,-1 0,0 0,-1 0,1 0,-1 0,1-1,-15 12,-176 149,182-151,1 0,0 0,0 1,-5 6,11-13,0 0,0 0,-1 0,1 0,0 1,0-1,0 0,-1 0,1 1,0-1,0 0,0 0,0 1,0-1,-1 0,1 0,0 1,0-1,0 0,0 0,0 1,0-1,0 0,0 1,0-1,0 0,0 0,0 1,0-1,0 0,0 1,0-1,1 0,-1 0,0 1,0-1,0 0,0 0,0 1,1-1,-1 0,0 0,0 0,0 1,1-1,-1 0,0 0,1 0,18-1,22-13,74-37,-105 49,-10 7,-14 12,-139 135,53-54,246-240,19-4,-165 146,21-17,-12 13,-9 4,0 0,0 0,0 0,0 0,0 0,1 0,-1 0,0 0,0 0,0 0,0 0,0 0,0 0,0 0,0 1,0-1,1 0,-1 0,0 0,0 0,0 0,0 0,0 0,0 0,0 0,0 1,0-1,0 0,0 0,0 0,0 0,0 0,0 0,0 0,0 0,0 1,0-1,0 0,0 0,0 0,0 0,0 0,0 0,0 0,0 0,0 1,0-1,0 0,0 0,-1 0,1 0,0 0,0 0,0 0,0 0,0 0,0 0,0 0,0 0,0 1,-1-1,-11 23,-2 0,-1-1,-1-1,-3 3,-1 2,0 1,-5 13,20-30,7-5,15-11,20-19,24-19,-52 41,-12 13,-16 19,13-21,2 1,1-1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18:39.6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03.20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337 209,'4'0,"6"-1,10-4,8-1,5-2,5-2,-1 0,-3-1,-4 1,-3-5,0 0,-2 1,-5 2,-5 3,-3 3,-1 2,-2 3,0 0,2 1,1 1,-1-2,-2-3,0 0,1-2,-1-1,-1-1,0-1,1 1,2-2,1 1,-4 3,-5 7,-7 3,-2 3,0 1,-1 2,-1-1,-2-2,1-1,-1 1,1 1,1 0,-2 2,-1 0,-1-2,1 0,-1 1,3-1,0 2,1 0,-1 0,2 0,1 0,3 1,-3-1,-1 1,-2-1,-1 1,0-3,-1-1,2-2,1 0,1 2,1-1,-3 2,0 0,2-3,3-5,2-5,5-3,3-3,2 0,1-2,2-1,0-2,0 1,2 1,0 0,0 2,0 2,-3 2,-1 0,-1 1,1 2,0 1,2-1,0 1,-1 0,-2-1,-2-2,-1 1,0 0,-1 0,2 2,2-1,-3 3,-2 3,-2 3,-1 5,-1 2,-4 2,0-1,-3 1,-2-1,1-1,0 0,2 0,-1-1,1 0,-1 1,1-1,-1 0,1-1,-4-1,0 0,-1 3,0-2,2 1,1-2,0-3,0 1,0-2,3-1,4-1,5-1,1-2,2-4,0-1,1-1,1 2,0 1,2 1,2-2,0-1,-1 0,-1-2,0 1,0 0,-1-1,1 0,-2-1,0 0,0 2,-1-3,0 0,-2 1,1 0,1-1,1 1,1 0,0 1,0 0,-3 0,-2-2,-1 1,-2-1,1 1,4 3,0 0,2 1,-2 4,-4 3,-5 3,-3 3,-1 1,-1 2,-1-2,0 0,-2 0,1 0,-2 0,-1 3,2 0,2 1,2-1,0-2,-1-1,0 0,-1-1,1 2,-2 1,0 1,-1-1,1-1,3-1,3 1,1-1,4-2,1-6,2-1,1-4,1-1,-1-2,1-1,-1-1,1 0,-1-1,3 2,-1 0,1 2,-1-1,-2 0,0-1,1 0,-1-2,1 2,1 0,1 2,0-1,1 2,1-1,1 1,-1 0,-5 2,-6 4,-6 3,-2 2,-2 3,-1 1,0 1,1 0,-3 0,1 0,2 0,1 0,0 1,1-1,-1-1,2 0,1-2,-1 0,-2 0,-2 0,0 1,1-1,1-4,6-5,6-3,4-3,3-2,2-1,-2-1,-1-1,-1 3,-2 0,1 2,0 3,4-1,1 1,0 1,1 2,0 0,-1 0,0 1,0 0,-1 1,1-3,-1 0,1-2,-1 0,0 0,1 2,-1-3,0-1,3 1,-1 1,1 1,-1 0,0-2,-1 1,-2-2,0 1,-1 1,2 1,-2 2,-5 0,-4 0,-4 1,-2 1,-3-1,-1 0,0 0,-2 0,-1 1,1-1,0 0,2 0,-1 0,1 0,1 0,-1 0,1 0,0 0,0 0,-1 0,1 0,0 1,-1 3,2 4,1 3,-1 1,-2 0,1 0,1-2,2-2,0-1,1 0,1 0,0 1,-1-1,2 0,0 0,0 2,0 0,1-3,1-4,1-4,2-4,1-2,3-2,1-1,1-1,3 3,2 0,0 2,0 1,-2 0,-2 1,-1 0,1 2,-2-3,-3 0,-4 0,-2 4,-2 4,-4 3,-2 3,-1-1,0 1,2 1,0 0,3 1,2 0,2 1,0-2,-2-1,-1 0,0 1,-2 0,-2 1,-1 0,0 0,1 0,3 1,1-1,1 1,3-6,3-5,2-6,2-6,5-3,1 0,0 1,-3 0,-2 2,-2 0,-2 1,-4 2,-2 3,-3 2,-1 2,-2 3,-1 3,0 3,2 2,0-1,-1 0,-1 1,-1 0,1 1,-1 1,3 2,1 0,-1-3,1 0,-3-1,-1 0,0 0,1 1,2 1,0 2,0-2,0-1,-1-1,-2 1,0-1,1 1,1 0,0 0,1 1,-1-1,1 0,-1-1,5-3,7-4,6-3,10-6,5-4,2-1,-2 0,-4-1,-4 1,-3 1,1-1,-1 0,-6 3,-5 2,-5 5,-2 5,-1 3,-2 3,-1 1,0 1,-1-2,-1 2,1 0,0 0,1 1,0-3,0-1,0-1,0-1,-1 0,1-3,3 0,5-2,4-2,4-4,3-1,1-3,-1 0,-3 0,-6 4,-3 5,-4 3,-2 4,1 2,-1 0,0-1,0 1,-1 3,0 0,-1 0,5-3,3-8,6-4,2-5,4-1,1 2,-1 3,-3 5,-4 3,-1 3,-3 1,-1 0,-2 1,0 0,1 1,-1 0,1 3,-1-1,0 1,-2 0,0-2,1 1,1-7,2-5,2-4,2-4,3-2,2-1,3-1,1 3,-2-2,-1 0,-1-1,1 1,1 0,1-1,-2-1,-1-2,-2 0,-2 1,0 1,-4 5,-2 5,-3 7,0 4,0 4,-1 1,-2-1,1 0,-1 0,-1-1,1 1,1 1,3-1,2 1,1-2,2 0,-1-2,0-1,0 0,1-3,0-4,2-2,3-3,3-3,1-1,1-2,0-2,-3-1,-1 0,-1 0,0 1,1 2,0 2,3-1,-1 1,-2-3,-1 2,-4 5,-3 5,-3 4,-2 3,0 1,0 0,-1 0,0 0,-1 2,0 2,0-1,1 0,-1 0,0-3,-1-1,0-1,0-1,0 0,2-1,1 3,0 2,-1 3,-2 0,-1-1,0-1,0-1,0 0,3-1,0 1,2 0,1-1,1-3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18:41.22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13 1,'0'93,"0"-93,0 1,0-1,0 1,0 0,0-1,0 1,0-1,0 1,0 0,0-1,0 1,1-1,-1 1,0-1,0 1,1-1,-1 1,0-1,1 1,-1-1,1 1,-1-1,0 1,1-1,-1 0,1 1,-1-1,1 0,0 1,-1-1,1 0,-1 0,1 0,-1 1,1-1,0 0,-1 0,1 0,1 0,-1-1,1 1,0-1,-1 1,1-1,0 0,-1 1,1-1,-1 0,1 0,0-1,9-8,-26 24,12-11,1 0,-1 0,1 0,0 0,0 1,0 0,0-1,2-2,0-1,-1 0,1 1,0-1,0 0,0 1,0-1,0 0,0 1,0-1,0 0,0 1,0-1,0 0,0 1,0-1,0 1,0-1,0 0,0 1,0-1,0 0,0 1,0-1,1 0,-1 0,0 1,0-1,1 0,0 0,0 0,0 1,-1-1,1-1,0 1,0 0,0 0,-1 0,1 0,0 0,0-1,0 1,-1 0,1-1,0 1,0-1,0 0,26-9,-15 10,-12 1,0-1,0 0,1 1,-1-1,0 1,0-1,0 0,0 1,0-1,0 1,1-1,-1 0,0 1,0-1,0 1,0-1,-1 1,1-1,0 0,0 1,0-1,0 1,0-1,0 0,-1 1,1-1,0 0,0 1,-1-1,1 0,0 1,-3 3,0 0,0 1,0-1,-1-1,0 1,0 0,0-1,0 0,-2 1,2-1,0 0,0 1,0-1,0 1,0 0,1 0,0 0,0 0,-2 3,5-7,0 0,0 1,-1-1,1 0,0 0,0 1,0-1,0 0,0 1,0-1,0 0,-1 1,1-1,0 0,0 1,0-1,0 0,0 1,1-1,-1 0,0 1,0-1,0 0,0 1,0-1,0 0,0 1,1-1,-1 0,0 0,0 1,0-1,1 0,-1 0,0 1,0-1,1 0,-1 0,0 0,1 1,-1-1,0 0,1 0,-1 0,0 0,1 0,-1 0,0 0,1 1,-1-1,0 0,1 0,-1 0,0-1,1 1,-1 0,0 0,1 0,-1 0,0 0,1 0,-1 0,0-1,0 1,1 0,24-7,-24 7,53-24,-40 17,0 0,0 1,0 1,4 0,-18 4,1 1,-1 0,1 0,-1 0,1 0,-1-1,0 1,1 0,-1 0,1 0,-1 0,1 0,-1 0,1 0,-1 0,1 0,-1 1,0-1,1 0,-1 0,1 0,-1 0,1 1,-1-1,0 0,1 0,-1 1,-2 10,-19 16,17-23,3-3,1 0,-1 0,0 0,0 0,1 0,-1 0,0 0,1 0,-1 1,1-1,-1 0,1 0,0 1,0-1,-1 1,2-2,-1 1,0-1,1 0,-1 1,1-1,-1 0,1 0,-1 1,0-1,1 0,-1 0,1 0,-1 1,1-1,-1 0,1 0,-1 0,1 0,-1 0,1 0,-1 0,1 0,-1 0,1 0,-1 0,1 0,-1-1,1 1,-1 0,1 0,-1 0,1-1,-1 1,0 0,1-1,-1 1,1 0,-1-1,0 1,1 0,-1 0,0 0,0 0,1-1,-1 1,0 0,1 0,-1 0,0 0,1 0,-1 0,0 0,1 0,-1 0,0 0,1 0,-1 0,0 0,1 0,-1 0,0 1,1-1,-1 0,0 0,1 0,-1 0,0 1,0-1,1 0,-1 0,0 1,0-1,1 0,-1 0,0 1,0-1,0 0,1 1,-1-1,0 0,0 0,0 1,0-1,0 0,0 1,0-1,0 1,0-1,0 0,0 1,0-1,0 0,0 1,0-1,0 0,0 1,0-1,0 0,-1 1,-7 24,6-21,-8 18,-1-1,-5 7,6-10,9-18,1 0,0 0,0 1,0-1,0 0,-1 0,1 0,0 1,0-1,0 0,0 0,0 0,0 1,0-1,0 0,0 0,0 1,0-1,0 0,-1 0,1 1,1-1,-1 0,0 0,0 0,0 1,0-1,0 0,0 0,0 1,0-1,0 0,0 0,0 0,1 1,-1-1,0 0,0 0,0 0,0 0,1 1,11-2,20-11,-27 10,-4 2,-1 0,1-1,-1 1,1 0,-1 0,1 0,-1-1,1 1,-1 0,1 0,-1 0,1 0,-1 0,1 0,0 0,-1 0,1 0,-1 0,1 0,-1 0,1 1,-1-1,1 0,-1 0,1 0,-1 1,1-1,-1 0,1 1,-1-1,0 0,1 1,-1 0,0 0,1 0,-1 0,0 0,0 0,0 1,0-1,0 0,0 0,0 0,-1 0,1 0,0 0,-1 0,1 1,-21 42,19-40,-11 16,9-16,1 0,0 1,0 0,0 0,1 0,0 0,0 0,0 1,0-1,1 2,1-7,0 0,0 0,0 1,0-1,0 0,0 0,0 1,1-1,-1 0,0 0,0 1,0-1,0 0,1 0,-1 0,0 0,0 1,0-1,1 0,-1 0,0 0,0 0,0 0,1 1,-1-1,0 0,0 0,1 0,-1 0,0 0,0 0,1 0,-1 0,0 0,0 0,1 0,-1 0,0 0,0 0,1 0,-1-1,0 1,0 0,1 0,-1 0,0 0,0 0,1 0,-1-1,0 1,0 0,0 0,1 0,17-11,-13 8,2 1,-8 8,-14 13,11-14,0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21:03.62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667 589,'-2'0,"-1"1,1-1,0 1,0 0,1-1,-1 1,0 0,0 0,0 0,1 1,-1-1,0 0,1 1,-1-1,1 1,-1 0,-24 31,22-27,-5 8,1-1,0 1,1 0,1 0,0 1,1 0,0 0,1 1,1-1,1 1,0-1,1 1,0 0,2 7,-2-18,1 0,-1 0,0 0,0 0,0-1,-1 1,0 0,0-1,0 1,0-1,-3 4,1-2,1-1,0 1,1 0,-1 0,1 1,0-1,2-6,0 1,0-1,0 0,0 0,0 1,-1-1,1 0,0 0,0 1,0-1,0 0,0 0,0 1,0-1,0 0,0 0,0 1,0-1,0 0,0 0,0 1,0-1,0 0,0 1,0-1,1 0,-1 0,0 0,0 1,0-1,0 0,1 0,-1 1,0-1,0 0,0 0,1 0,-1 0,0 1,0-1,11-7,7-15,-13 15,-1-1,0 0,0-1,2-6,10-23,-3 15,-10 15,1 0,0 1,0 0,1 0,0 0,0 0,0 1,1 0,0 0,1 0,4-3,-11 9,1 0,-1 0,0 0,0 0,0-1,0 1,1 0,-1 0,0 0,0 0,0 0,0 0,1 0,-1 0,0 0,0 0,0 0,1 0,-1 0,0 0,0 0,0 0,0 0,1 0,-1 0,0 0,0 0,0 0,1 0,-1 0,0 0,0 0,0 0,0 0,1 1,-1-1,0 0,0 0,0 0,0 0,0 10,-6 11,6-20,-10 31,8-25,0 0,0 0,-1 1,0-2,0 1,-1 0,0-1,0 1,0-1,-5 5,5-8,1 1,0-1,0 1,0 0,0 0,1 0,-1 0,1 0,0 1,1-1,-1 1,1-1,-1 1,1 0,1-1,-1 2,1-4,-1 0,0 0,1 0,-1 1,0-1,0 0,0 0,-1 0,1 0,0-1,-1 1,1 0,-1 0,0-1,1 1,-1-1,0 0,0 1,0-1,-44 21,35-18,7-2,1-1,-1 0,0 0,0 0,0 0,0-1,0 1,0-1,0 0,-3-1,7 1,-1 0,1 0,-1 0,1 0,-1 0,1 0,-1-1,1 1,-1 0,1 0,-1 0,1-1,-1 1,1 0,0-1,-1 1,1 0,0-1,-1 1,1-1,0 1,-1-1,1 1,0 0,0-1,0 1,-1-1,1 1,0-1,0 0,0-1,1 1,-1-1,0 1,1-1,-1 1,1 0,0-1,-1 1,1 0,0-1,0 1,0 0,0 0,0 0,0 0,11-13,-8 10,0 0,0 0,-1 0,0 0,0 0,0-1,0 0,0 1,-1-1,0 0,0 0,-1-1,2-2,-3 8,0 0,0 0,0 0,0-1,0 1,0 0,0 0,0 0,0 0,0 0,0 0,0 0,0 0,0 0,0 0,0-1,0 1,0 0,0 0,0 0,-1 0,1 0,0 0,0 0,0 0,0 0,0 0,0 0,0 0,0-1,0 1,0 0,0 0,0 0,0 0,-1 0,1 0,0 0,0 0,0 0,0 0,0 0,0 0,0 0,0 0,0 0,0 0,-1 0,1 0,0 0,0 0,0 0,0 0,0 0,0 0,0 0,0 0,0 0,0 0,-1 1,-6 4,-8 10,14-14,-86 84,24-26,48-44,8-8,-1 0,1 1,0 0,1 0,0 0,-4 9,-4 8,-1 0,-2 0,-2 1,15-20,1 0,-1 0,1 1,0-1,1 1,0 0,-1 3,-11 30,3-11,10-25,0-1,0 1,0-1,0 0,0 0,-1 1,0-1,0 0,0 0,0 0,0-1,0 1,-2 1,-18 23,19-22,1-1,-1 0,0 0,-1-1,1 1,-3 1,1-1,0 0,0 0,1 1,-1-1,1 1,0 0,0 0,1 0,-1 1,1 0,0-1,1 1,-1 0,1 0,0 0,0 3,3 6,3-12,13-19,-10 8,50-59,34-56,-53 70,21-26,-40 54,19-18,6-9,-16 19,-18 23,-1-1,0-1,-1 0,5-8,74-125,-85 141,0-1,0 1,0-1,0 0,-1 1,0-1,0 0,0 0,0 0,-1-4,0 9,0-1,0 1,0 0,-1 0,1 0,0 0,0 0,-1 0,1 0,0 0,0 0,0 0,-1 0,1 0,0 0,0 0,0 0,-1 1,1-1,0 0,0 0,0 0,-1 0,1 0,0 0,0 0,0 1,0-1,-1 0,1 0,0 0,0 0,0 1,0-1,0 0,0 0,-1 0,1 1,0-1,0 0,0 0,0 0,0 1,-6 9,-14 35,12-28,0 0,0 0,-2 0,0-1,-9 11,-35 34,-6 8,83-104,70-111,-78 122,1 0,0 2,2 0,2-1,82-78,-80 82,-12 10,-1 1,1-1,-2-1,7-7,83-110,-78 101,1 1,6-4,-13 15,-8 9,-9 14,-11 14,-54 88,64-106,0 0,-1-1,1 0,-1 1,-1-1,1 0,0 0,1 0,-1 0,1 1,-1 1,4-4,0-1,0 1,0 0,0 0,0 0,0 0,1 0,-1 0,1 0,-1 0,1 0,0 0,0 0,0 0,0 0,0 0,1 2,-1-4,0 1,0-1,0 0,1 0,-1 0,0 0,0 1,0-1,1 0,-1 0,0 0,0 0,1 0,-1 0,0 0,0 0,1 0,-1 0,0 0,0 0,1 0,-1 0,0 0,0 0,1 0,-1 0,0 0,0 0,1 0,-1 0,0 0,0 0,1-1,-1 1,0 0,0 0,0 0,1 0,-1-1,0 1,0 0,0 0,0 0,1-1,-1 1,0 0,14-12,-13 10,13-13,-1-1,0 0,-1-1,-1 0,0-1,0-3,28-45,-2-5,-36 69,1 0,-1 0,1 0,-1 0,1 0,0 1,0-1,0 1,0-1,0 1,0 0,1 0,-1 0,0 0,1 0,-1 1,1-1,-3 1,0 0,0 0,0 0,0 0,0 0,0 0,0 0,1 0,-1 0,0 0,0 0,0 0,0 0,0 0,0 0,0 0,0 0,0 0,0 0,0 0,0 0,0 0,0 0,0 0,0 0,1 0,-1 0,0 0,0 0,0 0,0 0,0 0,0 1,0-1,0 0,0 0,0 0,0 0,0 0,0 0,0 0,0 0,0 0,0 0,0 0,0 0,0 0,0 0,0 0,0 1,0-1,0 0,0 0,0 0,0 0,0 0,0 0,0 0,0 0,0 0,0 0,-1 0,1 0,0 0,0 0,0 0,0 0,0 0,0 0,0 0,-6 8,-11 8,14-14,-2 3,0 1,0 0,1 1,0-1,0 1,0-1,0 4,0-2,0-1,0 1,-1-1,0 0,-6 6,8-10,1 1,-1-1,1 1,-1 0,1 0,0-1,0 3,2-5,-1 0,1 0,-1 0,1 0,-1 0,1 0,0 0,0 1,0-1,-1 0,1 0,0 0,0 0,1 1,-1-1,0 0,0 0,0 0,1 0,-1 0,1 0,-1 0,1 1,-1-1,1 0,0-1,-1 1,1 0,0 0,0 0,-1-1,1 0,-1 0,1 0,-1 0,1 1,-1-1,1 0,-1 0,1 0,-1 0,1 0,-1 0,1 0,-1-1,1 1,-1 0,1 0,-1 0,1 0,-1-1,1 1,-1 0,0 0,1-1,-1 1,1 0,-1-1,0 1,1 0,-1-1,0 1,1-1,-1 1,0-1,0 1,1-1,-1 1,13-25,-8 14,9-9,-9 12,0 0,1 0,0 0,0 1,1-1,0 1,0 1,1 0,-1 0,1 0,7-3,-12 7,0 0,0 0,0 0,0-1,0 0,-1 1,1-1,-1 0,1 0,-1-1,0 1,-1 0,1-2,17-22,-16 22,1 0,-1 0,0 0,0 0,2-5,-3 5,1-1,-1 1,2 0,-1 0,0 0,2-1,5-7,0 0,-1 0,-1 0,2-5,-1 1,1 1,8-10,-55 71,23-24,9-14,0 1,0 0,1 0,0 0,0 1,1 0,0-1,0 3,0-3,-1 1,-1-1,1 0,-1-1,-1 1,1-1,-1 0,-1-1,1 1,-2 0,22-23,-1 0,5-10,-4 6,-1 3,-1-1,0 0,-2-1,8-18,-15 31,0 0,1 1,0 0,0-1,1 2,-1-1,1 0,0 1,2-2,15-13,18-12,-34 26,0 0,1 1,-1-1,1 1,0 0,0 1,0 0,3-1,-5 2,1 0,-1 0,1 0,-1-1,0 0,0 0,0 0,-1 0,1-1,-1 0,0 0,0 0,0-1,0 1,1-4,-1-1,-5 6,-10 11,-1 0,-41 23,47-28,0 1,0 1,0-1,1 1,0 0,0 0,1 0,-1 1,1 0,0 0,0 0,1 0,-1 3,-12 18,2 2,13-25,0 1,-1-1,0-1,0 1,0 0,0 0,0-1,-2 2,-3 4,1 0,0 1,0-1,0 2,3-3,-1-1,-1 0,1 0,-1 0,0 0,-1-1,-5 5,8-8,1 0,-1-1,1 1,0 1,0-1,0 0,0 1,0-1,0 0,1 0,-1 0,0 0,0-1,-1 1,1-1,-1 1,-1 1,2-3,0 1,1 0,-1 0,0 0,1 0,0 0,-1 0,1 0,0 1,0-1,1 0,-1 1,0 0,0 0,0 0,0 0,-1 1,1-1,-1 0,0 0,0-1,0 1,-3 3,1 0,0 0,0 1,0-1,0 1,1 0,0 2,-14 26,12-28,0-1,0 1,-1-1,0 0,-3 2,2-2,0 1,1 0,0 0,-1 2,2-3,0 0,0 0,-1-1,0 1,-6 3,7-6,0 1,1 0,-1 0,1 0,0 1,0-1,1 1,-1 0,1 0,0 0,-1 3,-2 7,3-6,0 0,-1 0,0-1,-1 1,0-1,0 0,-4 4,-14 16,16-19,-1 1,-1-1,0 0,-2 1,5-4,1 0,0 0,0 0,1 0,0 1,0 0,0 0,1 0,0 0,0 1,0 0,0 0,-1 0,0-1,0 0,-1 1,0-2,0 1,0 0,-4 1,1-1,1 0,-1 0,1 1,0 0,1 0,0 1,0-1,1 1,0 1,-2 5,1 0,0-1,-1 0,-1-1,-3 5,1-5,0-1,-1-1,-8 7,6-7,1 1,1 1,-1 0,2 0,6-8,1-1,-1 1,1 1,0-1,0 0,0 1,1-2,0-1,0 1,0-1,-1 0,1 0,-1 0,0 0,-2 2,2-2,0 0,0 0,0 0,0 0,1 0,0 1,0-1,0 1,-1 0,-28 99,28-96,0 0,0-1,-1 1,0-1,0 0,0 1,-1-2,0 1,-4 3,9-9,0 0,0 1,0-1,-1 0,1 0,0 0,0 1,-1-1,1 0,0 0,0 0,-1 0,1 1,0-1,0 0,-1 0,1 0,0 0,-1 0,1 0,0 0,-1 0,1 0,0 0,0 0,-1 0,1 0,0 0,-1 0,1 0,0 0,0 0,-1-1,1 1,0 0,-1 0,1 0,0-1,-2-12,7-19,1 19,1-1,0 1,3-4,-4 8,0-1,-1 0,0 0,-1-1,0 1,0-1,-1-1,0 0,1 0,0 0,1 1,1-1,-1 1,6-7,-3 5,0-1,-1 0,-1 0,0-3,-1 6,1 1,-1 0,2-1,-1 2,2-1,-1 1,1 0,1 1,-1 0,3-1,30-33,-20 18,-13 15,0 1,-1-1,0-1,0 1,-1-1,0 0,-1-1,2-5,0 1,1-1,0 1,0 1,2-1,1 0,5-9,4-2,-14 19,0-1,-1 1,0-1,-1 0,2-4,-2 6,-1-1,1 1,1 0,-1 0,1 0,0 0,2 0,-1 0,-1 0,1-1,-1 1,-1-1,5-7,-7 12,0-1,0 0,0 0,0 1,1-1,-1 1,1 0,0-1,-1 1,1 1,2-2,-1 1,-1 0,1-1,-1 0,0 1,0-1,0 0,0 0,0-1,1-1,-1 1,1 0,0 0,0 0,0 1,1-1,-1 1,1 0,0 0,0 1,1-1,18-11,-15 8,0-1,0 0,0-1,-1 0,-1 0,5-7,3-13,-14 25,0 0,1-1,-1 1,1 0,0 0,0 0,0 0,0 0,1 0,-1 1,1-1,2-1,-2 2,-1 0,1-1,-1 1,1-1,-1 1,0-1,0 0,0 0,0 0,0 0,-1 0,0 0,1-1,-1 1,0-1,14-28,-11 25,1 1,0 0,1 1,-1-1,1 1,0 0,1 0,4-2,-11 7,0 0,0 0,0 0,1 0,-1 0,0-1,0 1,0 0,1 0,-1 0,0 0,0 0,0 0,1 0,-1 0,0 0,0 0,0 0,1 0,-1 0,0 0,0 0,0 1,0-1,1 0,-1 0,0 0,0 0,0 0,1 0,-1 0,0 1,0-1,0 0,0 0,0 0,0 0,1 0,-1 1,0-1,0 0,0 0,0 0,-2 12,-8 9,6-14,-1 0,1 0,1 1,-2 3,3-6,0 0,-1 1,1-1,-1 0,0 0,0-1,-1 1,0-1,1 0,-2 1,-7 5,5-3,-1 0,0-1,0 0,-1-1,0 0,0 0,13-7,0-1,0 1,0-1,-1 0,1 0,-1 0,1 0,-1-1,2-3,25-39,-13 19,0 1,-9 14,0-1,1 2,0-1,1 1,4-3,-4 5,-7 5,1 0,0 1,0 0,0 0,0 0,0 0,1 1,-1 0,6-2,-4 1,12-2,-15 7,-9 8,-16 18,12-16,0 0,0 1,2 1,-6 10,-6 2,16-23,1 0,0 1,1-1,-1 1,0 0,-1 3,2-1,-1 0,0-1,0 1,0-1,0 0,-1 0,0 0,0-1,-1 1,1-1,-1 0,0-1,0 1,0-1,-2 1,-1 3,0-1,0 1,1 0,0 0,0 1,1 0,-3 5,-19 22,25-31,0 1,0-1,0 1,1 0,-1-1,1 1,0 1,0-1,0 0,0 0,0 0,-1 0,0-1,0 1,-1 0,-73 80,73-80,1-1,0 1,0-1,0 1,1 0,0 0,0 0,0 0,-1 4,-1 3,-28 47,24-44,-1-1,-10 13,15-22,-4 6,3-5,1 0,0 0,0 1,1-1,-2 3,0 0,0 0,-1 0,0 0,-1-1,0 0,-5 4,-7 10,-43 39,26-14,29-35,-2 0,0-1,-10 11,12-15,0 0,0 0,1 1,0 0,-2 3,2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45.93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958 1,'-94'207,"49"-103,24-55,-22 39,13-45,25-36,-1 0,1 0,0 1,1 0,0 0,0 0,0 0,1 0,1 1,-1 1,0 8,-1-2,2 0,0 0,0 0,2 11,0-27,0 0,0 1,0-1,0 0,0 1,0-1,0 0,0 0,0 1,0-1,0 0,0 0,1 1,-1-1,0 0,0 0,0 1,0-1,1 0,-1 0,0 0,0 1,0-1,1 0,-1 0,0 0,0 0,1 1,-1-1,0 0,0 0,1 0,-1 0,0 0,12-3,14-15,-21 15,28-21,99-67,-104 74,1 1,0 2,31-11,19-14,-69 34,0 0,0-1,-1 0,0-1,0 0,-1 0,2-3,33-24,36-13,-59 37,-1-1,0 0,0-2,-1 0,12-13,-4 4,-25 21,0 1,0-1,-1 0,1 1,0-1,0 1,0-1,0 1,0 0,0-1,0 1,0 0,0-1,0 1,0 0,0 0,0 0,0 0,0 0,0 0,0 0,0 1,0-1,0 0,0 0,0 1,-1-1,1 1,0-1,0 1,0-1,-1 1,1 0,-1-1,0 1,0 0,1 0,-1-1,0 1,0 0,0 0,0 0,0-1,0 1,0 0,0 0,0 0,-1-1,1 1,0 0,0 0,-1-1,1 1,-1 0,1 0,0-1,-1 1,1-1,-1 1,-17 22,13-17,-25 31,-11 10,30-36,0 0,-1 0,-1-1,0-1,-12 6,14-7,0 0,0 0,0 1,-3 4,6-5,1-1,-1-1,0 0,0 0,-1 0,0-1,0 0,-6 2,9-5,0 1,1 0,0 1,-1-1,1 1,1 0,-1 0,1 1,-1-1,1 1,0 0,-1 3,-25 26,-30 30,27-27,25-27,0 0,0 1,-2 4,5-5,-2-1,0 0,0 0,-6 6,-19 21,27-30,0 1,-1-1,0 1,0-2,-1 1,1-1,-1 0,0 0,-3 1,3-2,0 0,0 0,1 1,-1 0,1 0,0 1,1 0,-1 0,-2 4,7-9,1-1,0 0,0 0,-1 1,1-1,0 0,0 0,0 1,-1-1,1 0,0 1,0-1,0 0,0 1,-1-1,1 0,0 1,0-1,0 0,0 1,0-1,0 0,0 1,0-1,0 0,0 1,0-1,0 0,1 1,-1-1,0 0,0 1,0-1,0 0,1 1,-1-1,0 0,0 0,0 1,1-1,-1 0,0 0,0 1,1-1,-1 0,0 0,1 0,-1 0,0 1,1-1,-1 0,0 0,1 0,-1 0,0 0,1 0,-1 0,0 0,1 0,-1 0,1 0,22-3,-12-4,0-1,0 0,-1-1,0 0,0 0,-1-1,-1 0,7-10,9-9,-20 25,0 0,-1-1,0 1,0-1,0 0,0 0,-1 0,0 0,1-3,-5 13,0 0,0 0,0 0,-1 0,0 0,0-1,0 1,0-1,-1 0,0 0,1 0,-2 0,1-1,-3 3,0-1,-1 0,0-1,0 0,0 0,0 0,-1-1,-1 0,5-1,0 0,0 0,0 0,0 1,1-1,-1 1,1 1,0-1,0 0,0 1,0 0,1 0,0 0,-1 1,1 0,-1 2,0 0,0 0,1 0,0 0,1 1,-1-1,1 1,1 0,-1 7,0-4,-1 0,0 0,-1 0,0 0,0-1,-1 0,0 0,-6 8,4-7,1 0,0 1,1 0,0 0,1 0,-2 9,3-12,0-1,0 1,-1-1,0 0,-1 0,0-1,0 1,0-1,-1 0,0-1,0 1,-4 2,-23 26,0 7,2 2,1 1,3 1,1 3,-7 4,27-45,0 1,0 0,1 0,0 0,1 1,0-1,0 1,1 0,0 4,-8 33,-1 0,-11 22,9-33,9-24,0 0,1 0,1 1,0-1,0 1,1 2,-1-1,0 0,-1 0,-1-1,0 0,0 0,-2 0,1-1,-3 3,-9 18,8-15,2 0,0 0,1 1,1 0,0 0,2 1,0-1,1 1,1 0,1 10,0 16,-5 23,4-50,-2 7,-1 0,-5 14,-5 26,5 11,1 33,8-94,-4 25,0 16,2-22,-1-1,-6 18,6-31,5-281,-1 411,21-299,-20 139,0 0,0 1,1-1,0 1,0-1,1 1,1-4,0 49,-4 50,0-124,-1 5,1 0,2 0,1 0,1 0,3 0,-1 4,-1-1,-1 0,0-26,-5-91,-1 57,1 39,0 12,4-30,-2 58,2 0,-1 0,1 0,1 0,2-4,8-26,4-10,-14 41,0-1,-1 1,0-1,0 1,-1-1,-1 0,1 0,-1-5,-2 5,2 0,-1 0,2-1,-1 1,1 0,1 0,0 0,7-22,14-41,-4-1,4-33,-20 90,1 1,1 0,1 1,0-1,1 1,0 1,11-14,7-14,28-40,-25 41,-24 33,-1-1,0 1,0 0,-1-1,0-1,0 0,1 0,0 1,4-9,-3 9,0-1,-1 0,0 0,-1 0,0 0,1-8,-1 7,-2 8,1-1,-1 1,1 0,0 0,0 0,0 0,0 0,1 0,-1 0,2 0,16-24,-17 22,1 1,-1-1,1 0,-1 1,1 0,1 0,0-1,20-22,0-10,-15 20,1 0,1 0,1 2,1-1,0 2,15-13,142-109,-140 110,-25 19,1 1,0 0,0 1,0-1,1 2,0-1,7-3,0-1,-1 1,-13 11,-5 7,-17 28,11-16,-2-1,-1 0,0 0,-2-2,-9 11,14-20,0 0,0 0,1 0,-4 7,10-13,1 1,-1-1,1 1,0 0,0 0,0 0,1 0,0 0,0 1,0-1,0 1,0 2,0-1,0 1,-1 0,0 0,-1-1,0 1,0-1,0 0,-1 0,-1 1,-5 14,8-19,1 1,0 0,-1 0,0-1,0 1,0-1,0 0,-1 0,1 1,-1-2,0 1,0 0,0 0,0-1,-3 2,6-4,0 0,0 0,0 0,0 0,0 0,0 0,0 0,0 0,0 1,-1-1,1 0,0 0,0 0,0 0,0 0,0 0,0 0,0 0,-1 0,1 0,0 0,0 0,0 0,0 0,0 0,0 0,0 0,0 0,-1 0,1 0,0-1,0 1,0 0,0 0,0 0,0 0,0 0,0 0,0 0,0 0,0 0,-1 0,1 0,0 0,0-1,0 1,0 0,0 0,0 0,0 0,0 0,0 0,0 0,2-8,7-7,7-3,-6 8,-1 0,-1-1,0 0,0 0,0-2,-5 8,1 0,0 0,0 0,0 1,0-1,1 1,0 0,0 1,0-1,2 0,0 0,-1 0,0-1,0 1,0-1,-1-1,0 1,1-2,13-14,-16 18,0 0,0 0,0 0,0 0,-1-1,1 1,-1-1,1-1,-20 33,13-21,-1 0,1 1,1-1,-1 1,-1 6,-1 6,-1 1,-2-1,1-1,-2 0,-1 0,-6 7,17-26,24-47,-20 39,1 1,0-1,1 1,-1 0,1 0,0 0,3-1,-3 3,-1 0,1-1,-1 0,0-1,0 1,-1-1,0 0,0 0,2-6,-4 6,1 1,0 0,1 0,0 0,0 0,0 0,0 1,1 0,0 0,0 0,0 0,1 1,1-1,36-22,-22 14,0 1,4-1,16-1,-34 12,-1 1,1-1,-1 0,0-1,0 0,0 0,0 0,-1-1,2 0,50-44,1-6,-55 50,0 0,0 1,0-1,-1 0,0 0,0-1,0 1,0 0,0-1,-1 0,0 1,1 0,0 1,0-1,0 0,0 0,0 1,1-1,0 1,-1 0,4-3,29-26,-31 27,0 0,1 0,-1 1,1 0,0 0,0 0,0 1,1 0,-1 0,1 0,0 0,0 1,0 0,2 0,1-1,0 0,0-1,0 0,-1 0,1-1,-1 0,5-4,28-15,5-6,-86 55,35-23,-1 1,1 0,-1 1,1-1,0 1,0 0,1 0,-1 0,1 1,-2 2,-1 2,0-1,-1 0,0 0,0 0,-1-1,0 0,-4 2,-7 3,-1 0,0-1,-1-1,1-1,1-1,-1 1,2 2,-15 9,1 0,-2-2,0-1,0-2,-2-1,-12 2,-73 29,-208 84,314-122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51.53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406 1,'-38'2,"0"1,0 3,1 0,-8 5,2-1,-7-6,39-5,0 2,1 0,-1 0,0 1,1 0,-1 1,8-2,1-1,0 1,-1 1,1-1,0 0,0 1,0-1,0 1,0-1,0 1,0 0,0 0,1 0,-1 0,1 0,0 0,-1 0,1 1,0-1,0 0,0 1,1-1,-1 1,0-1,1 1,-1 2,2-4,-1 0,0 0,0 0,0 0,0 0,1 0,-1 0,0 0,1 0,-1-1,1 1,-1 0,1 0,-1 0,1 0,0-1,-1 1,1 0,0 0,0-1,0 1,-1-1,1 1,0-1,0 1,0-1,0 1,0-1,0 0,0 0,0 1,0-1,0 0,0 0,0 0,0 0,1 0,8 1,1-1,-1 0,9-2,-7 1,6 1,-5 0,0 0,0-1,0 0,0-1,0 0,-1-1,1-1,6-3,-8 2,1 0,0 0,0 1,0 0,1 1,-1 0,1 1,0 1,0 0,1 1,-12 0,1 0,-1 0,1 0,-1 1,1-1,-1 1,0-1,1 1,-1 0,2 1,-4-2,0 0,1 0,-1 1,0-1,0 0,1 0,-1 1,0-1,0 0,0 0,1 1,-1-1,0 0,0 1,0-1,0 0,0 1,0-1,0 0,0 1,0-1,0 0,0 1,0-1,0 0,0 1,0-1,0 0,-10 15,6-12,-1 1,0-1,1 0,-1 0,0 0,0-1,0 1,-1-1,1 0,-1-1,1 0,-13 3,0-1,-14-1,-1 1,4-2,24-1,-1 0,1 0,0 0,0 1,0-1,-1 1,1 1,0-1,0 1,-2 1,-24 8,28-11,-1 1,1 0,0 0,-1 0,1 0,0 0,0 1,0-1,0 1,0 0,0 0,0 0,1 1,-1-1,-1 2,4-4,0 1,0-1,0 0,-1 0,1 1,0-1,0 0,0 1,0-1,0 0,0 1,-1-1,1 0,0 1,0-1,0 0,0 1,0-1,0 0,1 1,-1-1,0 0,0 1,0-1,0 0,0 1,0-1,1 0,-1 1,0-1,0 0,0 0,1 1,-1-1,0 0,14 6,21-5,-32-1,56 0,60-1,-116 1,0-1,0 1,-1-1,1 1,0-1,0 0,0 0,-1 0,1 0,-1 0,1-1,-1 1,1-1,-1 1,0-1,0 0,2-2,-4 4,0 0,0-1,0 1,0-1,0 1,-1 0,1-1,0 1,0-1,0 1,0 0,0-1,-1 1,1 0,0-1,0 1,-1 0,1-1,0 1,-1 0,1 0,0-1,0 1,-1 0,1 0,-1 0,1-1,0 1,-1 0,1 0,0 0,-1 0,1 0,-1 0,1 0,0 0,-1 0,1 0,-1 0,1 0,0 0,-1 0,-21-1,21 1,-44 1,29 0,0 0,0-1,-15-3,22 0,2-1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58.2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78 0,'-15'14,"12"-11,-1-1,1 1,1 0,-1-1,0 1,1 0,-1 1,1-1,0 0,0 1,0-1,1 1,-1 0,1 0,0-1,0 1,0 0,0 0,1 0,-1 0,1 1,2 277,0-324,-1 25,-1 0,0 0,-1 0,-3-15,0 21,4 11,-1 1,1-1,0 0,0 0,0 0,-1 0,1 0,0 0,0 0,0 0,0 0,-1 1,1-1,0 0,0 0,0 0,0 0,-1 1,1-1,0 0,0 0,0 0,0 0,0 1,0-1,0 0,0 0,0 0,0 1,0-1,0 0,0 0,0 1,0-1,0 0,0 0,0 0,0 1,0-1,0 0,0 0,0 0,0 1,0-1,1-78,-2 41,1 29,0 11,0 14,0 16,-1 1,-1-1,-3 7,1-11,2 0,2 0,2 27,-1 6,-1 438,2-485,-1 0,2 0,0 0,1 0,4 13,-2-14,-2 1,0 0,-1 0,-1 0,0 1,-1-1,1 4,0-13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58.93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3:32.72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4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4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825 969,'-3'3,"-1"1,1 0,0 0,1 0,-1 0,1 1,-1-1,1 1,1-1,-1 1,1 0,0 0,0 0,0-1,0 6,-1 7,-1-8,1 0,-1 0,-1 0,1 0,-2 0,1-1,-1 0,-1 0,1 0,-1-1,-7 7,13-13,0-1,-1 0,1 1,0-1,-1 1,1-1,-1 0,1 0,0 1,-1-1,1 0,-1 1,1-1,-1 0,1 0,-1 0,1 0,-1 0,1 1,-1-1,1 0,-1 0,1 0,-1 0,1 0,-1-1,1 1,-1 0,1 0,-1 0,1 0,-1 0,0-1,1 0,-1 0,0 0,1 0,-1 0,0 0,1 0,-1 0,1 0,0 0,-1 0,1 0,0 0,0-1,-2-7,1-1,1 0,0-4,0 10,1-16,0 0,3-8,-1 8,-1-1,0-2,-2 21,0-1,0 1,1 0,-1 0,1 0,0 0,-1 0,1 0,0 0,0 0,0 0,1 0,-1 0,0 0,1 0,-1 2,-1 0,0 0,0 0,0 0,0 0,0-1,0 1,1 0,-1 0,0 0,0 0,0 0,0-1,0 1,0 0,0 0,0 0,0 0,0 0,0-1,0 1,0 0,0 0,0 0,0 0,0-1,0 1,0 0,0 0,0 0,0 0,0 0,0-1,0 1,0 0,0 0,0 0,0 0,0 0,-1-1,1 1,-8-1,-11 5,-98 33,132-42,-1-1,0 0,0-1,0-1,-1 0,3-2,-11 6,4-2,-12 14,0-4,0-1,0 1,-1-1,1 0,0 0,-1 0,0-1,0 1,0-1,0 0,0 0,0 0,0-1,-1 1,1-1,-1 0,-1 0,10-2,0-1,-1 0,1 1,-1-1,1 0,2-3,6-2,15-7,27-15,-49 25,0 1,0-1,-1 1,1-1,-1-1,0 1,0 0,1-3,-6 5,-4 2,-7 3,10-2,-17 5,14-8,8-6,19-20,-16 21,0-1,0 0,-1 0,5-8,-10 16,0 0,0 0,0 0,0 0,0 0,0 0,0-1,0 1,0 0,0 0,0 0,0 0,0 0,0 0,0-1,0 1,0 0,0 0,0 0,0 0,0 0,0 0,0-1,0 1,0 0,0 0,0 0,0 0,0 0,0 0,0 0,0-1,0 1,0 0,0 0,0 0,-1 0,1 0,0 0,0 0,0 0,0 0,0 0,0-1,0 1,0 0,-1 0,1 0,0 0,0 0,0 0,0 0,0 0,0 0,-1 0,-10 3,-11 6,-14 10,20-10,13-7,4-4,16-9,-1-1,0 0,-1-1,-1-1,0-1,-1 0,2-3,-12 13,-5 4,-12 7,-20 15,32-20,-51 32,30-20,0 1,-16 13,30-16,9-10,0-1,0 0,0 0,0 0,0 0,0 0,0 1,0-1,0 0,0 0,0 0,0 0,0 0,1 1,-1-1,0 0,0 0,0 0,0 0,0 0,0 0,0 0,1 1,-1-1,0 0,0 0,0 0,0 0,0 0,1 0,-1 0,0 0,0 0,0 0,0 0,1 0,-1 0,0 0,0 0,0 0,0 0,1 0,2 0,0-1,0 1,-1-1,1 1,0-1,0 0,0 0,0 0,9-5,-1-1,1 0,-1-1,-1 0,1 0,6-8,4-6,-1 0,7-12,-24 31,11-18,-13 20,0 1,-1-1,1 0,-1 0,1 0,-1 0,0 0,1 0,-1 0,0 0,0 0,0 0,0 0,0 0,0 0,0 0,0 0,0 0,0-1,-1 2,1 0,-1-1,1 1,-1 0,1 0,-1 0,1-1,-1 1,1 0,-1 0,0 0,1 0,-1 0,1 0,-1 0,1 0,-1 0,1 1,-1-1,1 0,-1 0,0 0,1 0,-1 1,1-1,0 0,-1 1,1-1,-1 0,1 1,-17 9,-1 5,1 1,0 0,1 1,-5 9,17-19,5-5,13-7,0-4,0-2,0 1,-1-2,-1 1,7-9,6-9,-2-1,0-2,-16 23,-4 5,0-1,0 1,0 0,-1-1,1 0,-1 1,-1-1,2-2,-5 5,-3 6,-6 8,-29 38,-82 108,121-157,1 0,-1 0,0 0,0 1,1-1,-1 0,1 0,-1 0,1 1,0-1,0 0,-1 1,1-1,0-1,0 1,0-1,0 0,0 1,1-1,-1 1,0-1,0 0,0 1,0-1,1 1,-1-1,0 0,0 1,1-1,-1 0,0 1,0-1,1 0,-1 0,0 1,1-1,-1 0,1 0,0 1,1-1,0 1,-1-1,1 0,-1 0,1 0,0 0,-1 0,1 0,0 0,-1-1,1 1,0 0,-1-1,1 1,-1-1,1 0,0 0,6-3,0-1,-1 0,1 0,-1-1,0 0,0-1,-1 1,0-1,0-1,0 1,5-9,0 0,-1-1,-1-1,1-3,-9 21,2-8,0 1,0-1,-1 0,1-5,-3 12,1-1,-1 0,0 1,0-1,0 1,0-1,0 0,-1 1,1-1,0 1,-1-1,0 0,1 1,-1 1,1-1,0 0,-1 1,1-1,-1 1,0-1,1 1,-1-1,1 1,-1-1,0 1,0-1,1 1,-1 0,0 0,1-1,-1 1,0 0,0 0,0 0,1 0,-1-1,0 1,0 1,-3-1,0 1,1 0,-1 0,1 0,-1 0,1 1,-1-1,1 1,0 0,0 0,0 0,-2 2,-6 4,-293 183,300-189,-30 22,32-22,0 0,-1 0,1 0,0 1,0-1,0 1,1-1,-1 1,1 0,-1-1,1 3,0-5,1 1,0-1,0 1,0-1,-1 1,1-1,0 1,0-1,0 1,0-1,0 1,0-1,0 1,1 0,-1-1,0 1,0-1,0 1,0-1,1 1,-1-1,0 1,0-1,1 0,-1 1,1-1,-1 1,0-1,1 0,-1 1,1-1,-1 0,0 1,1-1,-1 0,1 0,-1 0,1 1,-1-1,1 0,0 0,-1 0,1 0,-1 0,1 0,2 1,0-1,-1 0,1 0,0-1,0 1,-1 0,1-1,2 0,18-9,-1 0,0-1,0-1,18-15,-3 3,-29 19,0 0,-1-1,0 1,0-2,0 1,3-5,-9 9,1 1,0-1,-1 0,0 0,1-1,-1 1,0 0,0 0,0-1,-1 1,1 0,0-1,-1 1,0-1,1 1,-1 0,0-1,0 1,-1-1,1 1,0-1,-1 1,0 0,1-1,-1 1,-1-2,1 2,0 1,0 0,0 0,-1 0,1 0,0 0,0 0,-1 0,1 0,0 1,-1-1,1 0,-1 1,1-1,-1 1,0 0,1-1,-1 1,1 0,-1 0,0 0,1 0,-1 0,0 0,-3 1,-1-1,0 1,1 0,-1 0,0 1,0 0,-12 6,0 0,1 1,1 1,0 1,0 0,1 1,0 0,-2 4,-15 12,22-21,1 0,0 1,0 0,1 0,0 1,1 0,0 1,0 0,-2 4,9-13,-1 0,1 0,-1 0,1 0,-1 0,1 0,0 1,0-1,0 0,-1 0,1 0,0 0,0 0,1 0,-1 1,0-1,0 0,1 0,-1 0,0-1,1 1,-1 0,1-1,-1 1,1-1,-1 1,1-1,-1 0,1 1,0-1,-1 1,1-1,0 0,-1 0,1 1,0-1,-1 0,1 0,0 0,0 0,3 1,0-1,1 0,-1-1,0 1,0-1,0 0,0 0,4-1,8-4,-1-1,0 0,0-1,-1 0,11-9,1-2,0-2,9-11,-32 29,-1 0,1 1,-1-1,0-1,1 1,-2 0,1 0,0-1,-1 1,1-1,-1 0,0 1,0-5,0 7,-1 0,0 0,0 0,0 0,-1 0,1 0,0 0,0 0,0-1,-1 1,1 0,-1 0,1 0,-1 0,1 0,-1 0,0 1,1-1,-2-1,1 1,0 0,-1 0,1 0,-1 1,0-1,1 0,-1 1,1-1,-1 1,0-1,0 1,1 0,-1 0,0 0,0 0,-1 0,-5 1,1 0,-1 0,1 1,0 0,-1 0,1 1,0 0,0 0,1 0,-1 1,1 0,-1 1,-11 8,0 1,1 1,-6 8,4-5,1 2,2 0,0 1,0 2,9-12,1 0,0 0,1 1,0 0,1 0,0 0,1 0,0 1,0 4,3-15,0-1,-1 1,1 0,0 0,1 0,-1 0,0 0,0 0,1 0,0 1,-1-3,0 0,1 1,-1-1,1 1,-1-1,0 0,1 1,-1-1,1 0,-1 0,1 1,-1-1,1 0,-1 0,1 0,-1 0,1 1,-1-1,1 0,-1 0,1 0,0 0,-1 0,1 0,-1-1,1 1,-1 0,1 0,-1 0,1 0,-1 0,1-1,-1 1,1 0,-1-1,1 1,-1 0,0-1,1 1,-1-1,74-42,14-15,-33 21,-55 37,0 0,0 0,0 0,1 0,-1 0,0 0,0 0,0 0,1 0,-1 0,0 0,0-1,0 1,1 0,-1 0,0 0,0 0,0 0,0 0,1-1,-1 1,0 0,0 0,0 0,0 0,0-1,0 1,0 0,1 0,-1 0,0-1,0 1,0 0,0 0,0 0,0-1,0 1,0 0,0 0,0 0,0-1,0 1,0 0,-1 0,1 0,0-1,0 1,0 0,0 0,0 0,-14-2,-20 6,28-2,-1 0,1 0,-1 1,1 0,0 0,0 0,0 1,1 0,-1 0,1 1,-4 3,2-1,1 0,-1 1,1 0,1 0,-1 0,2 1,-4 6,8-15,-1 1,1-1,0 1,-1-1,1 1,0-1,0 1,0-1,0 1,0-1,-1 1,1-1,0 1,0-1,0 1,0-1,0 1,0-1,1 1,-1-1,0 1,0-1,0 1,0-1,1 1,-1-1,0 0,0 1,1-1,-1 1,0-1,1 0,-1 1,0-1,1 0,-1 1,1-1,-1 0,1 1,-1-1,1 0,-1 0,1 0,-1 1,1-1,-1 0,1 0,-1 0,1 0,-1 0,1 0,-1 0,1 0,2 0,1 0,-1 0,1-1,-1 1,1-1,-1 0,3-1,26-11,0-2,-2-1,7-5,-26 15,-14 10,-8 9,-7 17,2 0,1 1,-6 19,1-3,15-37,-8 19,13-27,-1 0,0 0,1-1,0 1,-1 0,1 0,0 0,0 0,0 0,0 0,0-1,1 1,-1 1,0-3,1 1,-1-1,0 1,0-1,1 1,-1-1,0 0,1 1,-1-1,1 1,-1-1,1 0,-1 1,1-1,-1 0,1 0,-1 1,1-1,-1 0,1 0,-1 0,1 0,-1 0,1 0,-1 0,1 0,-1 0,1 0,0 0,-1 0,1 0,-1 0,1 0,0 0,19-8,-19 8,26-14,-1-1,-1 0,-1-2,13-11,-32 21,-9 6,-14 7,7 0,1 1,0 1,0-1,1 2,0-1,-5 6,-1 4,0 0,2 1,-2 3,15-21,0-1,-1 1,1-1,-1 1,1-1,0 1,-1-1,1 1,0-1,0 1,-1-1,1 1,0-1,0 1,0 0,0-1,0 1,0-1,0 1,0 0,0-1,0 1,0-1,0 1,0-1,1 1,-1 0,0-1,0 1,1-1,-1 1,1-1,0 0,0 1,0-1,0 0,0 0,0 1,0-1,0 0,-1 0,1 0,0 0,0 0,0 0,0 0,0-1,0 1,7-2,0 0,0 0,-1-1,3 0,26-16,-1-2,-1 0,-1-2,4-6,5-2,-41 30,23-20,-23 20,0 1,-1-1,1 0,-1 1,1-1,-1 0,1 1,-1-1,1 0,-1 0,0 1,1-1,-1 0,0 0,0 0,1 1,-1-1,0 0,0 0,0 0,0 0,0 0,0 1,-1-1,1 0,0 0,0 0,-1 0,1 1,0-1,-1 0,1 0,-1 0,1 1,-1-1,1 1,-1 0,0-1,1 1,-1 0,1 0,-1 0,1-1,-1 1,0 0,1 0,-1 0,1 0,-1 0,0 0,1 0,-1 0,0 0,1 0,-1 0,1 1,-1-1,0 0,1 0,-1 1,1-1,-18 9,14-6,-23 13,2 2,0 1,1 1,1 0,1 2,-16 21,36-41,0 1,0-1,0 0,1 1,-1-1,1 1,0 0,0 0,0-1,0 1,0 2,1-4,0 0,0 0,0-1,0 1,0 0,0-1,0 1,0 0,1 0,-1-1,0 1,1 0,-1-1,0 1,1-1,-1 1,1 0,-1-1,1 1,0 0,0 0,1 0,-1-1,0 1,1 0,-1-1,1 1,-1-1,1 1,-1-1,1 0,-1 1,1-1,12 1,-1-1,1 0,-1-1,1 0,4-2,69-15,-68 14,24-6,0-2,16-8,-49 15,-16 4,-18 6,-10 5,2 2,0 1,0 2,1 1,1 1,1 1,0 3,26-20,1 1,-1 0,1-1,0 1,0 0,0 1,0-1,0 0,0 0,1 1,-1-1,1 1,0-1,-1 1,1 0,0-1,1 1,-1 0,0 0,1-2,1-1,-1 1,0 0,0-1,0 1,1 0,-1-1,0 1,1-1,-1 1,0-1,1 1,-1-1,1 1,-1-1,1 1,-1-1,1 0,-1 1,1-1,-1 0,1 1,0-1,-1 0,1 0,0 1,-1-1,1 0,0 0,21 2,-6-3,1-1,-1-1,0 0,9-4,65-22,-81 26,0 0,5-2,1 0,-1-1,0-1,-1 0,5-3,-18 10,1-1,0 1,-1 0,1-1,-1 1,1 0,0-1,-1 1,1-1,-1 1,1-1,-1 1,0-1,1 0,-1 1,1-1,-1 1,0-1,0 0,1 1,-1-1,0 0,0 1,0-1,0 0,0 1,0-1,0 0,-1 0,1 1,-1-1,0 1,1-1,-1 1,0-1,1 1,-1-1,0 1,1 0,-1-1,0 1,0 0,0 0,1-1,-1 1,0 0,0 0,-9-1,1 0,-1 0,-5 1,15 0,-20 1,0 1,-1 0,1 2,0 0,1 1,-1 1,1 0,0 2,0 0,1 1,0 1,1 1,12-7,0-1,1 1,-1 0,1 1,-4 4,8-9,-1 1,1-1,-1 1,1-1,0 1,-1-1,1 1,0 0,-1-1,1 1,0 0,0-1,-1 1,1 0,0-1,0 1,0 0,0 0,0-1,0 1,0 0,0-1,0 1,1 0,-1 0,0-1,0 1,1-1,-1 1,0 0,1-1,-1 1,1 0,-1-1,0 1,1-1,-1 1,1-1,0 1,-1-1,1 0,-1 1,1-1,0 0,-1 1,1-1,0 0,-1 0,1 0,0 1,0-1,-1 0,2 0,8 2,0 0,0-1,0-1,1 1,-1-1,0-1,0 0,8-2,19-4,24-9,-58 15,33-9,-2-1,1-2,23-13,-53 22,-5 1,-14 1,-21 4,15 2,0 0,0 1,1 0,0 2,1 0,-1 1,1 1,1 1,0 0,0 1,1 1,0 1,1 0,1 1,0 0,1 1,1 1,-7 10,18-24,0 0,0-1,0 1,0 0,0 0,0 0,1 0,-1 1,1-1,0 0,0 0,-1 1,2-2,-1 0,0 0,0 0,1 0,-1 0,0-1,1 1,-1 0,1 0,-1 0,1-1,0 1,-1 0,1-1,0 1,-1-1,1 1,0-1,0 1,0-1,-1 1,1-1,0 1,0-1,0 0,0 0,0 1,0-1,0 0,-1 0,2 0,6 1,1-1,0 0,0 0,0-1,0 0,-1 0,1-1,0 0,3-2,20-6,25-13,-52 21,22-9,0-1,-1-2,0 0,-1-1,0-3,-24 18,-1 0,1-1,-1 1,1 0,-1-1,1 1,-1-1,1 1,-1-1,0 1,1-1,-1 1,0-1,1 1,-1-1,0 0,0 1,1-1,-1 1,0-2,0 2,0 0,-1-1,1 1,0 0,0-1,-1 1,1 0,0 0,0-1,-1 1,1 0,0 0,-1-1,1 1,0 0,-1 0,1 0,0 0,-1 0,1-1,-1 1,1 0,0 0,-1 0,-31-1,26 1,-9 0,-10 0,0 1,0 1,0 1,-1 1,19-3,-1 1,1 1,0-1,0 1,0 0,0 0,1 1,0 0,-1 0,1 1,0-1,1 1,-1 1,1-1,-2 4,1-2,1 1,0 0,0 0,1 1,0-1,-1 4,4-9,0-1,1 0,-1 1,1-1,0 0,-1 1,1-1,1 0,-1 1,0-1,0 0,1 3,0-4,-1 0,1 1,0-1,0 0,0 1,0-1,-1 0,2 0,-1 0,0 0,0 0,0 0,0 0,1 0,-1 0,0-1,1 1,-1 0,1-1,-1 1,1-1,10 3,0 0,0-1,0-1,0 0,0 0,0-1,0-1,11-1,-6 0,-1-1,1-1,-1-1,0 0,0-1,2-1,-3-1,1 0,-1-1,5-4,-14 9,-1-1,1 1,-1-1,0 0,0 0,-1-1,1 1,-1-1,2-3,-6 8,1 0,-1 1,0-1,1 0,-1 0,0 1,0-1,1 0,-1 1,0-1,0 0,0 0,0 1,0-1,0 0,0 0,0 1,-1-1,1 0,0 0,0 1,-1-1,1 0,0 1,-1-1,1 0,-1 0,0 0,0 1,0-1,0 0,0 0,-1 1,1-1,0 1,0-1,0 1,-1 0,1-1,0 1,-2 0,-5-1,-1 1,0 0,0 0,-5 1,10 0,-12 1,-1 1,1 0,0 2,0 0,1 1,-1 0,1 1,1 1,-1 0,-5 5,-4 4,0 1,2 1,0 1,1 1,-8 11,25-27,1 0,-1-1,1 2,0-1,-3 6,6-11,-1 1,1 0,0 0,-1 0,1-1,0 1,-1 0,1 0,0 0,0 0,0 0,0 0,0 0,0-1,0 1,0 0,1 0,-1 0,0 0,0 0,1-1,-1 1,0 0,1 0,-1 0,1-1,-1 1,1 0,0-1,-1 1,1 0,0-1,-1 1,1-1,0 1,0-1,0 1,-1-1,1 0,0 1,0-1,1 1,5 0,0 1,1-1,-1-1,1 1,-1-1,1 0,-1-1,1 0,-1 0,0-1,1 1,3-3,17-6,-2 0,18-10,-29 12,-9 6,21-13,-26 15,0-1,-1 1,1 0,0-1,-1 1,1-1,-1 0,1 1,0-1,-1 1,1-1,-1 0,0 1,1-1,-1 0,1 0,-1 1,0-1,0 0,1 0,-1 0,0 1,0-1,0 0,0 0,0 0,0 1,0-1,0 0,-1 0,1 0,-1 0,1 1,-1-1,0 0,1 1,-1-1,0 0,1 1,-1-1,0 1,0-1,0 1,1 0,-1-1,0 1,0 0,0-1,0 1,0 0,0 0,0 0,-24-1,19 1,-8-1,1 1,0 0,-1 1,1 1,0 0,-1 1,1 0,1 1,-1 1,0 0,1 0,0 1,1 1,-1 0,1 0,0 1,-4 4,6-3,1-3,1 0,1 0,-1 1,1 0,1 0,-1 0,1 0,-1 4,5-10,1-1,0 1,0-1,0 1,0-1,0 1,0-1,0 1,0 0,0-1,0 1,0-1,0 1,0-1,0 1,0-1,0 1,1-1,-1 1,0-1,0 1,1-1,-1 1,0-1,1 1,-1-1,0 0,1 1,-1-1,1 0,-1 1,1-1,-1 0,1 1,-1-1,1 0,-1 0,1 0,-1 1,1-1,-1 0,1 0,-1 0,1 0,29 3,-28-3,22-1,0 0,-1-2,1 0,-1-2,0 0,0-2,0 0,-1-1,15-9,-33 15,0 0,-1-1,1 1,0-1,-1 0,3-2,-6 4,1 1,-1 0,0-1,0 1,1-1,-1 1,0 0,1-1,-1 1,0-1,0 1,0-1,0 1,0-1,1 1,-1-1,0 1,0-1,0 1,0-1,0 1,0-1,-1 1,1-1,0 1,-1-1,1 1,-1-1,0 0,1 1,-1-1,0 1,1-1,-1 1,0 0,0-1,1 1,-1 0,0 0,0-1,0 1,1 0,-1 0,0 0,0 0,-12-1,0 0,1 1,-1 1,1 0,-1 1,1 0,0 0,0 2,0-1,0 1,0 1,1 0,0 1,0 0,0 1,1 0,0 0,-4 5,13-12,0 1,0 0,0 0,0 0,1 0,-1-1,0 1,0 0,0 1,1-1,-1 0,1 0,-1 0,1 0,-1 0,1 1,0-1,0 0,-1 0,1 0,0 1,0-1,0 1,1-1,0 0,-1 0,1 0,0 0,0 0,-1 0,1 0,0 0,0-1,0 1,0 0,0-1,1 1,-1-1,0 1,0-1,0 1,0-1,1 0,-1 1,0-1,0 0,0 0,1 0,15 2,1-1,-1-1,0 0,1-1,-1-1,0-1,4-1,33-9,29-13,-66 19,-13 3,-12 1,-14 1,1 1,-1 1,0 0,0 2,1 1,-1 0,1 2,-11 4,-19 7,0 3,-41 21,88-38,-29 16,31-17,1 0,-1 0,1 0,-1 0,1 0,-1 1,1-1,0 1,0-1,-1 1,1-1,0 1,1-1,-1 1,0 0,0 0,1-1,0-1,0 1,0-1,0 0,0 1,0-1,0 0,1 1,-1-1,0 0,0 1,0-1,0 0,1 1,-1-1,0 0,0 1,1-1,-1 0,0 0,0 1,1-1,-1 0,0 0,1 0,-1 1,0-1,1 0,-1 0,0 0,1 0,-1 0,0 0,1 0,-1 0,1 1,-1-1,0-1,1 1,-1 0,1 0,-1 0,0 0,1 0,18-3,108-36,-213 40,65 2,1 0,0 1,0 1,1 1,0 0,0 2,0 0,1 1,-14 9,28-16,1 1,0-1,0 1,0 0,0 0,1 0,-2 2,4-4,-1-1,1 0,0 1,0-1,-1 1,1-1,0 0,0 1,0-1,0 0,0 1,0-1,-1 1,1-1,0 1,0-1,0 0,1 1,-1-1,0 1,0-1,0 0,0 1,0-1,0 1,0-1,1 0,0 1,-1-1,1 1,0-1,0 1,0-1,0 0,0 1,0-1,0 0,0 0,0 0,0 0,0 0,-1 0,1 0,0 0,0 0,1 0,24-4,-1-1,0 0,0-2,0-1,-1-1,0-1,3-2,-21 9,18-10,-23 12,1 0,-1 0,0 0,0 0,0 0,0 0,0 0,0 0,0 0,0 0,0 0,0-1,-1 1,2-1,-3 1,1 1,0-1,0 1,-1-1,1 1,0-1,0 1,-1 0,1-1,-1 1,1-1,0 1,-1 0,1 0,-1-1,1 1,-1 0,1-1,0 1,-1 0,1 0,-1 0,0 0,1 0,-1-1,1 1,-1 0,1 0,-1 0,1 0,-1 0,0 1,-22-3,20 2,-20 0,-1 0,1 2,-1 0,1 2,0 0,0 2,0 0,1 2,-21 9,28-11,11-5,0 0,1 1,-1-1,0 1,1 0,-1 0,1 0,0 1,-1 0,9-2,14-6,0 0,0-1,-1 0,1-2,11-4,-20 9,6-2,-1-1,-1 0,1-1,-1 0,0-1,-1-1,1-1,-12 9,-1 0,0 0,0 0,0 0,0 0,0 0,0 0,0 0,0-1,-1 1,1 0,0-1,-1 1,1 0,-1-1,0 1,1-1,-1 1,0 0,0 0,-1 0,1 1,0-1,0 0,-1 0,1 0,0 0,-1 0,1 1,-1-1,1 0,-1 0,1 0,-1 1,1-1,-1 0,0 1,0-1,-2-1,1 0,-1 0,0 1,-1-1,1 1,0 0,0 0,-1 0,1 0,0 0,-1 1,1-1,-1 1,-9-1,1 1,0 0,-1 1,1 0,0 1,0 0,0 1,0 0,-10 4,22-7,-1 0,1 0,0 0,-1 0,1 0,0 0,-1 1,1-1,0 0,-1 0,1 0,0 0,0 0,-1 1,1-1,0 0,0 0,-1 0,1 1,0-1,0 0,-1 0,1 1,0-1,0 0,0 0,0 1,0-1,-1 0,1 1,0-1,0 0,0 1,0-1,0 0,0 1,0-1,0 0,0 1,0-1,0 0,1 1,0-1,0 1,0-1,0 1,0-1,-1 0,1 1,0-1,0 0,0 0,0 0,0 0,0 0,1 0,9 0,0-1,0 0,0-1,-1-1,1 1,-1-2,1 1,-1-1,0-1,4-2,1-2,0 1,-1-2,-1 0,1 0,-2-1,7-7,-10 7,0 0,0 0,-1-1,0 0,-1-1,-1 0,0 0,-1 0,0-1,-1 1,2-15,-5 26,-1 0,1 0,-1-1,0 1,0 0,0 0,0-1,0 1,-1 0,1 0,-1-1,1 1,-1 0,0 0,0 0,0 0,0 0,0 0,-1-1,0 1,0 1,0 0,0-1,0 1,0 0,0 0,0 0,0 1,0-1,-1 0,1 1,0-1,-1 1,1 0,0 0,-1 0,1 0,0 0,-2 1,-13 1,0 0,0 2,0 0,0 1,1 0,0 1,-7 4,-17 10,1 2,-8 7,34-22,1 1,0 1,1 0,0 0,0 1,1 0,0 1,-2 4,11-14,0-1,1 1,-1 0,1-1,0 1,-1 0,1 0,-1-1,1 1,0 0,0 0,-1 0,1 0,0 0,0-1,0 1,0 0,0 0,0 0,0 0,1 0,-1-1,0 0,1 1,-1-1,0 1,1-1,-1 0,1 0,-1 1,1-1,-1 0,1 0,-1 0,1 0,-1 1,1-1,-1 0,1 0,0 0,-1 0,1 0,-1 0,1 0,-1 0,1-1,5 0,0 0,0-1,0 1,0-2,2 0,13-7,0-1,-1 0,0-2,-1 0,-1-1,8-9,-3 2,-2-1,0-1,-2-1,11-18,-29 41,3-4,-1-1,0 1,0-1,0 0,1-5,-3 10,-1 1,0-1,0 0,1 0,-1 0,0 0,0 1,0-1,0 0,0 0,-1 0,1 0,0 0,0 1,-1-1,1 0,0 0,-1 1,1-2,-1 2,0-1,0 0,0 1,1-1,-1 1,0-1,0 1,0-1,0 1,0 0,0-1,0 1,0 0,0 0,0 0,0 0,0 0,0 0,0 0,-1 0,-9 1,0 0,0 1,0 0,0 1,1 0,-1 1,1 0,0 1,0 0,0 0,1 1,0 0,0 0,-7 8,2-1,0 1,0 1,1 0,1 1,1 0,0 1,-6 14,17-30,-2 2,0 1,0 0,0 0,1 0,0 0,0 0,0 1,1-4,0 0,0 0,0 0,0-1,0 1,0 0,0 0,0 0,1 0,-1-1,0 1,1 0,-1 0,1 0,-1-1,1 1,-1 0,1-1,-1 1,1 0,0-1,-1 1,1-1,0 1,0-1,-1 1,1-1,0 0,0 1,0-1,-1 0,1 0,0 1,0-1,0 0,0 0,0 0,11 1,-1 0,0-1,1 0,-1 0,1-1,-1-1,6-1,-1-1,1 0,-1-2,-1 1,15-8,-19 7,-1-1,0 0,0 0,-1-1,0 0,-1-1,1 1,-2-2,1 1,-1-1,-1 0,0 0,3-9,-103 197,51-100,42-76,0 0,0 0,0 0,0 1,0-1,0 0,1 1,-1-1,1 0,0 2,0-3,0 0,0-1,0 1,1-1,-1 1,0-1,0 1,1 0,-1-1,0 1,1-1,-1 1,1-1,-1 0,0 1,1-1,-1 1,1-1,-1 0,1 1,-1-1,1 0,0 1,-1-1,1 0,-1 0,1 0,0 0,-1 1,1-1,0 0,-1 0,1 0,-1 0,1 0,0-1,-1 1,1 0,-1 0,1 0,0 0,-1-1,6 0,-1 0,0-1,0 0,1 0,-2 0,1-1,0 1,0-1,-1 0,1-1,-1 1,3-4,1 0,-1-1,-1 1,1-1,-1-1,-1 1,2-5,-6 11,0 0,0 0,0 0,0 0,0 0,-1 0,1-1,-1 1,0 0,1-1,-1 3,0 0,0 0,0 0,0 0,0-1,0 1,-1 0,1 0,0 0,0 0,0-1,0 1,0 0,0 0,0 0,0 0,0-1,-1 1,1 0,0 0,0 0,0 0,0 0,0 0,-1 0,1-1,0 1,0 0,0 0,0 0,-1 0,1 0,0 0,0 0,0 0,0 0,-1 0,-11 6,9-4,-46 31,43-29,0-1,0 0,0 0,-1 0,1-1,-1 0,-3 0,9-2,1 1,-1-1,1 0,0 0,-1 0,1 0,0 0,-1 0,1 0,-1 0,1 0,0 0,-1 0,1 0,-1 0,1 0,0-1,-1 1,1 0,0 0,-1 0,1 0,0-1,-1 1,1 0,0 0,0-1,-1 1,1 0,0-1,0 1,1-12,16-14,-15 24,5-8,17-23,-2-1,-1 0,-15 24,-1 0,-1 1,0-2,0 1,-1 0,0-1,-1 0,0 1,0-11,-2 20,0 0,0 0,0-1,0 1,0 0,-1-1,1 1,0 0,-1 0,1 0,-1 0,1-1,-1 1,0 0,1 0,-1 0,0 0,0 0,0 0,0 0,0 1,0-1,0 0,-1 0,0 0,0 0,0 0,-1 0,1 1,0-1,0 1,-1-1,1 1,0 0,-1 0,0 0,-4 0,0 1,1 0,-1 0,0 1,1 0,-1 0,1 0,-6 3,11-4,0-1,0 1,0-1,0 1,0 0,0 0,0-1,0 1,0 0,1 0,-1 0,0 0,0 0,1 0,-1 0,1 0,-1 0,1 0,-1 0,1 0,0 0,-1 1,1-1,0 0,0 0,0 0,0 0,0 1,0-1,0 0,1 0,-1 1,1-1,-1 0,1 0,-1-1,1 1,-1 0,1-1,0 1,0 0,-1-1,1 1,0-1,0 1,0-1,0 1,-1-1,1 0,0 1,0-1,0 0,0 0,0 1,0-1,0 0,0 0,0 0,0 0,0-1,0 1,0 0,0 0,0 0,0-1,-1 1,1 0,0-1,0 1,0-1,0 1,0-1,5-4,0 1,-1-1,0 1,0-2,0 1,-1 0,1-1,-1 0,-1 0,1 0,-1 0,0-1,0 1,-1-1,0 1,0-1,0-6,-2 12,0 0,0-1,0 1,0 0,-1 0,1 0,0 0,-1 0,1 0,-1 0,1 0,-1 1,1-1,-1 0,0 0,0 0,1 0,-1 1,0-1,0 0,0 1,0-1,1 1,-1-1,0 1,0-1,0 1,0 0,-1-1,1 1,0 0,0 0,0 0,0-1,0 1,0 1,-9-2,1 0,0 1,-1 0,-1 1,0 0,2-1,-3 0,0 1,0 0,0 0,-7 3,16-4,0 1,0 0,1 0,-1 0,0 0,0 1,1-1,-1 1,1-1,-1 1,1 0,0 0,0 0,0 0,0 0,0 1,0-1,1 1,-1-1,0 3,1-4,1 0,-1-1,1 1,0 0,-1-1,1 1,0 0,0 0,0-1,0 1,-1 0,1-1,0 1,0 0,0 0,1-1,-1 1,0 0,0 0,0-1,0 1,1 0,-1-1,0 1,1 0,-1-1,1 1,0 0,0-1,-1 1,1-1,0 0,0 1,0-1,0 0,0 0,0 0,0 0,0 0,0 0,0 0,0 0,0 0,0 0,1 0,5-2,-1 0,1 0,-1 0,1-1,3-2,12-7,19-15,-35 23,0-1,0 0,-1 0,0 0,0-1,0 1,0-1,2-6,-6 12,-1-1,1 1,-1-1,0 1,0-1,1 0,-1 1,0-1,0 0,0 1,0-1,1 1,-1-1,0 0,0 1,0-1,-1 0,1 1,0-1,0 0,0 1,0-1,-1 1,1-1,0 0,0 1,-1-1,1 1,-1-1,1 1,0-1,-1 1,1-1,-1 1,1 0,-1-1,1 1,-1-1,0 1,1 0,-1 0,1-1,-1 1,0 0,1 0,-1 0,0 0,1 0,-1 0,0-1,1 2,-1-1,-3-1,-1 1,1 0,0 0,0 0,0 1,0-1,0 1,-1 0,-2 2,0 0,0 0,0 0,1 1,0 0,-1 0,1 0,-2 3,8-7,-1 1,1-1,0 0,-1 0,1 1,0-1,0 0,-1 1,1-1,0 0,0 1,-1-1,1 0,0 1,0-1,0 1,0-1,0 0,0 1,0-1,0 1,0-1,0 0,0 1,7 3,16-6,-10-1,-1-1,1 0,-1-1,0-1,0 1,-1-2,1 0,8-7,-12 8,0 0,-1-1,0 0,-1 0,1 0,-1-1,-1 0,1 0,-1 0,-1-1,0 0,1-2,-5 10,1 0,-1 1,0-1,1 0,-1 0,0 0,0 0,0 0,0 1,0-1,0 0,0 0,0 0,0 0,0 0,0 0,-1 1,1-1,0 0,-1 0,1 0,0 1,-1-1,1 0,-1 0,1 1,-1-1,0 0,-1 0,1 0,-1 0,0 1,1-1,-1 0,0 1,0-1,0 1,0-1,1 1,-1 0,0 0,-1 0,-7 0,-1 1,1 0,-1 1,-7 2,5-1,0 1,0 0,1 1,-1 0,1 1,1 0,-1 1,1 0,0 1,0 0,1 1,1 0,-2 2,10-11,0 1,1 0,-1 0,0 0,1-1,-1 1,1 0,-1 0,1 0,-1 0,1 0,0 0,-1 0,1 1,0-1,0 0,0 0,0 0,0 0,0 0,0 0,1-1,-1 1,0-1,1 1,-1-1,0 1,1-1,-1 0,1 1,-1-1,1 0,-1 1,1-1,-1 0,1 1,-1-1,1 0,0 0,-1 1,1-1,-1 0,1 0,0 0,4 1,0-1,0 0,1 0,-1 0,0-1,0 0,2 0,3-2,1 0,0-1,-1 0,0-1,0 0,0-1,-1 0,0 0,0-1,-1 0,1 0,3-6,0 0,-1 0,0-1,-1 0,0-1,-2 0,1 0,3-12,-10 23,0-1,-1 0,1 0,-1 0,0 0,0-3,-1 7,0 0,0 1,0-1,0 0,0 0,0 0,-1 0,1 0,0 0,0 0,-1 1,1-1,0 0,-1 0,1 0,-1 0,1 1,-1-1,1 0,-1 1,0-1,1 0,-1 1,0-1,0 1,0-1,1 1,-1-1,0 1,0 0,0-1,0 1,0 0,1 0,-1-1,0 1,0 0,0 0,-6 0,0-1,0 1,0 0,0 0,1 1,-1 0,0 0,1 1,-1 0,1 0,-1 0,1 1,0 0,0 0,0 1,0-1,1 1,0 0,-4 4,9-8,-1 1,1-1,-1 0,1 1,-1-1,1 1,-1 0,1-1,0 1,-1-1,1 1,0 0,0-1,-1 1,1-1,0 1,0 0,0-1,0 2,0-2,0 0,0 1,1-1,-1 0,0 0,0 1,1-1,-1 0,0 0,0 0,1 1,-1-1,0 0,1 0,-1 0,0 0,1 0,-1 0,0 0,1 0,-1 1,0-1,1 0,-1 0,0 0,1-1,2 1,0 0,1 0,-1-1,0 0,0 1,1-1,1-1,11-6,-1-1,0 0,0-1,-1-1,-1 0,1 0,-2-2,3-2,21-27,29-42,-59 76,28-43,-31 46,0-1,0 0,0 1,-1-1,0 0,0 0,-1 0,0-2,-1 7,1 1,-1-1,0 0,-1 0,1 0,0 0,0 1,0-1,0 0,-1 0,1 0,0 1,-1-1,1 0,0 0,-1 1,1-1,-1 0,0 1,1-1,-1 0,1 1,-1-1,0 1,0-1,1 1,-1 0,0-1,0 1,1 0,-1-1,0 1,0 0,0 0,0 0,1-1,-1 1,0 0,0 0,-6 0,0 0,0 0,0 0,-6 2,2-1,-3 0,4-1,0 0,1 1,-1 0,1 1,-1 0,1 1,-1-1,1 2,-3 1,5 1,11-3,15-4,0-3,-2-1,1-1,-1-1,9-4,-17 6,0 0,0 0,0-1,-1 0,0 0,0-1,-1 0,7-7,-10 9,0-1,-1 1,0-1,0 0,0 0,-1-1,-1 6,0-1,-1 0,1 0,0 1,-1-1,0 0,1 0,-1 1,0-1,0 0,0 0,0 0,-1 0,1 1,0-1,-1 0,1 0,-1 1,0-1,1 0,-1 1,0-1,-1-1,1 2,-1 0,1 0,-1 0,1 1,-1-1,1 0,-1 1,0-1,0 1,1-1,-1 1,0 0,1-1,-1 1,0 0,0 0,0 1,1-1,-1 0,0 0,1 1,-1-1,0 1,0 0,0 0,-5 1,1 1,0 0,0 1,0-1,-4 5,-17 9,27-17,1 0,-1 0,0 1,0-1,0 0,0 0,0 0,0 0,1 1,-1-1,0 0,0 0,0 0,1 0,-1 0,0 0,0 0,0 1,1-1,-1 0,0 0,0 0,0 0,1 0,-1 0,0 0,0 0,0 0,1 0,-1 0,0 0,0 0,1-1,-1 1,0 0,0 0,0 0,1 0,11-1,-2-1,0-1,-1 0,0-1,0 0,0 0,0-1,0 0,-1-1,1 0,13-12,0 0,9-12,-25 25,-1-1,0 0,0 0,3-6,-7 11,0 0,-1 0,0 0,1 0,-1 0,1 0,-1 0,0 1,0-1,0 0,1 0,-1 0,0 0,0 0,-1 0,1 0,0-1,0 1,-1 0,1 1,-1-1,0 1,1-1,-1 1,1-1,-1 1,0-1,1 1,-1-1,0 1,0 0,1-1,-1 1,0 0,0 0,0-1,1 1,-1 0,0 0,0 0,0 0,0 0,0 0,-1 1,-1-1,1 0,0 1,0-1,-1 1,1 0,0-1,0 1,0 0,0 1,0-1,0 0,0 0,1 1,-1-1,0 1,0 0,-2 2,1 0,-1 0,1 1,0-1,0 1,-1 2,4-7,-1 0,1 0,0 1,0-1,0 0,-1 1,1-1,0 0,0 1,0-1,0 0,0 0,-1 1,1-1,0 1,0-1,0 0,0 1,0-1,0 0,0 1,0-1,0 0,0 1,1-1,-1 0,0 1,0-1,0 0,0 1,0-1,1 0,-1 0,0 1,0-1,0 0,1 0,-1 1,1-1,0 0,1 0,-1 0,0 0,0 0,0 0,0 0,0 0,0 0,0-1,1 1,0-1,31-14,-2-4,0-2,-2-1,-1-1,-1-1,4-6,-15 8,-16 22,0 0,0 0,1 0,-1-1,0 1,0 0,0 0,0 0,0 0,0-1,0 1,0 0,0 0,0 0,0 0,0-1,0 1,0 0,0 0,0 0,0 0,0-1,0 1,0 0,0 0,0 0,0 0,0-1,0 1,-1 0,1 0,0 0,0 0,0-1,0 1,0 0,0 0,-1 0,-12 4,-7 10,1 0,1 0,0 2,1 0,-9 13,25-29,0 1,0 0,0 0,0 1,0-1,0 0,0 0,1 0,-1 0,0 1,1-1,-1 0,1 1,0-1,-1 0,1 1,0-2,0 0,0 0,0 1,0-1,0 0,0 0,0 0,1 1,-1-1,0 0,0 0,0 0,0 0,0 0,0 1,0-1,1 0,-1 0,0 0,0 0,0 0,0 0,1 0,-1 0,0 0,0 1,0-1,0 0,1 0,-1 0,0 0,0 0,0 0,1 0,-1 0,0 0,15-5,13-11,-1-2,-1 0,0-2,-2-1,6-7,-13 9,-16 12,-1 7,-1 0,1 0,-1 0,1-1,-1 1,1 0,-1 0,1 0,-1 0,1 0,-1 0,1 0,-1 1,0-1,1 0,-1 0,1 0,-1 0,1 1,0-1,-1 0,-11 6,0 0,0 1,1 0,0 0,-6 6,-2 1,14-9,10-6,12-6,118-78,-116 71,-19 13,0 1,1 0,-1 0,0 0,0 0,0 0,0 0,0 0,0-1,0 1,0 0,0 0,0 0,0 0,0 0,0 0,0-1,0 1,0 0,0 0,0 0,0 0,0 0,0 0,0-1,0 1,0 0,0 0,0 0,-1 0,1 0,0 0,0 0,0-1,0 1,0 0,0 0,0 0,0 0,-1 0,1 0,0 0,0 0,-13-2,-13 4,-20 0,46-2,0 0,0 0,-1 0,1 0,0 0,0 0,0 0,0 0,0 0,0 0,0-1,0 1,0 0,-1 0,1 0,0 0,0 0,0 0,0 0,0 0,0 0,0 0,0 0,0 0,0 0,0 0,0-1,-1 1,1 0,0 0,0 0,0 0,0 0,0 0,0 0,0 0,0 0,0-1,0 1,0 0,0 0,0 0,0 0,0 0,0 0,0 0,0 0,0 0,1-1,-1 1,0 0,0 0,0 0,0 0,0 0,0 0,0 0,0 0,0 0,0 0,0 0,0 0,9-9,12-6,-14 11,1 0,-1 1,1 0,0 0,0 0,0 1,5 0,11-5,-19 6,-1-1,0 0,1 0,-1-1,0 1,0-1,-1 0,2-1,-2 1,1 1,-1-1,0 1,1 0,0 0,0 0,-1 0,1 0,0 1,0 0,1 0,4 0,0 0,0 1,1 0,0 1,-4 0,-1-1,1 0,0 0,0 0,-1 0,1-1,-1 0,1 0,0-1,-1 1,2-2,4-2,1 1,0 0,0 1,0 0,12-1,-9 2,0-1,-1 0,9-4,-23 7,0 0,0 0,0 0,-1 0,1-1,0 1,0 0,0 0,0 0,0 0,0 0,0 0,0 0,0 0,0 0,0 0,0 0,0 0,0 0,0 0,0-1,0 1,0 0,0 0,0 0,0 0,0 0,0 0,0 0,0 0,0 0,0 0,0 0,0 0,0 0,0-1,0 1,0 0,0 0,0 0,0 0,0 0,0 0,1 0,-1 0,0 0,0 0,0 0,0 0,0 0,0 0,0 0,0 0,0 0,0 0,0 0,0 0,0 0,1 0,-1 0,-12-2,-13 1,-7 0,19 0,0 1,0 0,0 1,0 0,-9 3,19-2,-1-1,1 1,0-1,0 1,0 0,0 0,1 0,-1 1,1-1,-2 2,1-1,0 0,-1 0,0 0,1-1,-1 1,-1 0,-29 11,21-9,1 0,0 1,-2 1,-18 15,25-16,1-1,-2 0,1-1,0 0,-1 0,0 0,0-1,0 0,0-1,0 0,1 0,0 0,0 1,0-1,0 2,1-1,-1 1,1 0,0 0,-3 2,-65 52,66-53,1 0,-1 0,0-1,0 0,-1 0,3-1,0-1,0 1,0 1,1-1,-1 1,1 0,0 0,0 0,-4 5,5-4,-1 1,0-1,0 0,-1-1,0 1,1-1,-1 0,-1-1,1 1,0-1,-1 0,0-1,-5 2,4 0,0 0,0 0,0 1,0 0,-6 6,5-5,1 1,-2-2,-6 4,9-6,0 0,-1-1,0 0,-6 1,9-2,-1 0,1 0,0 0,0 1,0 0,0 0,0 0,1 0,-1 1,1 0,-2 1,-54 36,57-36,0 0,-1 0,2 0,-1 1,0-1,1 1,0 0,0-1,0 1,0 2,-6 12,6-13,-1 0,0 0,0 0,-1-1,1 1,-1-1,-1 0,1 0,-3 2,3-3,0 1,0 0,1 0,-1 1,1-1,-2 5,-9 15,9-16,1-1,-1 1,2 0,-1 0,1 1,-1 8,-6 14,9-29,0-1,-1 0,1 0,-1 1,1-1,-1 0,0 0,0-1,0 1,0 0,0-1,0 1,-1 0,0 0,0 1,1-1,-1 1,1-1,-2 4,-6 10,3-4,-1 1,0-1,-1-1,-9 10,13-16,-1 1,1-1,1 1,-1 0,1 1,0-1,0 1,1-1,0 1,0 0,1 0,0 1,0-1,-4 15,-1-1,-1 1,-7 11,3-7,2 0,0 2,6-9,0-1,2 1,0 0,1 3,-1 7,-4-12,3-8,13-16,49-51,13-20,-25 26,-44 49,11-12,-1-1,0 0,5-9,-15 21,0-2,-1 1,1 0,-1 0,0-1,0 0,-1 1,1-1,-2 0,1 1,0-1,-1 0,0 0,-1-2,0-6,1 8,0 0,-1-1,0 1,0 0,-1 0,0-1,2 6,0 0,-1 0,1 1,0-1,-1 0,1 1,-1-1,1 0,-1 1,0-1,1 0,-1 1,0-1,1 1,-1-1,0 1,0-1,1 1,-1 0,0-1,0 1,0 0,1 0,-1 0,0-1,0 1,0 0,0 0,0 0,1 0,-1 0,0 1,0-1,0 0,0 0,1 0,-1 1,0-1,0 0,0 1,1-1,-1 1,0-1,1 1,-1-1,0 1,-5 3,1 0,-1 1,1 0,0 0,1 0,-1 0,1 1,0-1,0 1,-2 5,-1 4,0 0,0 0,-3 16,9-29,-6 27,7-27,-1-1,1 1,0 0,0-1,0 1,0 0,0-1,0 1,0 0,1-1,-1 1,1 0,-1-1,1 2,0-3,-1 1,0-1,1 0,-1 1,0-1,1 0,-1 0,0 0,1 1,-1-1,1 0,-1 0,0 0,1 0,-1 0,1 0,-1 0,0 0,1 0,-1 0,1 0,-1 0,1 0,-1 0,0 0,1 0,-1 0,1 0,-1-1,0 1,1 0,13-8,-13 7,24-18,0-2,-2 0,3-5,26-24,-17 14,-43 43,-1-1,1 2,0-1,0 1,1 0,0 1,-9 8,-79 87,-75 110,159-200,-10 13,20-26,0 0,0 0,0 1,1-1,-1 0,1 1,-1-1,1 0,-1 1,1-1,0 0,0 1,0-1,0 1,0-1,0 0,0 1,0 0,1-1,-1-1,0 1,1 0,-1-1,1 1,-1-1,1 1,0-1,-1 1,1-1,-1 1,1-1,0 0,0 1,-1-1,1 0,0 0,-1 1,1-1,0 0,0 0,-1 0,1 0,0 0,0 0,0 0,-1 0,1 0,24-4,-24 4,20-7,0 0,0-1,-1-1,9-5,-57 26,12-5,0 0,0 1,1 0,-2 3,6-2,0 0,-7 10,-12 10,30-29,-1 0,1 0,0 0,-1 1,1-1,0 0,-1 0,1 0,0 1,0-1,-1 0,1 0,0 0,0 1,-1-1,1 0,0 1,0-1,0 0,0 0,-1 1,1-1,0 0,0 1,0-1,0 0,0 1,0-1,0 0,0 1,0-1,0 1,11-2,18-8,-28 9,8-3,-6 2,0 0,0 0,0 0,0 0,0-1,0 1,2-2,-7 2,1 1,-1-1,1 1,-1 0,0 0,1-1,-1 1,1 0,-1 0,1 0,-1 1,1-1,-2 0,-6 4,0 0,0 1,1 0,-1 0,1 0,-7 7,15-12,0 0,-1 0,1 1,0-1,0 0,-1 0,1 0,0 0,0 0,-1 1,1-1,0 0,0 0,-1 0,1 1,0-1,0 0,0 0,0 1,-1-1,1 0,0 1,0-1,0 0,0 0,0 1,0-1,0 0,0 1,0-1,0 0,0 1,0-1,0 0,10 0,9-5,-23 7,0-1,0 1,0 0,0 1,0-1,0 1,1-1,0 1,-1 0,-1 3,1-3,-15 14,10-10,0 1,1-1,0 2,1-1,-1 1,-5 9,13-17,-1-1,1 1,0 0,-1-1,1 1,0 0,-1 0,1 0,0-1,0 1,-1 0,1 0,0 0,0 0,0 0,0-1,0 1,0 0,1 0,-1 0,0 0,0-1,1 2,-1-2,1 1,0-1,-1 1,1-1,-1 0,1 1,0-1,-1 1,1-1,0 0,0 0,-1 1,1-1,0 0,0 0,-1 0,1 0,0 0,0 0,0 0,3 0,1-1,-1 1,0-1,1 0,-1 0,0-1,0 1,2-2,13-10,-16 11,0-1,-1 1,1 0,0 0,0 1,1-1,-1 1,0-1,0 1,2 0,-5 1,0 0,0 0,1 0,-1 0,0 0,0 0,0 0,0 0,1 1,-1-1,0 0,0 0,0 0,0 0,1 0,-1 1,0-1,0 0,0 0,0 0,0 0,0 1,0-1,1 0,-1 0,0 0,0 1,0-1,0 0,0 0,0 1,0-1,0 0,0 0,0 0,0 1,0-1,-1 0,1 0,0 0,0 1,0-1,0 0,0 0,0 0,0 0,-1 1,1-1,0 0,0 0,-6 11,2-5,-1-1,0 0,-1 0,1 0,-2 0,3-2,0 0,0 0,1 0,-1 0,1 0,0 1,0 0,0-1,1 1,-1 0,1 1,0-1,0 0,2-4,0 1,0-1,0 1,-1-1,1 0,0 1,0-1,0 0,0 1,0-1,0 1,0-1,0 0,0 1,0-1,0 0,1 1,-1-1,0 0,0 1,0-1,0 0,1 1,-1-1,0 0,0 1,1-1,-1 0,0 1,0-1,1 0,-1 0,0 0,1 1,-1-1,0 0,18 0,17-10,30-24,-65 37,-7 6,-9 10,5-8,-20 21,29-26,7-6,12-8,-14 7,35-19,-18 8,0 2,1 0,0 2,1 0,6-1,-27 9,-1 0,0 0,0 0,1-1,-1 1,0 0,0 0,1 0,-1 0,0 0,0 0,1 0,-1 0,0 0,0 0,1 0,-1 0,0 0,1 0,-1 0,0 0,0 0,1 0,-1 0,0 0,0 0,1 0,-1 1,0-1,0 0,0 0,1 0,-1 0,0 1,0-1,0 0,1 0,-1 0,0 1,0-1,0 0,0 0,0 1,0-1,1 0,-1 1,-8 13,-17 13,-20 10,29-25,1 1,0 1,-7 7,21-20,1 0,-1-1,1 1,-1-1,1 1,-1 0,1 0,-1-1,1 1,0 0,0 0,-1-1,1 1,0 0,0 0,0 0,0-1,0 2,0-2,0 1,0-1,0 1,0-1,1 0,-1 1,0-1,0 0,1 1,-1-1,0 0,1 1,-1-1,0 0,1 0,-1 1,1-1,-1 0,0 0,1 0,-1 0,1 0,-1 1,26 0,-24-1,-6 1,-13 4,0 0,0 1,1 1,-5 3,20-10,-13 9,12-5,9-1,31-2,-31-1,0 0,0 0,0 0,0 1,5 1,-12-2,1 0,-1 0,0 0,1 0,-1 0,0 0,0 0,1 0,-1 0,0 0,1 0,-1 1,0-1,0 0,1 0,-1 0,0 0,0 0,1 1,-1-1,0 0,0 0,0 0,0 1,1-1,-1 0,0 0,0 1,0-1,0 0,0 0,0 1,1-1,-1 0,0 0,0 1,0-1,0 0,0 1,0-1,0 0,0 0,0 1,0-1,0 0,-1 0,1 1,0-1,0 0,0 1,0-1,0 0,-15 13,6-4,9-9,0 1,1-1,-1 1,1-1,-1 1,0-1,1 0,-1 1,1-1,-1 0,1 1,-1-1,1 0,-1 0,1 1,0-1,-1 0,1 0,-1 0,1 0,-1 0,1 0,0 0,-1 0,1 0,0 0,19 1,-19-1,21 0,-1-2,1 0,5-2,-38 8,-1 1,1 0,-7 5,14-8,0 1,-1-1,1 1,1 1,-1-1,0 0,1 1,-1 0,1-1,-1 3,4-5,0-1,-1 1,1-1,0 1,0-1,0 1,0 0,-1-1,1 1,0 0,0-1,0 1,0-1,0 1,0 0,1-1,-1 1,0-1,0 1,0 0,1-1,-1 1,0-1,0 1,1-1,-1 1,1-1,-1 1,0-1,1 1,-1-1,1 1,-1-1,1 0,-1 1,1-1,0 0,-1 1,1-1,-1 0,1 0,0 0,-1 0,1 1,31 5,-28-5,42 2,-72 9,1-1,11-6,18-6,23-9,11-4,0 2,4 0,-41 14,-7 5,-11 10,15-15,-5 3,1-1,-1 0,0 0,-3 2,9-6,16-5,1 1,0 1,1 0,-1 1,3 0,84 0,-91 2,-2-1,0 0,0-1,0 0,0 0,0-1,-1-1,1 0,-1 0,0-1,0 0,2-1,38-19,-41 22,0 1,0 0,0 0,0 1,0 0,0 1,4 0,-3 0,0-1,0 0,0 0,0-1,0 0,0 0,26-12,28-16,-41 18,2 1,-1 1,2 1,-1 2,2-1,8 2,27-3,-115 11,0 2,-32 8,-105 25,85-15,-78 6,147-25,-1-2,-25-3,70 0,0 0,-1-1,0 1,1-1,0-1,17-8,92-33,41-18,-155 63,-1-1,0 1,0-1,1 1,-1-1,0 0,0 1,0-1,0 0,0 0,0 0,0 0,-1 0,0 1,0 0,0 0,0-1,0 1,0 0,0 0,0 0,0-1,-1 1,1 0,0 0,0 0,0 0,0-1,-1 1,1 0,0 0,0 0,0 0,-1 0,1 0,0-1,0 1,0 0,-1 0,1 0,0 0,0 0,-1 0,1 0,0 0,0 0,-1 0,1 0,0 0,0 0,-36 0,32 0,3 0,-31-1,31 1,1 0,-1 0,1 0,-1 0,1 0,-1-1,1 1,-1 0,1 0,-1 0,1-1,-1 1,1 0,0 0,-1-1,1 1,0 0,-1-1,1 1,0-1,-1 1,1-1,0 1,0-1,0 0,0 1,0-1,1 0,-1 1,0-1,1 1,-1-1,0 0,1 1,-1-1,1 1,-1-1,0 1,1-1,-1 1,1 0,0-1,-1 1,1 0,-1-1,1 1,13-9,1 1,-1 1,2 1,-1 0,1 0,0 2,3-1,9-3,87-25,226-71,-331 102,-9 4,-14 11,0 0,12-12,0 0,0 0,1 0,-1 0,1 1,-1-1,1 0,-1 0,1 1,0-1,-1 0,1 1,0-2,0 1,0-1,0 1,0-1,1 0,-1 1,0-1,0 0,0 1,0-1,0 0,1 1,-1-1,0 0,0 1,1-1,-1 0,0 0,0 1,1-1,-1 0,0 0,1 0,-1 1,0-1,1 0,1 0,0 1,-1-1,1 0,0 0,0 0,0 0,0 0,0 0,-1 0,1-1,0 1,0-1,-1 1,1-1,0 0,-2 1,18-8,-13 3,-5 4,0 1,-1 0,1 0,0 0,0-1,0 1,-1 0,1 0,0 0,0-1,0 1,-1 0,1 0,0 0,0 0,-1 0,1 0,0-1,0 1,-1 0,1 0,0 0,0 0,-1 0,1 0,0 0,-1 0,1 0,0 0,0 0,-6 0,0 0,0 1,1-1,-1 1,0 0,1 0,-1 1,-2 1,-46 19,42-17,-2 1,0 1,1 0,-6 5,16-11,1 1,-1 0,1 0,-1 0,1 0,0 0,0 0,0 0,0 1,0-1,1 1,-1-1,1 1,-1 0,1 0,0 0,0-1,1 1,-1 0,0 1,1-3,0-1,1 1,-1 0,0 0,0 0,0-1,1 1,-1 0,0 0,1-1,-1 1,1 0,-1-1,1 1,-1-1,1 1,-1 0,1-1,0 1,0-1,1 3,-12-2,-6 1,1 0,-1 1,1 0,0 1,0 1,0 0,1 1,-1 1,-8 6,23-13,0 0,-1 0,1 0,0 0,0 0,0 0,0 0,-1 0,1 0,0 0,0 0,0 0,0 0,0 0,-1 1,1-1,0 0,0 0,0 0,0 0,0 0,0 0,-1 1,1-1,0 0,0 0,0 0,0 0,0 1,0-1,0 0,0 0,0 0,0 0,0 1,0-1,0 0,0 0,0 0,0 0,0 1,0-1,0 0,0 0,0 0,0 0,0 1,1-1,-1 0,0 0,0 0,0 0,13 3,18-2,-9-4,0 0,0-1,0-1,-1-1,1-1,-2-1,2-2,-21 10,-1 0,0 0,0 0,1 0,-1 0,0 0,0 0,0 0,1 0,-1 0,0 0,0 0,0 0,1 0,-1 0,0-1,0 1,0 0,0 0,1 0,-1 0,0 0,0-1,0 1,0 0,0 0,1 0,-1 0,0-1,0 1,0 0,0 0,0 0,0-1,0 1,0 0,0 0,0-1,0 1,-10-1,-16 4,20-2,0-1,-1 2,1-1,-1 1,1-1,0 2,-4 1,14-2,6-1,23-3,0-1,0-1,0-2,19-7,-2 1,-255 44,247-33,1 0,0 1,1 3,-27 1,-17-4,0 0,0 0,1 0,-1 1,0-1,0 0,-1 0,1 0,0 0,0 1,0-1,0 0,0 0,0 0,0 0,0 1,0-1,0 0,0 0,0 0,0 0,-1 0,1 0,0 1,0-1,0 0,0 0,0 0,-1 0,1 0,0 0,0 0,0 0,0 0,-1 0,1 0,0 0,0 0,0 1,0-1,-1 0,1-1,0 1,0 0,-36 9,26-7,-75 21,-62 26,132-41,15-8,0 1,0-1,0 0,0 0,0 0,0 1,0-1,0 0,0 0,1 0,-1 1,0-1,0 0,0 0,0 0,0 0,1 0,-1 1,0-1,0 0,0 0,1 0,-1 0,0 0,0 0,0 0,1 0,-1 0,0 0,0 0,1 0,-1 0,0 0,0 0,0 0,1 0,-1 0,0 0,37 1,-29-1,13-1,8 1,-29 0,0 0,0 0,0 0,1 0,-1 0,0 0,0 0,0 0,0 0,0 0,0 0,0 0,0 1,0-1,0 0,0 0,0 0,0 0,1 0,-1 0,0 0,0 0,0 0,0 0,0 0,0 0,0 1,0-1,0 0,0 0,0 0,0 0,0 0,0 0,0 0,0 0,0 0,0 0,0 1,0-1,0 0,0 0,0 0,-1 0,1 0,0 0,0 0,0 0,0 0,0 0,0 0,0 0,0 0,0 1,0-1,0 0,0 0,0 0,-1 0,1 0,0 0,0 0,0 0,0 0,0 0,0 0,0 0,0 0,0 0,0 0,-19 8,-17 7,1 2,1 1,0 2,1 1,31-20,1 0,-1 0,1 0,-1 0,1 1,0-1,0 0,-1 1,1-1,0 0,0 1,0-1,1 1,-1 0,0-1,1 1,-1 0,1-1,-1 2,1-2,0-1,0 1,0-1,0 1,0-1,0 1,1-1,-1 1,0-1,0 1,1-1,-1 1,0-1,0 1,1-1,-1 1,1-1,-1 0,0 1,1-1,-1 0,1 1,0-1,0 1,1-1,-1 1,1 0,-1-1,1 0,0 1,-1-1,1 0,0 0,-1 0,1 0,0 0,17-3,1 0,-1-2,0 0,0 0,13-8,20-5,-52 18,0 0,0 0,0 0,0 0,0 0,0 0,0 0,0 0,0 0,0 0,0 0,0 0,0 0,0 0,0 0,0 0,0 0,0 0,0 0,0 0,0-1,0 1,0 0,-11 2,-16 3,5 2,1 2,0 0,-10 7,-1-1,29-14,4-2,17-8,-8 5,0 0,1 1,0 0,-1 0,1 1,0 1,0 0,1 0,-12 1,0 0,0 0,1 0,-1 0,0 0,0 0,0 0,0 0,1 0,-1 0,0 0,0 0,0 0,1 0,-1 0,0 0,0 0,0 1,0-1,1 0,-1 0,0 0,0 0,0 0,0 0,0 1,0-1,1 0,-1 0,0 0,0 0,0 1,0-1,0 0,0 0,0 0,0 0,0 1,0-1,0 0,-4 9,-11 6,10-11,0 1,-1 0,0-1,0 0,0-1,-1 1,1-1,-1 0,0-1,0 1,0-1,0-1,0 1,-1-1,1-1,0 1,-1-1,72-2,-118 44,39-35,4-3,9-3,6-1,53-16,-41 11,1 1,-1 0,5 0,-26 6,1-1,-1 1,1 0,0 0,-3 2,-4 2,-5 5,15-5,11-2,1-2,0-1,1 0,-1-1,0 0,0-1,1 0,9-3,14-4,29-11,-42 11,0 2,1 0,0 1,0 1,20 0,-36 4,8 0,-1 0,1-1,-1 0,0-1,1-1,-1 0,0 0,8-5,-10 4,1-1,1 2,-1 0,0 1,1 0,-1 0,1 2,0 0,6 1,-16-1,-1-1,0 1,0-1,0 1,0-1,0 0,0 0,-1 0,3-1,-5 2,1 0,-1 0,1-1,0 1,-1 0,1-1,-1 1,1-1,-1 1,1 0,-1-1,1 1,-1-1,1 0,-1 1,0-1,1 1,-1-1,0 1,0-1,1 0,-1 1,0-1,0 0,0 1,0-1,0 0,0 1,0-1,0 1,0-1,0 0,0 1,0-1,0 0,-1 1,1-1,0 0,0 1,-1-1,1 1,-1-1,1 1,0-1,-1 1,0-1,-1-1,0 0,0 0,0 0,-1 1,1-1,-1 1,1-1,-1 1,1 0,-4-1,-31-8,26 7,-25-4,1 0,-1 3,-32-1,-112 6,88 1,86-2,1 0,7 0,20-2,80-21,-38 7,-62 16,-4 1,-12 2,-19 6,31-8,-12 2,9-3,7-2,247-193,-246 193,0 0,-1 0,0 0,1 0,-1-1,0 1,0-1,0 0,-1 0,1 0,-2 3,0-1,0 1,1 0,-1-1,0 1,0-1,0 1,0 0,0-1,0 1,0-1,0 1,0 0,0-1,-1 1,1-1,0 1,0 0,0-1,0 1,-1 0,1-1,0 1,0 0,-1-1,1 1,0 0,-1-1,0 0,0 1,-1-1,1 0,-1 1,1-1,-1 1,1 0,-1-1,0 1,1 0,-1 0,0 0,-114 1,50 0,54-2,9-4,4 3,0 1,-1 0,1-1,0 1,0 0,0-1,1 1,-1 0,0 0,0 0,1 0,-1 0,0 0,36-23,0 1,1 2,24-8,7-5,-6 3,-7 3,5-6,-53 27,-17 9,-19 7,-14 7,-22 4,46-14,-1-2,0 0,0-1,-1 0,21-4,15 1,-15-1,-12 1,-82 0,-64 8,149-6,-3-1,16-3,15-5,0 0,-1-2,17-9,-2 1,-58 29,-12 5,-18 6,42-19,0 0,1-1,-2 0,1 0,0-2,0 0,-3 0,15-1,0 0,0 0,-1 0,1 0,0 0,0 0,0 0,0 0,-1 0,1 0,0 0,0 0,0 0,0 0,-1 0,1 0,0 0,0 0,0 0,0 0,0-1,-1 1,1 0,0 0,0 0,0 0,0 0,0 0,0-1,0 1,0 0,-1 0,1 0,0 0,0 0,0-1,0 1,0 0,3-8,11-9,-11 15,30-33,-22 25,0-1,-1 0,0 0,-1-1,3-6,-11 17,-1 0,1-1,-1 1,1 0,-1 0,1 0,-1 0,1-1,-1 1,0 0,0 0,0-1,0 1,0 0,0-1,0 1,0 0,0 0,-1 0,1 0,0 1,-1-1,1 0,-1 1,1-1,-1 0,0 1,1-1,-1 1,0-1,1 1,-1-1,0 1,1-1,-1 1,0 0,0 0,0-1,0 1,-6-1,0 0,0 0,1 1,-1 0,0 1,-2-1,-2 1,-22 1,4 0,0-2,-6-1,34 1,1 0,-1 0,1 0,-1 0,1 0,-1 0,0 0,1 0,-1 0,1-1,-1 1,1 0,-1 0,1-1,-1 1,1 0,-1-1,1 1,0 0,-1-1,1 1,-1 0,1-1,0 1,-1-1,1 1,0-1,0 1,-1-1,1 0,0 0,0 0,0 0,0 0,0 0,1-1,-1 1,0 0,1 0,-1 0,0 0,1 0,-1 0,1 0,4-7,1 1,-1 0,7-6,-8 9,22-22,-18 19,-1 0,1-1,2-5,-9 13,-1 0,0 0,0-1,1 1,-1 0,0-1,0 1,0 0,0-1,1 1,-1-1,0 1,0 0,0-1,0 1,0 0,0-1,0 1,0-1,0 1,0 0,0-1,0 1,0 0,-1-1,1 1,0 0,0-1,0 1,0 0,-1-1,1 1,0 0,0-1,-1 1,1 0,0 0,-1-1,1 1,0 0,0 0,-1 0,1-1,-1 1,1 0,0 0,-1 0,1 0,0 0,-1 0,1 0,-1 0,1 0,0 0,-1 0,1 0,-1 0,-26-1,24 1,-29 2,-30-1,61-1,1 0,-1 0,1 0,0 0,-1 0,1 0,-1 0,1 0,0 0,-1-1,1 1,-1 0,1 0,0 0,-1 0,1-1,0 1,-1 0,1 0,0-1,-1 1,1 0,0-1,0 1,-1 0,1-1,0 1,0 0,-1-1,1 1,0 0,0-1,0 0,0 0,0 0,1 0,-1 1,0-1,0 0,0 0,1 0,-1 1,1-1,-1 0,0 0,1 0,22-25,-20 23,44-43,32-33,-78 78,-1 1,1-1,-1 1,1 0,-1-1,1 1,-1-1,0 1,1-1,-1 1,0-1,1 0,-1 1,0-1,0 1,0-1,1 1,-1-1,0 0,0 1,0-1,0 0,0 1,0-1,0 0,-1 1,1 0,-1-1,1 1,-1 0,1-1,-1 1,0 0,1 0,-1 0,0-1,1 1,-1 0,1 0,-1 0,0 0,1 0,-1 0,0 0,1 0,-1 1,-40 8,35-7,-12 3,-46 10,57-13,-1-1,0-1,1 1,-1-1,0 0,1-1,-2 0,9 1,-1 0,1 0,0 0,0 0,-1 0,1 0,0 0,0 0,-1-1,1 1,0 0,0 0,0 0,-1 0,1 0,0-1,0 1,0 0,0 0,-1-1,1 1,0 0,0 0,0 0,0-1,0 1,0 0,0 0,0-1,0 1,-1 0,1 0,0-1,0 1,1 0,-1-1,0 1,0 0,0 0,0-1,0 1,0 0,0 0,0-1,0 1,0 0,1 0,-1 0,0-1,0 1,0 0,1 0,-1 0,0 0,0-1,0 1,12-12,7-2,1 0,20-11,-36 23,-4 2,0 0,1 0,-1 0,0 0,0 0,0 0,1 0,-1 0,0 0,0-1,0 1,0 0,1 0,-1 0,0 0,0 0,0 0,0-1,0 1,0 0,1 0,-1 0,0 0,0-1,0 1,0 0,0 0,0 0,0 0,0-1,0 1,0 0,0 0,0 0,0-1,0 1,0 0,0 0,0 0,0-1,-9-1,-24 2,21 1,11-1,1 0,0 0,-1 0,1 0,-1 0,1 0,0 0,-1 0,1 0,-1 0,1 0,0 0,-1-1,1 1,-1 0,1 0,0 0,-1 0,1-1,0 1,-1 0,1 0,0-1,0 1,-1 0,1-1,0 1,0 0,-1-1,1 1,0 0,0-1,0 1,0-1,0 0,0 0,0 0,1 0,-1 0,0 1,1-1,-1 0,1 0,-1 0,1 1,-1-1,1 0,0 0,30-28,-24 23,-7 6,0 0,0 0,1 0,-1 0,0 0,0-1,0 1,0 0,1 0,-1 0,0-1,0 1,0 0,0 0,0 0,0-1,0 1,0 0,0 0,1 0,-1-1,0 1,0 0,0 0,0-1,0 1,0 0,0 0,-1 0,1-1,0 1,0 0,0 0,0-1,0 1,0 0,0 0,0 0,-1-1,1 1,0 0,0 0,0 0,0 0,-1 0,1-1,0 1,0 0,0 0,-1 0,1 0,0 0,0 0,0 0,-1 0,1 0,0-1,0 1,-1 0,1 0,0 0,0 0,0 0,-1 1,1-1,0 0,0 0,-26-2,11 1,14 1,1 0,0-1,0 1,-1 0,1 0,0-1,-1 1,1 0,0 0,0-1,0 1,-1 0,1-1,0 1,0 0,0-1,0 1,0 0,0-1,0 1,0 0,0-1,0 1,0-1,0 1,0 0,0-1,0 1,0 0,0-1,0 1,0 0,0-1,1 1,-1 0,0-1,0 1,0 0,1 0,-1-1,0 1,12-16,-10 14,52-52,-35 36,0 0,9-14,-27 31,0 0,0 1,-1-1,1 0,0 0,-1 0,1 0,-1 1,1-1,-1 0,1 0,-1 0,0 0,1 0,-1 0,0 0,0 0,0 0,0-1,0 1,0 0,0 0,0 0,0 0,0 0,-1 0,1 0,0 0,-2 0,1 0,0 0,-1 0,1 0,-1 0,1 1,-1-1,1 1,-1-1,1 1,-1-1,0 1,1 0,-1 0,1 0,-1 0,0 0,0 0,-14 2,13-2,0 1,0-1,0 0,1 0,-1 0,0 0,0 0,0-1,0 1,0-1,-2 0,5 0,0 1,-1 0,1-1,0 1,0 0,-1-1,1 1,0 0,0-1,-1 1,1 0,0-1,0 1,0-1,0 1,0-1,-1 1,1 0,0-1,0 1,0-1,0 1,0-1,1 1,-1 0,0-1,0 1,0-1,0 1,0-1,1 1,-1 0,0-1,0 1,0 0,1-1,-1 1,12-15,22-14,-26 23,-1 0,1-1,-1 0,0 0,-1 0,3-5,-8 11,-1 1,1-1,-1 1,0-1,0 1,1 0,-1-1,0 0,0 1,1-1,-1 1,0-1,0 1,0-1,0 1,0-1,0 1,0-1,0 0,0 1,0-1,0 1,-1-1,1 1,0-1,0 1,0-1,-1 1,-12-8,12 8,1 0,-1 0,0-1,0 1,0 0,0-1,0 1,1-1,-1 1,0-1,0 1,1-1,-1 0,0 1,1-1,-1 0,1 1,-1-1,1 0,-1 0,0 0,2-1,-1 1,1-1,0 1,-1-1,1 1,0 0,0-1,0 1,0 0,0 0,0 0,0 0,0 0,0 0,1 0,-1 0,0 0,1 0,0 0,9-4,-15 10,-11 8,0 0,1 2,0 0,1 0,1 1,1 1,0 0,1 0,1 1,-5 14,12-25,1 0,-1 0,1 0,0 0,1 0,-1 0,2 5,-1 10,-1-17,0-1,-1 1,1-1,-1 1,0-1,0 0,0 0,-1 0,1 0,-1 0,0 0,-1 0,0 1,-1 1,2 0,-1 0,-1 4,65-138,41-59,-67 126,-33 58,2-2,0 0,-1 0,1 0,-1 0,0-2,-2 6,0 1,0-1,1 0,-1 1,0-1,0 0,0 1,0-1,0 1,0-1,0 0,0 1,0-1,-1 0,1 1,0-1,0 0,0 1,-1-1,1 1,0-1,-1 1,1-1,0 1,-1-1,1 1,-1-1,1 1,-1-1,1 1,-1 0,1-1,-1 1,0 0,1-1,-1 1,1 0,-1 0,0 0,1-1,-1 1,0 0,1 0,-1 0,0 0,1 0,-1 0,-14 2,13-2,0 1,0-1,0 0,0 1,0-1,0 0,-1 0,1-1,0 1,0 0,0-1,4-1,1 0,-1 0,0 0,1 0,0 1,0-1,2-1,58-24,-63 27,0 0,-1 0,1 0,0 0,0 0,0 0,0 0,0 0,0 0,0 0,0 0,0 0,0 0,0 0,0 0,0 0,0 0,0 0,0-1,0 1,0 0,0 0,0 0,0 0,0 0,0 0,0 0,0 0,0 0,0 0,0 0,0 0,0 0,0 0,0 0,0-1,0 1,0 0,0 0,0 0,0 0,0 0,0 0,0 0,1 0,-1 0,0 0,0 0,-12 1,-12 3,24-4,0 0,0 0,0 0,0 0,0 0,0 0,0 0,0 0,0 0,-1 0,1 0,0 0,0 0,0 0,0 0,0 0,0 0,0 1,0-1,0 0,0 0,0 0,-1 0,1 0,0 0,0 0,0 0,0 0,0 0,0-1,0 1,0 0,0 0,0 0,-1 0,1 0,0 0,0 0,0 0,0 0,0 0,0 0,0 0,0 0,0 0,0 0,0 0,0 0,0 0,0-1,0 1,0 0,0 0,0 0,0 0,0 0,0 0,0 0,0 0,0 0,0 0,0 0,0-1,0 1,0 0,0 0,0 0,0 0,0 0,7-7,24-16,-10 8,-10 4,-11 11,0 0,0-1,0 1,1 0,-1-1,0 1,0 0,0-1,0 1,0 0,0-1,0 1,0 0,1-1,-1 1,-1 0,1-1,0 1,0 0,0-1,0 1,0-1,0 1,0 0,0-1,-1 1,1 0,0-1,0 1,0 0,-1 0,1-1,0 1,0 0,-1 0,1-1,0 1,0 0,0 0,0 0,0-1,0 1,0 0,0 0,-1-1,1 1,0 0,0 0,0 0,0-1,0 1,0 0,0 0,0-1,1 1,-1 0,0 0,0 0,0-1,0 1,0 0,0 0,0 0,0-1,1 1,-1 0,0 0,0 0,0 0,0-1,1 1,-1 0,0 0,0 0,0 0,1 0,-1 0,0 0,0-1,14-5,-10 4,40-17,0 1,21-3,-106 21,79-17,-13 10,-18 6,-1-1,1 0,0 0,-1-1,0 1,1-1,-1-1,3-1,-9 4,1 1,-1 0,1 0,-1 0,1-1,-1 1,0 0,1-1,-1 1,0 0,1-1,-1 1,0-1,1 1,-1 0,0-1,0 1,1-1,-1 1,0-1,0 1,0-1,0 1,0-1,0 1,0 0,0-1,0 1,0-1,0 1,0-1,0 1,0-1,0 1,0-1,0 1,-1-1,1 1,0-1,0 1,-1 0,1-1,0 1,-1-1,1 1,0 0,-1-1,1 1,0 0,-1 0,1-1,-1 1,1 0,-1 0,1-1,-1 1,1 0,-1 0,1 0,-1 0,1 0,-1 0,0 0,-32-5,40 0,-1-1,-1 0,1-1,-1 1,2-4,-6 8,-1 1,1 0,-1-1,0 1,1-1,-1 1,0-1,0 1,0 0,0-1,0 1,-1-2,1 2,0-1,0 1,0 0,0 0,0-1,0 1,0 0,0 0,0 0,1-1,-1 1,1 0,-1 0,1 0,-1 0,1-1,-1 1,1 0,0 0,4-4,0 0,0 0,1 1,-1 0,3-2,-3 4,-1-1,0 0,0 0,-1 0,1-1,-1 1,1-1,-1 0,0 0,0 0,0-2,-2 3,0 1,0 0,0 0,1 0,-1 0,0 1,1-1,-1 0,1 0,0 1,-1-1,1 1,0 0,1-1,0 1,0 0,0 0,0 0,0 0,0 1,0-1,0 1,0 0,1 0,0 0,0 0,0 0,-1 0,1 0,0 1,0 0,0-1,3 2,-6-1,-1-1,1 0,-1 1,1-1,-1 0,1 1,-1-1,1 0,-1 1,1-1,-1 1,1-1,-1 1,0-1,1 1,-1-1,0 1,0 0,1-1,-1 1,0 0,0 0,0 0,0 1,0-1,0 0,0 0,-1 0,1 0,0 0,-1 0,1 1,0-1,-1 0,0 0,1 0,-4 4,0 1,0-1,-1 0,0 0,1 0,-2-1,-3 4,2-3,0 1,1 0,-1 0,1 2,-3 4,12-13,19-21,-14 14,43-41,-17 18,-2-1,21-28,-183 222,120-147,0 0,1 1,-4 8,10-20,0 1,0-1,0 0,-1 0,1-1,-1 1,0-1,-4 3,3-3,0 1,1 0,0 0,0 0,0 1,-1 1,5-2,6-5,9-5,-9 2,1-1,-1 1,0-1,0 0,0-1,0 1,-1-1,0 0,1-3,25-24,-18 20,-13 13,-17 18,-1-1,-1-1,-5 2,6-4,0 1,1 0,-12 15,5-5,23-24,-1 0,1 0,0 1,0-1,0 0,-1 1,1-1,0 1,1 0,-1-1,0 1,0 0,1-1,-1 1,1 1,0-3,0 0,1 0,-1 0,1 0,-1 1,1-1,-1 0,0 0,1 0,-1 0,1 0,-1-1,1 1,-1 0,1 0,-1 0,0 0,1 0,-1-1,1 1,-1 0,0 0,1 0,-1-1,0 1,1 0,-1-1,0 1,1 0,-1-1,0 1,1 0,-1 0,0-1,0 1,1 0,-1 0,0 0,0 0,1 0,-1-1,0 1,0 0,1 0,-1 0,0-1,0 1,0 0,1 0,-1 0,0-1,0 1,0 0,0-1,0 1,0 0,1 0,-1-1,0 1,0 0,0-1,0 1,0 0,0 0,0-1,0 1,0 0,-1-1,1 1,0 0,0 0,0-1,0 1,0 0,0 0,0-1,-1 1,1 0,0 0,0-1,0 1,-1 0,1 0,0 0,0-1,-1 1,-1 0,0 0,0-1,0 1,0 0,0 0,0 0,0 1,0-1,0 0,0 1,0-1,0 1,0 0,0 0,1 0,-1-1,0 2,-30 19,-71 67,83-70,12-8,14-9,18-10,-20 7,0-1,1 0,-1-1,0 1,2-3,-28 17,13-4,0 1,0-1,-5 7,11-10,0-1,0 0,1 1,-1 0,1 0,0 0,0 0,0 0,0 0,0 4,2-7,-1 0,1 0,0-1,0 1,0 0,0 0,0-1,1 1,-1 0,0 0,0-1,0 1,1 0,-1-1,0 1,1 0,-1-1,1 1,-1 0,1-1,-1 1,1-1,-1 1,1-1,-1 1,1-1,0 1,-1-1,1 0,0 1,-1-1,1 0,0 1,0-1,-1 0,1 0,0 0,0 0,-1 0,1 0,0 0,0 0,0 0,6 0,-1 0,1-1,-1 1,5-2,-10 2,14-4,1 1,-1-2,0 0,0-1,1-1,-9 2,-9 4,-12 3,5 3,1-1,0 1,1 0,-1 0,1 1,-6 5,9-7,0 0,1 0,-1 0,1 1,-1-1,1 1,1 0,-1 0,1 0,0 0,-1 4,2-8,1-1,0 0,0 0,0 1,0-1,0 0,0 0,0 1,0-1,-1 0,1 1,0-1,0 0,0 1,1-1,-1 0,0 0,0 1,0-1,0 0,0 1,0-1,0 0,0 0,1 1,-1-1,0 0,0 0,0 1,0-1,1 0,-1 0,0 0,0 1,1-1,-1 0,0 0,0 0,1 0,-1 1,0-1,15-5,15-14,-30 19,1-1,8-6,0 0,0 0,-1-1,4-4,-9 5,-10 10,-11 10,0 3,1 1,1 0,1 1,1 1,-7 11,-19 24,40-54,-1 1,1-1,-1 0,1 1,-1-1,1 1,0 0,-1-1,1 1,0-1,-1 1,1-1,0 1,0 0,-1-1,1 1,0 0,0-1,0 1,0 0,0-1,0 1,0 0,0-1,0 1,1 0,0-1,-1 0,1 1,-1-1,1 0,0 0,-1 0,1 0,0 0,-1 0,1 1,0-1,-1-1,1 1,0 0,-1 0,1 0,0 0,-1 0,1-1,36-11,-29 8,-4 2,0 1,0-1,0 0,0 0,-1 0,1 0,-1 0,0-1,1 0,1-2,-5 5,0 0,0-1,0 1,0 0,0 0,0 0,0 0,0 0,0 0,0-1,0 1,0 0,0 0,0 0,0 0,0 0,0 0,0 0,0-1,0 1,0 0,-1 0,1 0,0 0,0 0,0 0,0 0,0 0,0 0,0 0,0 0,-1-1,1 1,0 0,0 0,0 0,0 0,0 0,0 0,-1 0,1 0,0 0,0 0,0 0,0 0,0 0,0 0,-1 0,1 1,0-1,0 0,0 0,0 0,0 0,0 0,0 0,-1 0,1 0,0 0,0 0,0 0,0 1,-9 2,1 1,0 0,0 1,1 0,-1 0,1 0,1 1,-6 6,-8 10,-12 17,30-37,1 0,0 0,-1 0,1 0,0 0,0 0,0 0,0 0,1 0,-1 0,0 1,1-1,0 0,-1 1,1-3,1 1,-1-1,0 1,0-1,0 1,0-1,0 1,1-1,-1 1,0-1,1 1,-1-1,0 1,1-1,-1 1,0-1,1 0,-1 1,1-1,-1 0,0 1,1-1,1 1,-1-1,1 1,-1-1,1 0,0 1,-1-1,1 0,-1 0,1 0,0 0,1 0,12-4,0 0,0 0,0-2,1 0,-7 2,-20 13,1 0,0 1,1-1,0 2,-2 4,-38 57,46-66,-17 27,20-32,-1 1,0-1,1 1,-1-1,1 1,-1-1,1 1,0-1,-1 1,1-1,0 1,0-1,0 1,0-1,1 1,-1-1,0 1,1-1,-1 1,1 0,-1-2,1 1,0 0,0-1,-1 1,1-1,0 0,0 1,0-1,0 1,-1-1,1 0,0 0,0 1,0-1,0 0,0 0,0 0,0 0,0 0,0 0,0 0,0-1,-1 1,1 0,0 0,0-1,0 1,0-1,0 1,-1 0,1-1,0 1,0-1,32-21,-28 19,9-7,-6 4,1 1,-1-2,0 1,-1-1,1 0,3-6,-11 13,0 0,1 0,-1 0,0-1,0 1,0 0,0 0,1 0,-1 0,0-1,0 1,0 0,0 0,0 0,0-1,0 1,0 0,0 0,1-1,-1 1,0 0,0 0,0 0,0-1,0 1,0 0,-1 0,1-1,0 1,0 0,0 0,0 0,0-1,0 1,-8 2,-10 8,6 0,1 1,0 0,0 1,2 0,-1 1,-2 5,12-18,0 1,0-1,-1 0,1 0,0 0,0 1,0-1,-1 0,1 1,0-1,0 0,0 0,0 1,0-1,0 0,0 1,-1-1,1 0,0 1,0-1,0 0,0 1,0-1,1 0,-1 0,0 1,0-1,0 0,0 1,0-1,0 0,0 1,1-1,-1 0,0 1,12-3,16-10,18-18,27-25,-67 51,-16 12,0 0,1 1,0 1,-5 7,11-13,0 0,0 0,0 1,0-1,1 1,0 0,0 0,0 0,0 0,1 0,0 0,0 4,1-8,0 0,0 0,0 0,1 0,-1 0,1 0,-1 0,1 0,-1 0,1 0,-1-1,1 1,0 0,-1 0,1-1,0 1,0 0,-1-1,1 1,0 0,0-1,0 1,0-1,0 0,0 1,0-1,0 0,0 1,0-1,0 0,0 0,0 0,0 0,0 0,1 0,4 0,1 0,-1 0,0-1,1 0,1 0,6-3,0-1,-1 0,4-2,-35 17,0 2,1 0,1 1,0 0,-13 16,-18 14,44-40,0 0,0 0,1-1,-1 2,1-1,0 0,-1 1,3-4,0 1,0-1,-1 0,1 1,0-1,0 0,0 1,0-1,0 1,0-1,0 0,0 1,0-1,0 1,0-1,0 0,0 1,0-1,0 1,0-1,0 0,0 1,0-1,1 0,-1 1,0-1,0 0,1 1,0-1,0 1,0-1,0 0,-1 1,1-1,0 0,0 0,0 1,0-1,0 0,0 0,0 0,0 0,0 0,0-1,0 1,0 0,17-3,0-2,-1 1,1-2,3-2,-30 14,0 0,1 0,0 1,0 0,-2 4,-51 51,53-50,8-12,0 0,0 0,0 1,0-1,0 0,0 0,0 1,0-1,0 0,0 0,1 0,-1 1,0-1,0 0,0 0,0 0,0 1,0-1,0 0,0 0,1 0,-1 0,0 0,0 1,0-1,0 0,1 0,-1 0,0 0,0 0,0 0,1 0,-1 1,2-1,-1 0,1 0,0 0,0 0,0 0,-1 0,1 0,0-1,0 1,-1-1,1 1,0-1,0 0,19-7,-1-1,0-2,-1 1,0-2,-1-1,0 0,0-1,-22 17,-6 4,0 0,1 1,-7 7,14-13,0 0,0 0,0 0,0 0,1 1,-1-1,1 0,0 1,-1-1,1 1,0-1,0 1,1 0,-1-1,1 1,-1 0,1-1,0 1,0 0,0-1,0 1,1 2,0-3,0-1,0 1,0-1,0 1,0-1,0 1,0-1,1 0,-1 0,1 1,-1-1,1 0,0 0,-1-1,1 1,0 0,-1 0,1-1,0 1,0-1,0 0,0 1,1-1,3 1,0-1,1 0,-1 0,0 0,0-1,4 0,3-2,-1-1,0 0,1-1,-4 1,-1 0,1 1,0 1,1 0,-1 0,2 0,-10 2,-1 0,1 0,0 0,-1 0,1 0,-1 0,1 0,-1 0,1 0,0 0,-1 0,1 0,-1 0,1 1,-1-1,1 0,-1 0,1 1,-1-1,1 0,-1 1,1-1,-1 0,0 1,1-1,-1 1,1-1,-1 0,0 1,0-1,1 1,-1-1,0 1,0 0,0-1,1 1,-1-1,0 1,0-1,0 1,0-1,0 1,0-1,0 1,0 0,0-1,0 1,-1-1,1 1,0-1,0 1,-2 5,0 0,-1 0,1-1,-4 5,2-1,-1 2,1 0,0 0,0 1,1 0,1-1,0 1,0 8,2-19,0-1,0 1,0 0,0 0,0 0,0 0,0 0,0-1,0 1,1 0,-1 0,0 0,0-1,1 1,-1 0,1 0,-1-1,1 1,-1 0,1-1,-1 1,1-1,0 1,-1 0,1-1,0 1,0-1,0 1,1-1,0 0,-1 1,1-1,-1 0,1 0,0 0,-1 0,1 0,-1-1,1 1,0 0,-1-1,1 1,6-3,-1 0,1 0,-1-1,1 1,2-3,-45 33,29-20,0-1,1 1,-1 0,1 0,0 1,5-6,-1-1,0 1,0-1,1 1,-1-1,1 1,-1 0,1-1,0 1,0 0,0-1,0 1,0 1,0-2,0 0,1-1,-1 1,0 0,1 0,-1 0,1-1,-1 1,1 0,-1-1,1 1,0 0,-1-1,1 1,0-1,0 1,-1-1,1 1,0-1,0 0,0 1,0-1,-1 0,1 0,0 0,0 1,0-1,3 0,-1 0,1 0,-1 0,0 0,1 0,-1-1,1 1,0-1,21-2,-25 3,0 1,1-1,-1 0,0 0,1 1,-1-1,0 0,1 0,-1 1,0-1,0 0,1 1,-1-1,0 1,0-1,0 0,0 1,0-1,1 0,-1 1,0-1,0 1,0-1,0 0,0 1,0-1,0 1,0-1,0 0,-1 1,1-1,0 1,0-1,0 0,0 1,-6 21,3-12,0 22,0-1,2 1,3 24,0 7,-2-60,0-1,0 0,0 0,0 1,0-1,0 0,-1 0,1 0,-1 1,0-1,0 0,0 0,0 0,-1 1,1-2,-1 0,1 0,-1 0,1 0,-1 0,1 0,-1-1,0 1,1 0,-1-1,0 0,0 1,0-1,1 0,-1 0,0 0,0 0,0 0,0-1,0 2,0-1,0 0,0 0,0 0,-1 0,1-1,0 1,0 0,0-1,0 0,0 1,0-1,0 0,0 0,0 0,0 0,1-1,-1 1,0 0,1-1,-1 1,1-1,-1 1,1-1,0 0,0 0,0 0,0 1,0-1,0 0,0 0,0 0,1 0,-1 0,1-1,0 1,0 0,0 0,0-1,-1 0,1 0,0 1,0-1,0 0,0 0,0 0,1 0,-1 0,1 0,0 0,0 0,0 1,1-2,-1 2,0 1,0 0,1-1,-1 1,0 0,1 0,-1 0,0 0,1 0,0 0,-1 0,1 0,0 1,-1-1,1 0,0 1,0 0,-1-1,1 1,0 0,0 0,1 0,0 0,0 0,1-1,-1 1,0-1,1 0,-1 1,0-1,0-1,0 1,0 0,0-1,0 0,2-1,0-1,-1-1,0 1,0-1,0 0,0 0,-1 0,0 0,6-9,-4 7,0 0,0-1,-1 0,0 0,-1 0,0 0,0 0,0-5,4 40,-5 3,-1-1,-2 12,0-8,2 24,-1-56,0-1,0 0,0 1,0-1,0 1,0-1,0 1,0-1,0 1,0-1,0 0,1 1,-1-1,0 1,0-1,0 0,1 1,-1-1,0 1,0-1,1 0,-1 1,0-1,1 0,-1 0,0 1,1-1,-1 0,1 0,-1 1,1-1,0 0,-1 0,1-1,0 1,0 0,0 0,-1-1,1 1,0-1,-1 1,1 0,0-1,-1 1,1-1,0 0,-1 1,1-1,19-26,-14 17,0-1,-1-1,-1 1,0 0,0-1,-1 0,-1 0,0 0,-1 0,0 0,0 0,-2-7,1 4,1-1,1 1,0 0,2-6,6-39,-9-14,-1 247,0-74,-1-98,1 0,0 0,0 1,1-1,-1 0,0 0,0 0,1 1,-1-1,0 0,1 0,-1 0,1 1,0-2,-1 0,0 1,0-1,1 0,-1 0,0 0,0 0,1 1,-1-1,0 0,0 0,1 0,-1 0,0 0,0 0,1 0,-1 0,0 0,1 0,-1 0,0 0,1 0,-1 0,0 0,0 0,1 0,-1 0,0 0,0-1,1 1,-1 0,0 0,1 0,1-2,0 0,0 1,0-1,0 0,-1 0,1 0,0-1,-1 1,0 0,1-1,-1 1,3-10,0 1,-1 0,0-1,-1 1,0-1,-1 0,0-1,-1-70,0 70,0 130,-1-155,1 6,1-19,2 41,0 15,2 17,-6 18,0-31,1 1,0-1,0 0,1 1,0-1,1 3,-2-12,0 0,0 0,0 0,0 1,0-1,0 0,0 0,0 1,0-1,0 0,0 0,1 0,-1 1,0-1,0 0,0 0,0 0,0 0,0 1,1-1,-1 0,0 0,0 0,0 0,0 0,1 1,-1-1,0 0,0 0,0 0,1 0,-1 0,0 0,0 0,1 0,-1 0,5-6,2-13,-5-3,0 1,-2 0,-1-13,0 1,13 67,7 37,-17-129,-2 51,0 1,1-1,0 0,0 1,1-1,0 0,0 1,1-4,1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4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993 662,'-13'8,"1"-1,1 2,-1-1,-4 7,-18 12,-41 22,23-16,46-29,1 0,0 1,0 0,0 0,-3 5,5-6,0 0,0 0,0 0,-1-1,0 0,1 0,-1 0,0 0,-1 0,1-1,0 1,-1-1,2-1,-13 5,15-3,10-1,-3-1,-1-1,1 0,0 0,0-1,0 0,-1 0,1 0,2-1,-5 1,0 0,-1-1,1 1,-1-1,0 1,1-1,-1 0,0 1,0-1,0 0,0-1,0 1,0 0,-1 0,1-1,-1 1,1-2,-9 36,-1 22,4-18,2 0,2 28,0-63,0-1,0 1,-1-1,1 1,0-1,0 0,0 1,0-1,0 1,0-1,1 1,-1-1,0 0,0 1,0-1,0 1,0-1,1 0,-1 1,0-1,0 1,1-1,-1 0,0 1,0-1,1 0,-1 0,0 1,1-1,-1 0,1 0,-1 1,0-1,1 0,-1 0,1 0,-1 0,2 0,-1 0,0-1,0 1,0-1,0 0,0 1,0-1,0 0,0 0,0 0,0 0,0 1,0-2,5-5,-1 0,0 0,0-1,-1 0,-3 7,-1 0,1 0,-1 0,1 0,-1 0,0 0,1 0,-1 0,0 0,0 0,0 0,0 0,0 0,0 0,0 0,0 0,0 0,-1 0,1 0,0 0,-1 0,1 0,-1 1,1-1,-1 1,1-1,-1 0,1 1,-1-1,0 1,1 0,-1-1,0 1,1-1,-1 1,0 0,0 0,1-1,-1 1,0 0,0 0,0 0,0 0,-1 0,0 0,1 0,-1 0,0 0,1 0,-1 1,0-1,1 1,-1-1,1 1,-1-1,1 1,-1 0,1 0,0 0,-1 0,1 0,0 0,0 0,-1 0,1 0,0 1,0-1,0 1,0 0,-1 1,1-1,0 1,0 0,0-1,1 1,-1 0,1-1,-1 1,1 0,0 0,0-1,0 1,0 0,1 0,-1 0,1-3,-1 0,0 0,1 0,-1 0,1 0,-1 0,0 0,1 0,-1-1,0 1,1 0,-1 0,1 0,-1 0,0 0,1-1,-1 1,0 0,1 0,-1-1,0 1,0 0,1 0,-1-1,0 1,0 0,1-1,-1 1,0 0,0-1,0 1,11-14,-10 13,6-8,12-17,-18 25,0-1,0 0,0 1,0-1,-1 0,1 0,-1 0,1 0,-1 0,1 0,-1 0,0 0,0 0,0 1,0 1,0-1,0 1,-1 0,1-1,0 1,0-1,0 1,-1-1,1 1,0 0,0-1,-1 1,1 0,0-1,-1 1,1 0,-1-1,1 1,0 0,-1 0,1 0,-1-1,1 1,-1 0,1 0,-1 0,1 0,0 0,-1 0,1 0,-1 0,1 0,-1 0,1 0,-1 0,1 0,-1 0,1 0,-20 6,9-1,1 1,0 0,0 1,0 0,1 1,0 0,1 0,0 1,0 0,1 0,0 0,1 1,0 1,0-1,1 1,-1 3,5-11,0 0,0 0,0 0,1 0,-1 0,1 0,0 0,0 2,0-5,0 1,0-1,0 1,0-1,1 1,-1-1,0 1,0-1,0 1,1-1,-1 1,0-1,1 1,-1-1,0 0,1 1,-1-1,0 1,1-1,-1 0,1 1,-1-1,1 0,-1 0,1 1,-1-1,1 0,-1 0,1 0,-1 0,1 0,-1 1,1-1,-1 0,1 0,0 0,-1-1,1 1,-1 0,1 0,-1 0,1 0,-1 0,1-1,-1 1,1 0,-1 0,1-1,-1 1,8-4,-1 0,0 0,0-1,0 0,-1 0,0-1,0 0,0 0,-1 0,0 0,0-1,-1 0,1 0,-1-1,-1 1,0-1,2-4,-5 12,0-1,1 0,-1 1,0-1,0 0,0 1,1-1,-1 0,0 0,0 1,0-1,0 0,0 1,0-1,0 0,-1 1,1-1,0 0,0 1,-1-1,1 0,0 1,0-1,-1 0,1 1,-1-1,1 1,-1-1,1 1,-1-1,1 1,-1-1,1 1,-1-1,0 1,1 0,-1-1,0 1,1 0,-1 0,0-1,1 1,-1 0,0 0,1 0,-1 0,0 0,0 0,1 0,-1 0,0 0,0 0,1 1,-4-1,1 1,0-1,0 1,0 0,0 1,0-1,0 0,0 1,0 0,0-1,0 2,-3 3,1-1,0 1,1 0,0 1,0-1,0 1,1-1,-1 1,2 0,-1 0,1 1,0-1,1 0,0 1,0-1,0 1,1 4,0-11,0 0,0 0,0 0,0 0,0 0,0 0,0 0,0 0,1 0,-1 0,0 0,0 0,1 0,-1 0,1 0,-1 0,1 0,0 0,-1-1,1 1,0 0,-1 0,1-1,0 1,0-1,0 0,0 0,0 1,0-1,0 0,0 0,-1-1,1 1,0 0,0 0,0 0,0-1,0 1,0 0,0-1,0 1,-1 0,1-1,0 0,0 1,6-5,-1-1,0 1,0-1,0 0,1-2,3-4,-1-1,-1 1,0-2,-1 1,0-1,-1 0,0 0,-2-1,1 0,-1-2,-4 16,1-1,-1 1,0 0,0-1,1 1,-1 0,0 0,0-1,0 1,0 0,-1-1,1 1,0 0,-1-1,1 1,0 0,-1 0,0 0,1-1,-1 1,0 0,1 0,-1 0,0 0,0 0,0 0,0 0,0 1,-1-2,0 1,0 1,0-1,-1 1,1 0,0-1,0 1,-1 0,1 0,0 1,0-1,-1 0,1 1,0-1,0 1,0 0,0 0,-1 0,-3 2,0 0,1 1,-1-1,1 1,0 0,0 1,1-1,-1 1,1 0,0 0,0 0,1 1,0-1,-3 6,1-1,0 1,1 0,0 0,1 0,0 1,1-1,-1 9,3-19,1 22,-1-23,0 1,0-1,0 0,0 1,0-1,0 0,0 1,0-1,1 0,-1 1,0-1,0 0,0 1,1-1,-1 0,0 1,0-1,1 0,-1 0,0 1,1-1,-1 0,0 0,1 0,-1 0,0 1,1-1,-1 0,0 0,1 0,-1 0,1 0,-1 0,0 0,1 0,-1 0,0 0,1 0,-1 0,1 0,-1 0,0 0,1 0,-1-1,0 1,1 0,-1 0,0 0,1 0,-1-1,0 1,1 0,-1 0,0-1,7-4,0 0,-1 0,0-1,0 0,0 0,-1-1,0 1,0-1,-1 0,3-7,-1 4,-1-1,-1-1,0 1,0-1,-1 1,-1-1,0-3,-1 13,-1 1,0-1,0 0,0 1,-1-1,1 0,0 0,-1 1,1-1,-1 1,1-1,-1 0,0 1,0-1,0 1,1-1,-2 1,1 0,0-1,0 1,0 0,-1 0,1 0,0 0,-1 0,1 0,-1 0,1 0,-1 1,0-1,0 0,-1 0,0 0,-1 1,1-1,-1 1,1-1,0 1,-1 0,1 0,-1 0,1 1,0-1,-1 1,1 0,0 0,-4 1,6-1,0 0,-1 0,1 0,0 1,0-1,0 0,0 1,0-1,0 1,0-1,0 1,1-1,-1 1,1-1,-1 1,1 0,-1-1,1 1,0 0,0 0,0-1,0 2,0 4,0-1,0 1,1 0,0-1,1 2,-2-6,0-1,1 1,-1 0,1-1,-1 1,1 0,0-1,-1 1,1-1,0 1,0-1,0 0,0 1,1-1,-1 0,0 0,1 0,-1 0,0 0,1 0,-1 0,1 0,-1-1,1 1,0 0,-1-1,1 1,0-1,1 0,-1 0,0 0,1 0,-1-1,0 1,1-1,-1 0,0 1,0-1,0 0,1 0,-1 0,0-1,0 1,-1 0,1-1,0 1,0-1,-1 1,2-2,4-6,0 1,0-1,-1-1,0 1,-1-1,0 0,0 0,-1-1,-1 0,0 1,0-4,-2 13,-1-1,0 1,0-1,1 1,-1 0,0-1,-1 1,1 0,0-1,0 1,-1 0,1-1,0 1,-1 0,0-1,1 1,-1 0,0 0,1 0,-2-1,1 1,0 0,0 0,0 1,0-1,0 1,-1-1,1 1,0-1,0 1,-1 0,1-1,0 1,0 0,-1 0,1 0,0 0,-1 0,1 0,-4 1,0 0,0 0,0 0,1 1,-1 0,1 0,-1 0,1 0,0 0,-4 4,4-3,1 0,0 0,0 1,0-1,0 1,1 0,-1-1,1 1,0 1,0-1,0 2,1-4,0 0,1 0,-1 0,1 0,-1 0,1 0,0 0,0 0,0 0,0 0,0 1,0-1,1 0,-1 0,1 0,-1 0,1 0,0 0,0-1,0 1,0 0,0 0,0-1,0 1,1 0,-1-1,0 0,0 0,0-1,0 1,-1-1,1 1,0-1,0 1,0-1,0 1,0-1,0 0,0 0,0 1,0-1,0 0,0 0,1 0,-1 0,0 0,0 0,0-1,1 1,0-1,1 0,-1 0,1 0,-1 0,1-1,-1 1,0-1,0 1,1-2,3-2,0-1,0 0,-1 0,0-1,3-5,-7 11,0 0,0 0,-1 0,1 0,-1 0,1 0,-1 0,1 0,-1-1,1 1,-1 0,0 0,0-1,0 1,0 0,0 0,0-1,0 1,0 0,-1-1,1 1,0 0,-1 0,0 0,0 0,1 1,-1-1,0 0,0 1,0-1,0 1,0-1,0 1,0-1,0 1,0 0,0 0,0-1,-1 1,1 0,0 0,0 0,0 0,0 0,0 0,0 0,0 1,-1-1,-4 1,1 1,-1-1,1 1,0 0,0 0,0 1,0 0,0 0,0 0,1 0,0 1,-1-1,1 1,0 1,-9 8,2 1,0 0,-7 13,9-12,0 0,2 1,0 0,0 1,2-1,0 1,1 0,1 1,0-1,2 1,0-1,1 1,0-1,2 6,-2-21,1-1,-1 0,0 1,0-1,1 1,-1-1,1 0,-1 1,1-1,-1 0,1 1,0-1,0 0,0 0,0 0,-1 0,2 1,-1-1,0-1,0 1,1 1,1-1,-1 0,1 0,0-1,0 1,0 0,-1-1,1 0,3 0,18 4,-23-4,-1 0,0 0,1 0,-1 0,0 0,1 1,-1-1,0 0,1 0,-1 0,0 1,0-1,1 0,-1 0,0 1,0-1,0 0,1 1,-1-1,0 0,0 1,0-1,0 0,0 1,0-1,0 0,0 1,0-1,0 0,0 1,0-1,0 0,0 1,0-1,0 0,0 1,0-1,0 0,0 1,0-1,-1 0,1 1,0-1,0 0,0 0,-1 1,-11 16,9-14,-5 7,1 1,0 0,0-1,1 2,1-1,0 1,0 0,1 0,1 0,0 1,1-1,0 1,1-1,0 5,1-16,0 0,0 0,0 0,0 0,0 0,0 0,1 0,-1 1,0-1,1 0,-1 0,0-1,1 1,-1 0,1 0,-1 0,1 0,0 0,-1 0,1-1,0 1,0 0,0-1,-1 1,1 0,1-1,-1 1,1-1,-1 0,1 1,-1-1,1 0,-1 0,1 0,-1 0,1 0,-1-1,1 1,-1 0,0-1,1 1,0-1,3-1,0 0,0 0,-1-1,1 1,0-1,-1 0,0-1,0 1,3-4,-5 5,0 0,0 0,-1-1,0 1,1-1,-1 1,0-1,0 1,0-1,-1 1,1-1,-1 0,1 0,-1 1,0-1,0 0,0 0,0 1,-1-1,1 0,-1 1,1 0,-1 0,0 1,0-1,1 0,-1 1,0-1,0 1,-1-1,1 1,0-1,0 1,-1 0,1 0,-1 0,1 0,-1-1,1 2,-1-1,0 0,1 0,-1 1,0-1,0 0,0 1,1 0,-1-1,0 1,-1 0,-2 0,0 0,0 0,0 1,0 0,0 0,0 0,0 0,0 1,-4 2,7-4,1 1,-1 0,0 0,0 0,0 0,1 0,-1 1,1-1,-1 1,1-1,-1 1,1-1,0 1,0 0,0-1,0 1,0 0,0 0,0 0,1 0,-1 0,1 0,-1 0,1 2,0-4,-1 0,1 1,0-1,0 1,0-1,0 1,0-1,0 1,1-1,-1 1,0-1,0 1,0-1,0 0,0 1,1-1,-1 1,0-1,0 0,1 1,-1-1,0 1,1-1,-1 0,0 0,1 1,-1-1,1 0,-1 1,0-1,1 0,-1 0,2 0,-1 0,0 0,0 0,0 0,0 0,1 0,-1 0,0-1,0 1,0 0,0-1,0 1,1-1,3-2,0 1,0-2,0 1,-1 0,3-2,6-10,1 0,-2-1,0 0,-1-1,-1 0,0-1,-2 0,0 0,-1-1,-1 0,0 0,-1-2,-4 16,0-1,-1 1,1 0,-1-1,0 1,0 0,-1-1,-1-4,2 9,-1-1,1 1,-1 0,1-1,-1 1,0 0,0-1,1 1,-1 0,0 0,0 0,0 0,-1-1,1 1,0 1,0-1,0 0,-1 0,1 0,-1 1,1-1,0 1,-1-1,1 1,-1-1,1 1,-1 0,1 0,-1 0,0 0,1 0,-2 0,-1 0,-1 0,1 1,0-1,0 1,-1 0,1 0,0 1,0-1,0 1,0 0,0 0,1 0,-1 1,0 0,2-2,0 1,1-1,-1 1,1 0,-1 0,1 0,0 0,0 0,0 0,0 0,0 0,0 0,1 0,-1 1,1-1,-1 0,1 1,0-1,0 0,0 0,0 1,0-1,1 0,-1 1,1-1,-1 0,1 0,0 0,0-1,-1 1,1-1,0 1,0-1,0 0,0 1,1-1,-1 0,0 0,0 0,1 0,-1 0,0 0,1 0,-1-1,1 1,0 0,-1-1,1 1,-1-1,1 1,0-1,-1 0,1 0,0 0,0 0,-1 0,1 0,0 0,0-1,3 1,1-1,-1 0,0 0,0 0,0-1,1 0,-2 0,1 0,3-2,-5 2,0-1,0 0,-1 1,1-1,-1 0,1-1,-1 1,0-1,-1 3,0 0,-1 0,1 0,-1 0,1-1,-1 1,0 0,1 0,-1-1,0 1,0 0,0-1,0 1,0 1,0-1,0 1,-1-1,1 1,0-1,0 1,-1-1,1 1,0-1,-1 1,1-1,0 1,-1 0,1-1,-1 1,1-1,-1 1,1 0,0 0,-1-1,1 1,-1 0,0 0,1 0,-1-1,1 1,-1 0,-1 0,-1 0,1 0,0 0,-1 0,1 0,-1 1,1-1,0 1,0-1,-1 1,1 0,0 0,0 0,0 0,0 0,0 1,0-1,0 1,0-1,1 1,-1-1,0 2,-7 6,1 0,1 0,-5 8,2-2,4-7,0 0,1 0,0 0,0 1,1 0,0 0,-2 8,6-17,0 1,-1-1,1 1,0-1,0 1,0-1,0 1,0-1,0 1,0-1,0 1,0-1,0 1,0-1,0 1,0-1,0 1,0-1,0 1,1-1,-1 1,0-1,0 1,1-1,-1 0,0 1,1-1,-1 1,0-1,1 0,0 0,-1 0,1 0,0 0,0 0,0 0,-1 0,1 0,0 0,0-1,-1 1,1 0,0-1,-1 1,1 0,0-1,-1 1,1-1,26-22,-17 12,-1 0,-1 0,0 0,-1-1,0 0,0-1,-2 0,1 0,-1-2,-5 14,1-1,-1 1,0-1,1 1,-1-1,0 1,0-1,0 1,0 0,0-1,-1 1,1-1,0 1,-1-1,1 1,-1-1,1 2,-1-1,1 1,-1-1,1 1,-1 0,1-1,0 1,-1 0,0-1,1 1,-1 0,1 0,-1-1,1 1,-1 0,0 0,1 0,-1 0,1 0,-1 0,0 0,1 0,-1 0,1 0,-1 0,0 0,-2 1,-1 0,1 1,-1-1,1 1,-1-1,1 1,0 0,0 1,0-1,0 0,0 1,-8 8,-31 30,39-39,0 1,0 0,1 0,-1 1,1-1,0 0,0 1,-1 2,3-7,0 0,1 0,-1 0,0-1,0 1,0 0,0 0,0 0,0-1,0 1,0 0,-1 0,1 0,0-1,-1 1,1 0,-1 0,1 0,-1 0,0 0,1 0,-1 0,0 0,0 0,0 0,0 0,1 1,-1-1,0 0,-1 1,1-1,0 0,0 1,0-1,0 1,0 0,-1-1,1 1,0 0,0 0,0-1,-1 1,-1 0,0 0,-1 0,1 1,0-1,0 1,0-1,0 1,-1 0,1 0,0 0,1 0,-1 1,0-1,0 1,0 0,-1 1,-18 21,21-23,0 0,0 0,0 0,0 0,0 1,1-1,-1 0,0 0,1 1,-1-1,1 0,0 1,-1-1,1 1,0-1,0 0,0 1,0-1,0 1,0 0,0-2,0 0,0 1,0-1,0 0,1 0,-1 0,0 0,0 0,0 0,0 0,0 0,0 1,0-1,1 0,-1 0,0 0,0 0,0 0,0 0,0 0,1 0,-1 0,0 0,0 0,0 0,0 0,0 0,1 0,-1 0,0 0,0 0,0 0,0 0,0 0,0 0,1-1,-1 1,0 0,0 0,0 0,0 0,8-7,5-8,-3 1,-1 0,-1-1,0 0,-1 0,-1-1,0 1,-1-1,-1-1,2-12,-6 27,0 1,1 0,-1-1,0 1,0 0,0-1,0 1,-1 0,1-1,0 1,-1 0,1 0,0-1,-1 1,0 0,1 0,-1 0,0-1,0 2,1-1,-1 1,1-1,-1 1,0-1,1 1,-1 0,0-1,0 1,1 0,-1 0,0 0,0 0,1-1,-1 1,0 0,0 0,1 0,-1 1,0-1,0 0,1 0,-1 0,-2 1,1 0,-1 0,1 0,-1 0,1 0,0 1,0-1,0 1,0 0,0-1,0 1,0 0,0 0,1 0,-1 0,1 0,-1 1,1 0,-1 0,1 0,0 1,1-1,-1 0,0 0,1 1,0-1,0 0,0 1,0-1,0 0,1 3,0-5,-1 0,0 0,0 0,1 0,-1 0,1-1,-1 1,1 0,-1 0,1 0,-1 0,1-1,0 1,0 0,-1-1,1 1,0 0,0-1,0 1,0-1,-1 1,1-1,0 0,0 1,0-1,0 0,0 0,0 1,0-1,0 0,0 0,0 0,0 0,0 0,0-1,0 1,0 0,0 0,0-1,0 1,0 0,0-1,0 1,0-1,0 0,4-2,0 0,0-1,-1 1,1-1,-1 0,0 0,0-1,-1 1,1-1,-1 0,3-5,9-12,-12 19,-1 0,0-1,1 1,-2 0,1-1,0 1,0-3,-2 6,0-1,0 0,1 1,-1-1,0 1,0-1,0 1,0-1,0 0,0 1,0-1,-1 1,1-1,0 0,0 1,0-1,-1 1,1-1,0 1,-1-1,1 1,-1-1,0 0,1 1,-1-1,0 1,0-1,0 1,0 0,0-1,0 1,0 0,0 0,1-1,-1 1,0 0,0 0,0 0,-1 0,-1 0,0 0,0 1,0-1,0 1,0-1,0 1,0 0,0 0,0 1,2-2,0 1,0-1,0 1,0-1,0 1,0-1,0 1,1-1,-1 1,0 0,0 0,1-1,-1 1,1 0,-1 0,0 0,1 0,0-1,-1 1,1 0,0 0,-1 0,1 0,0 0,0 0,0 0,0 0,0 1,0-1,0-1,0 1,0-1,1 1,-1-1,0 0,1 1,-1-1,0 1,1-1,-1 0,0 1,1-1,-1 1,1-1,-1 0,1 0,-1 1,1-1,-1 0,1 0,-1 0,1 1,-1-1,1 0,-1 0,1 0,0 0,-1 0,1 0,-1 0,1 0,-1 0,1 0,-1-1,1 1,-1 0,1 0,-1 0,1-1,0 1,22-10,-16 6,-1 0,0-1,0 0,0 0,-1 0,0-1,0 0,4-5,-2 0,0 0,-1 0,0-1,4-10,-9 21,-1 0,1-1,-1 1,1-1,-1 1,0-1,0 1,0-1,1 1,-1-1,-1 1,1-1,0 1,0-1,-1 1,1 0,-1 0,0 0,1 0,-1 0,0 0,1 0,-1 1,0-1,0 0,0 1,0-1,0 0,0 1,0-1,0 1,0 0,0-1,0 1,0 0,1 0,0-1,-1 1,1 0,-1 0,1 0,0-1,-1 1,1 0,0 0,-1-1,1 1,0 0,-1-1,1 1,0 0,0-1,-1 1,1 0,0-1,0 1,0-1,0 1,0 0,-1-1,1 1,0-1,0 1,0-1,0 1,0 0,0-1,0 1,1-1,-1 1,0 0,0-1,0 1,0-1,0 1,1 0,-1-1,0 1,0 0,1-1,-1 1,0 0,1-1,-1 1,0 0,1-1,20-17,-17 14,14-9,21-19,-36 30,-1-1,1 1,-1-1,0 0,0 0,0 0,0 0,0 0,-1-1,1 1,-1-2,-1 4,1 0,-1 0,0 0,0 1,0-1,0 0,0 0,-1 0,1 0,0 0,0 0,-1 1,1-1,0 0,-1 0,1 0,-1 1,1-1,-1 0,1 0,-1 1,0-1,1 1,-1-1,0 0,0 1,1-1,-1 1,0 0,0-1,0 1,1 0,-1-1,0 1,0 0,0 0,0 0,0 0,0-1,0 1,0 1,1-1,-1 0,0 0,-1 0,1 0,-1 0,1 0,0 0,-1 0,1 1,0-1,0 0,-1 1,1-1,0 1,0-1,0 1,-1-1,1 1,0 0,0-1,0 1,0 0,0 0,0 0,0 0,1 0,-1 0,0 0,1 0,-1 0,0 0,1 1,-1-1,1 0,0 0,-1 1,1 0,0-2,0 1,0-1,0 0,0 1,0-1,0 0,0 1,0-1,1 0,-1 1,0-1,0 0,0 1,1-1,-1 0,0 0,0 1,0-1,1 0,-1 0,0 1,1-1,-1 0,0 0,1 0,-1 0,0 1,1-1,-1 0,0 0,1 0,-1 0,0 0,1 0,-1 0,0 0,1 0,-1 0,0 0,1 0,-1 0,0 0,1 0,-1 0,0-1,1 1,-1 0,0 0,1 0,-1-1,21-8,-19 7,7-3,-1 0,-1 0,1-1,-1-1,0 1,0-1,-3 3,-1 0,1 0,-1-1,0 1,0-1,-1 1,1-1,-1 0,0 0,-1 0,1-1,-2 5,1 0,-1 1,0-1,0 0,0 1,0-1,1 0,-1 1,0-1,0 0,-1 1,1-1,0 0,0 1,0-1,0 0,0 1,-1-1,1 0,0 1,-1-1,1 1,0-1,-1 1,1-1,-1 1,1-1,-1 1,1-1,-1 1,1-1,-1 1,0 0,1-1,-1 1,1 0,-1-1,0 1,1 0,-1 0,0 0,1 0,-1 0,0 0,1 0,-2 0,1 0,0 0,0 0,-1 0,1 1,0-1,0 0,-1 1,1-1,0 1,0-1,0 1,0 0,0 0,0-1,0 1,0 0,0 0,0 0,0 0,1 0,-1 0,0 0,1 0,-1 1,0-2,1 0,0 1,0-1,0 0,0 0,0 1,0-1,0 0,0 0,0 1,0-1,0 0,0 0,0 1,0-1,0 0,0 0,0 1,0-1,0 0,0 0,0 0,0 1,0-1,1 0,-1 0,0 1,0-1,0 0,0 0,1 0,-1 0,0 1,0-1,0 0,1 0,-1 0,0 0,12 1,14-9,-20 5,1-1,-1 0,0 0,2-1,-6 3,0 1,-1-1,1 1,0-1,-1 1,0-1,1 0,-1 0,0 0,0 0,0 0,0 0,0 0,0 0,0-2,-1 3,0 1,0-1,0 1,0-1,0 1,0-1,0 1,-1-1,1 1,0-1,0 1,0 0,-1-1,1 1,0-1,0 1,-1 0,1-1,0 1,-1-1,1 1,-1 0,1-1,-1 1,1 0,0 0,-1-1,1 1,-1 0,1 0,-1 0,1 0,-1 0,1 0,-1-1,1 1,-1 0,1 0,-1 0,1 1,-1-1,1 0,0 0,0-1,0 1,0 0,0 0,0 0,0 0,0 0,0 0,0 0,0 0,0 0,0-1,0 1,0 0,0 0,0 0,0 0,0 0,0 0,0 0,0-1,0 1,0 0,0 0,0 0,0 0,0 0,0 0,0 0,0 0,0 0,0-1,0 1,0 0,0 0,0 0,0 0,-1 0,1 0,0 0,0 0,0 0,0 0,0 0,26-17,-5 4,-2 0,1-1,-2-1,5-5,-22 20,-1-1,1 0,0 0,-1 1,1-1,0 0,-1 0,1 0,-1 0,1 1,-1-1,0 0,1 0,-1 0,0 0,0 0,0 0,1-1,-6-1,-7 5,10-1,-25 10,24-11,17-7,4-3,0-1,0-1,-1-1,-1 0,0-1,-1-1,12-15,-26 28,0 0,1 1,-1-1,0 0,0 0,0 0,-1 0,1 0,0-1,-3-1,-6 10,8-6,0 0,1 0,-1 0,0 0,0 0,1 0,-1 0,0 0,0 0,1 0,-1 0,0 0,0 0,1 0,-1 0,0 0,0 1,0-1,1 0,-1 0,0 0,0 0,0 0,1 1,-1-1,0 0,0 0,0 0,0 1,1-1,-1 0,0 0,0 1,0-1,0 0,0 0,0 0,0 1,0-1,0 0,0 0,0 1,0-1,0 0,0 0,0 1,0-1,0 0,0 0,0 1,0-1,0 0,-1 0,1 0,0 1,0-1,0 0,0 0,-1 0,1 1,0-1,0 0,0 0,0 0,-1 0,1 0,0 1,0-1,20-3,-9 0,0-1,0 0,-1 0,0-1,0-1,0 1,3-4,-13 9,0 0,1 0,-1 0,0 0,0 0,0 0,0 0,1 0,-1 0,0 0,0 0,0-1,0 1,1 0,-1 0,0 0,0 0,0 0,0 0,0 0,0-1,1 1,-1 0,0 0,0 0,0 0,0 0,0-1,0 1,0 0,0 0,0 0,0 0,0 0,0-1,0 1,0 0,0 0,0 0,0 0,0-1,0 1,0 0,0 0,0 0,0 0,0-1,0 1,0 0,-10 0,-1-1,11 1,1-1,-1 1,0-1,0 1,0 0,0-1,0 1,0-1,0 1,1 0,-1-1,0 1,0-1,1 1,-1 0,0-1,1 1,-1 0,0 0,1-1,-1 1,0 0,1 0,-1-1,0 1,1 0,-1 0,1 0,-1 0,1 0,35-20,4-4,-41 22,-6 2,-4-2,12-1,6-2,-2 3,0 0,0 0,0-1,-1 0,1 0,-1 0,0 0,0-1,0 0,0 1,-1-1,1-1,-1 1,1-2,4-6,0 1,1 0,5-4,-5 5,-1 1,0-1,0-1,2-4,-7 9,0 1,0 0,0 0,1 1,0-1,0 1,0 0,1 0,-1 0,1 1,0-1,0 1,0 0,2 0,15-11,-19 12,0 0,0-1,0 2,0-1,1 0,-1 0,1 1,0 0,-1 0,1 0,0 0,0 0,19-2,-1-1,1-2,-1 0,8-4,26-7,-43 13,6 0,-1-1,0-1,-1-1,1-1,2-2,-20 10,0 0,0 0,0 0,0 0,0 0,0 0,0 0,0 0,1 0,-1 0,0 0,0 0,0 0,0 0,0 0,0 0,0-1,0 1,0 0,0 0,0 0,0 0,0 0,0 0,0 0,0 0,0 0,0 0,0 0,0 0,0 0,0 0,0-1,0 1,0 0,-1 0,1 0,0 0,0 0,0 0,0 0,0 0,0 0,0 0,0 0,0 0,0 0,0 0,0 0,0 0,0 0,0 0,0 0,0 0,-1 0,1 0,0 0,0 0,0 0,0 0,0 0,0 0,0 0,0 0,0 0,0 0,0 0,0 0,0 0,-10-2,-10 1,14 1,-1 0,1 1,0 0,0 0,0 0,-1 1,1 0,-5 3,0 1,0 0,0 0,1 1,0 1,-1-1,0-1,0-1,0 0,-1 0,1-1,-6 1,14-4,0 1,1-1,-1 1,1 0,-1 0,1 0,0 0,-1 0,1 1,0-1,1 0,-2 3,-15 15,12-16,0 0,0 0,0-1,0 0,-1 0,1-1,-1 0,-3 1,-7 2,13-3,-1 1,0-1,1 1,0 0,-1 0,1 0,1 1,-1-1,0 1,1 0,-1 1,-25 23,-32 10,38-22,17-11,0-1,0 0,-1 0,-5 2,2 0,0-1,-1 1,-3 5,7-6,0-1,-1 1,1-1,-1 0,0 0,0-1,-3 1,5-2,1 0,0 0,0 0,0 1,0 0,0 0,1 1,-1-1,1 1,0 0,0 0,1 0,-1 1,-14 13,-1-3,15-12,0 0,0 0,0 0,1 0,-1 1,-1 2,-10 14,3-2,-2-1,-2 3,10-13,0 0,0 1,1 0,1 0,-1 1,1-1,1 1,0 0,0 0,0 3,-1-1,0-1,0-1,-1 0,0 0,0 0,-1 0,-5 4,3-3,1 1,0-1,1 1,-1 3,3-7,0-1,0-1,-1 1,1-1,-1 1,0-1,-1-1,1 1,-6 2,-19 19,27-23,-1 0,0 0,0-1,-1 1,1-1,0 0,-3 1,-15 8,5-2,13-7,0 0,0 0,0 1,0 0,1-1,-1 1,1 1,-1-1,-1 3,-30 34,-5 7,25-17,14-26,-1-1,1 1,-1-1,0 1,0-1,0 0,0 0,0 0,-1 0,1 0,-1 0,0-1,-2 2,2-2,0 0,1 0,-1 1,0-1,1 1,-1-1,1 1,0 0,0 0,0 0,1 0,-1 0,1 1,-1 0,0 5,-1 1,2-1,-1 1,1 5,-2 13,0-1,-2 0,-2 0,-7 21,9-38,0 0,-1 0,-4 5,3-5,-7 12,0-1,-10 21,19-34,2 1,-1 0,1 0,1 0,0 0,-1 9,2-10,-1-1,0 0,0 0,-1 0,1 0,-2 0,1-1,-1 1,0-1,-1 2,4-7,-27 61,-4 7,18-42,12-21,-1-1,0 1,0-1,0 1,-1-1,1 0,-4 2,5-4,0-1,0 1,0 0,0 0,0 0,1 0,-1 0,1 1,0-1,0 0,0 1,0-1,-4 45,1-6,0-24,2 0,0 0,2 1,0-1,2 13,-2-29,0-1,0 0,1 0,-1 0,0 0,1 1,-1-1,1 0,0 0,-1 0,1 0,0 0,0 0,0 0,-1-1,1 1,0 0,0 0,0-1,0 1,1 0,-1-1,0 1,0-1,0 1,0-1,1 0,-1 1,0-1,0 0,1 0,-1 0,8 1,-1-1,1 0,0 0,5-2,3 1,192 0,-115 1,2-11,-87 11,1 0,-1-1,0 0,0-1,0 0,-1 0,4-2,-1 1,1 0,1 1,-1 1,0 0,0 0,0 1,6 1,-7 0,0 0,0-1,1-1,-1 0,0-1,0 0,0 0,10-4,-10 3,1 0,-1 1,1 0,0 1,0 1,0 0,-1 0,10 2,19-1,-14-2,0-1,0-1,24-7,-49 10,26-4,0 2,0 0,0 2,12 2,19 0,658-2,-704 0,-1 2,0-1,1 2,-1-1,0 1,1 2,-1-2,0 1,0-2,1 1,-1-1,11 0,-16-2,0 1,1 0,-1 0,0 1,1 0,2 1,-3-1,1 1,0-2,0 1,0-1,2 0,-8-1,0 1,0-1,0 0,0 0,0 1,1-1,-1 1,0-1,0 1,0-1,0 1,0-1,-1 1,1 0,0 0,0 0,0-1,-1 1,1 0,0 0,-1 0,1 0,-1 0,1 0,-1 0,1 0,-1 0,0 0,1 0,-1 1,0-1,0 2,1 0,-1 0,0 0,0 0,0 0,-1 0,1 0,-1 0,0 0,1 0,-2 2,1-4,0 0,0 0,1 0,-1 0,0 0,0 0,0 0,0 0,0-1,0 1,0 0,0-1,-1 1,1-1,0 1,0-1,0 1,-1-1,1 0,0 0,0 0,-1 0,1 0,-36-1,24 0,-21 2,18-1,1 0,-1-1,-12-2,23 2,1 0,0 0,0 0,0-1,0 1,0-1,0 0,1 0,-1 0,0-1,1 1,0-1,0 0,0 0,-3-3,3 3,0 0,0 0,0 1,-1-1,1 1,-1-1,1 1,-1 0,0 1,-2-2,-41-12,44 14,-12-2,-1 1,1 1,-1 0,1 1,-1 1,-3 0,-26 1,-738-2,724-6,41 4,-1 0,-5 1,5 0,0-1,1-1,-13-3,-31-4,42 8,-31-2,-25 0,-214 5,285-1,-1 1,1 0,0 0,-1 0,1 1,0 0,0 0,0 0,0 0,0 1,-2 2,1-2,-1 1,1-1,-1 0,0 0,-6 1,10-3,1 0,-1 1,0-1,0 1,1-1,-1 1,1 0,-1 0,1 0,0 1,0-1,0 0,0 1,-1 1,0 0,0 0,0-1,0 1,-1-1,1 0,-1 0,-1 0,-1 0,1 0,-1-1,0 0,1 0,-1 0,0-1,0 0,0 0,-5 0,-11 0,-1-1,-7-2,-14 1,-28 1,65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42:30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789 391,'-7'7,"-2"-1,1 0,-1 0,-3 1,-23 17,31-19,-1 1,1 0,0 0,0 0,1 0,0 0,0 1,1 0,0-1,-1 5,-5 12,5-16,-1-1,0 1,0-1,0 0,-1 0,-3 2,2 0,0 0,0 0,-2 4,-9 21,14-25,-1 0,0 0,0-1,-1 1,0-1,0 0,-1-1,0 1,0-1,-6 5,-5 4,14-13,0 1,1-1,-1 0,0 1,0-1,0 0,-1-1,1 1,0-1,-1 1,1-1,-1 0,1 0,-1 0,1 0,-1 1,1-1,0 1,0 0,0 0,0 0,0 1,0-1,0 0,1 1,-1 0,1 0,0 0,0 0,0 0,0 0,0 3,-18 22,16-23,0 0,1 1,0 0,0 0,0 0,1 0,0 0,0 1,0-1,1 3,-1 0,0-1,-1 1,0-1,0 0,-4 6,1-4,1-1,0 1,0 0,1 1,0-1,1 1,0 4,1-6,-1 0,0 0,0-1,-1 1,0-1,0 0,-1 0,-5 6,-3 9,11-19,0 0,0 0,0-1,-1 1,1 0,-1-1,0 0,-4 3,-19 15,4-3,-15 15,34-28,0-1,0 0,1 1,-1 0,1-1,0 1,1 0,-1 0,0 4,-4 11,-2 4,1-1,1 1,1 0,1 5,-1 1,3-14,0 0,0 12,2 14,-1-7,3 18,-2-52,0 0,0 0,0 0,1 0,-1 0,0 0,0 0,1 0,-1 0,1 0,-1 0,1-1,-1 1,1 0,0 0,-1 0,1-1,0 1,0 0,-1-1,1 1,0 0,0-1,0 1,0-1,0 0,0 1,0-1,0 0,0 1,0-1,0 0,0 0,0 0,0 0,0 0,0 0,0 0,0 0,0 0,0-1,0 1,0 0,0-1,1 0,3 0,0-1,-1 1,1-1,-1-1,1 1,-1-1,0 0,0 0,1 0,2-4,-1 1,0-1,-1 0,0 0,0 0,0-1,-1 0,1-2,-11 23,1-3,1 0,0 1,1-1,0 1,0 6,0 0,2 1,0-1,1 12,0-28,0 0,0 0,0 0,0-1,0 1,0 0,0 0,1-1,-1 1,0 0,0 0,0-1,1 1,-1 0,1-1,-1 1,0 0,1-1,-1 1,1 0,-1-1,1 1,0-1,-1 1,1-1,-1 1,1-1,0 0,-1 1,1-1,0 0,0 1,-1-1,1 0,0 0,0 0,0 0,-1 0,1 0,0 0,0 0,-1 0,1 0,1 0,2-1,0-1,1 1,-1-1,0 0,0 0,4-3,-44 40,30-28,1-2,4-4,-1 0,0 1,1-1,-1 1,1 0,0-1,-1 1,1 0,0 0,0 0,0 0,1 0,-1 0,0 0,1-1,1-1,-1 0,0 0,0 1,1-1,-1 0,0 0,0 0,1 0,-1 1,0-1,1 0,-1 0,0 0,1 0,-1 0,0 0,1 0,-1 0,0 0,1 0,-1 0,0 0,1 0,-1 0,0 0,1 0,-1 0,0 0,1 0,-1 0,0-1,1 1,-1 0,0 0,0 0,1-1,-1 1,0 0,0 0,1-1,14-7,45-30,-89 74,24-32,-12 14,16-17,1 0,-1 0,0 0,1-1,-1 1,1 0,-1 0,1 0,-1 0,1 0,0 0,0 0,-1 0,1 0,0 0,0 0,0 0,0 1,0-2,1 0,-1 1,0-1,0 0,1 1,-1-1,0 0,1 0,-1 0,0 0,1 1,-1-1,0 0,1 0,-1 0,0 0,1 0,-1 0,1 0,-1 0,0 0,1 0,-1 0,0 0,1 0,-1 0,1 0,-1 0,1 0,13-4,-11 3,2 0,-3 1,0 0,0-1,0 1,0-1,0 1,0-1,0 0,0 1,0-1,0 0,-1 0,1-1,-3 2,0-1,0 1,0 0,0 0,0-1,0 1,0 0,0 0,0 0,0 0,0 0,0 0,0 0,0 0,0 1,-1-1,-4 2,0 0,1 1,-1-1,1 1,-1 0,-3 3,6-4,0 0,1 0,-1 0,1 0,-1 1,1-1,0 1,0 0,0-1,0 1,0 0,0 2,2-5,0 0,0 0,0 0,0 0,0 0,0 0,0 0,0 0,0 0,0 1,0-1,0 0,0 0,0 0,0 0,0 0,0 0,0 0,0 0,0 0,0 1,0-1,0 0,0 0,0 0,0 0,0 0,0 0,0 0,0 0,0 0,0 0,0 0,0 0,1 0,-1 0,0 1,0-1,0 0,0 0,0 0,0 0,0 0,0 0,0 0,1 0,-1 0,0 0,0 0,0 0,8-2,9-5,-16 7,30-15,-1-2,-1 0,2-4,-30 21,-1 0,1 0,-1-1,1 1,0 0,-1-1,0 1,1 0,-1-1,1 1,-1 0,1-1,-1 1,0-1,1 1,-1-1,0 1,0-1,1 1,-1-1,0 1,0-1,0 0,1 1,-2-1,1 1,-1 0,0-1,1 1,-1 0,1 0,-1 0,1-1,-1 1,0 0,1 0,-1 0,1 0,-1 0,1 0,-1 0,0 0,0 1,-31 5,22-3,1 1,0 0,0 1,1 0,-1 1,1 0,0 0,1 0,0 1,0 0,0 1,-5 7,12-15,0 0,-1 1,1-1,0 0,0 1,-1-1,1 0,0 1,0-1,-1 0,1 1,0-1,0 0,0 1,0-1,0 1,0-1,0 0,0 1,0-1,0 1,0-1,0 1,0-1,0 0,0 1,0-1,0 1,0-1,1 0,-1 1,0-1,0 0,0 1,1-1,-1 0,0 1,0-1,1 0,-1 1,0-1,1 0,-1 0,1 0,-1 1,0-1,1 0,0 2,-7-1,2 0,0 0,0 0,1 0,-1 1,1-1,0 1,-1 0,1 0,0 1,0-1,0 0,0 1,1 0,-1 0,-1 1,-1 0,1 0,-1-1,0 0,1 0,-2 1,1-3,0 1,0-1,0 0,0 0,0 0,-1-1,1 0,-4 0,-23 3,30-2,8 1,13-1,-3-4,-1-1,1-1,-1 0,0 0,0-2,11-6,15-10,24-20,-52 32,-12 6,-10 3,-46 4,34-1,0 0,-3-2,12-2,9-3,16-11,-12 16,0 1,0-1,0 0,0-1,0 1,0 0,0 0,0 0,-1 0,1-1,0 1,-1 0,1-1,-1 1,0 0,1-1,-2 1,1 1,0-1,-1 1,1-1,-1 1,1-1,0 1,-1 0,1-1,-1 1,1-1,-1 1,0 0,1 0,-1-1,1 1,-1 0,0 0,1 0,-1-1,1 1,-1 0,0 0,1 0,-1 0,0 0,1 0,-1 0,0 0,1 1,-1-1,0 0,-20 6,15-4,-1 1,1 0,0 1,1-1,-1 1,0 0,1 1,0-1,0 1,1 0,1-2,1-1,0 1,0 0,1 0,-1 0,0 0,1 0,0 0,0 1,0-1,0 0,0 1,1-1,0 0,-1 1,1-1,1 1,-1-1,0 0,1 3,-1-5,1 0,-1-1,0 1,1 0,-1 0,0 0,1-1,-1 1,1 0,-1-1,1 1,-1 0,1-1,-1 1,1 0,0-1,0 1,-1-1,1 1,0-1,0 0,-1 1,1-1,0 0,0 1,0-1,0 0,-1 0,1 0,0 0,0 0,0 0,0 0,0 0,0 0,-1 0,1 0,0-1,0 1,0 0,0-1,-1 1,2-1,2-1,1 0,0 0,-1 0,0-1,0 0,0 0,2-1,6-8,-1 0,0 0,0-1,-2-1,0 0,0 0,-1 0,-1-1,5-14,-29 51,-10 27,25-44,-1 0,2 0,-1 0,1 0,-1 0,1 1,1-1,-1 0,1 3,0-7,0 0,0 0,0-1,0 1,1 0,-1-1,0 1,0 0,1-1,-1 1,0 0,1-1,-1 1,1-1,-1 1,1-1,-1 1,1-1,-1 1,1-1,0 1,-1-1,1 0,-1 1,1-1,0 0,0 1,-1-1,1 0,0 0,-1 0,1 0,0 0,0 0,-1 0,1 0,0 0,0 0,-1 0,1 0,0 0,-1-1,1 1,7-1,-1-1,0 0,-1-1,4-1,-1 0,-6 3,-1 1,1-1,0 0,-1 1,1 0,0-1,-1 1,1 0,1 1,-4-1,1 0,-1 0,1 0,-1 0,1 0,-1 0,1 0,-1 1,0-1,1 0,-1 0,1 1,-1-1,0 0,1 0,-1 1,0-1,1 0,-1 1,0-1,0 1,1-1,-1 1,0 0,0 0,0 0,0-1,0 1,0 0,0 0,0 0,0-1,0 1,0 0,-1 0,1 0,0-1,-1 1,1 0,-1 0,-13 20,12-18,-1 0,1 0,0 0,0 0,0 1,0-1,1 0,-1 1,1-1,0 1,0-1,0 1,1 0,-1 0,1 1,0-5,0 1,0 0,1-1,-1 1,0 0,0-1,1 1,-1-1,0 1,1 0,-1-1,1 1,-1-1,1 1,-1-1,1 0,-1 1,1-1,0 1,-1-1,1 0,-1 1,1-1,0 0,-1 0,1 0,0 1,23 0,-22-2,-1 1,1 0,-1 0,1 0,0 0,-1 0,1 0,-1 0,1 0,-1 0,1 1,0-1,-1 1,0-1,1 1,-1 0,1-1,-1 1,0 0,1 0,-1 0,-1 0,1-1,-1 1,0-1,0 1,0-1,0 1,0 0,0-1,0 1,0-1,-1 1,1-1,0 1,0-1,0 1,0-1,-1 1,1-1,0 1,-1-1,1 1,0-1,-1 1,1-1,0 0,-1 1,1-1,-1 0,-3 7,15-5,-85 14,-6-3,53-10,0 2,0 0,-2 3,67-6,-5-1,-19 0,0 0,-1-2,1 0,-1 0,3-1,-8-1,-1 1,1-2,0 1,4-4,-5 4,-1-1,1 1,-1 1,1-1,0 1,6-1,21 0,-28 3,1 0,-1-1,1 0,-1 0,1 0,-1-1,1 0,-1 0,0-1,4-2,-1 1,1 0,0 0,0 1,1 0,9-1,11-1,-1 2,29 0,-66 4,0 1,1 0,0 0,-1 0,1 1,0 0,0 0,-1 1,-16 7,5-3,0-1,-1-1,0 0,0-2,0 0,-1-1,0-1,1 0,-1-2,-6-1,-94 0,120 1,-1 0,1 0,-1 0,0 0,1 0,-1 0,1 0,-1 0,1 0,-1 0,0-1,1 1,-1 0,1 0,-1-1,1 1,-1 0,1-1,-1 1,1 0,0-1,-1 1,1-1,-1 1,1 0,0-1,-1 1,1-1,0 0,0 0,0 0,0 0,0 0,0 0,0 0,1 0,-1 1,0-1,1 0,-1 0,0 0,1 0,-1 1,1-1,0 0,3-5,1 0,0 1,0 0,3-2,34-29,32-19,-51 39,0 2,1 1,1 1,12-4,-11 9,-23 7,-18 6,5-2,-14 3,0 2,0 1,2 0,-6 5,38-15,8-2,15-4,0-2,-1-1,0-2,13-6,-45 17,0 0,0 0,1 0,-1 0,0 0,0 0,0 0,0 0,0 0,1 0,-1 0,0 0,0 0,0 0,0 0,0-1,1 1,-1 0,0 0,0 0,0 0,0 0,0 0,0 0,0 0,1 0,-1-1,0 1,0 0,0 0,0 0,0 0,0 0,0 0,0-1,0 1,0 0,0 0,0 0,0 0,0 0,0-1,0 1,0 0,0 0,0 0,0 0,0 0,0-1,0 1,0 0,0 0,0 0,0 0,0 0,0 0,0-1,-1 1,1 0,-12-3,-18 3,10 1,13-1,1 1,-1-1,0 0,1 0,-1-1,0 0,5 0,0 1,1-1,-1 1,0-1,1 0,-1 0,1 1,-1-1,1 0,-1 0,1 0,0-1,0 1,-1 0,1 0,0-1,0 1,0-1,0 1,1-1,-1 1,0-1,1 1,-1-1,1 0,-2-7,1 1,0-1,0 0,1 1,0-1,1 1,0-1,0 1,1-1,2-7,6-15,2 0,4-6,-13 30,29-60,3 1,2 3,23-28,-55 84,-3 5,-1 0,0 0,0 0,1 0,-1 0,1 1,0-1,-1 0,1 1,0 0,0-1,-2 2,0 0,0 0,0 0,0 0,1 0,-1 0,0 1,0-1,0 0,0 0,0 0,0 0,0 0,0 0,0 0,0 0,1 0,-1 0,0 1,0-1,0 0,0 0,0 0,0 0,0 0,0 0,0 0,0 0,0 1,0-1,0 0,0 0,0 0,0 0,0 0,0 0,0 0,0 1,0-1,0 0,0 0,-1 0,1 0,0 0,0 0,0 0,0 0,0 0,0 0,0 1,0-1,0 0,0 0,0 0,-4 8,-44 68,25-42,17-23,9-14,14-22,-14 21,58-97,-50 79,0 1,-2-1,6-23,-14 43,0-1,0 1,-1-1,1 1,-1-1,0 1,0-1,0 1,0-1,0 1,-1-2,1 3,-1 0,1 0,-1 0,0 0,1 1,-1-1,0 0,1 0,-1 1,0-1,0 0,1 1,-1-1,0 1,0-1,0 1,0 0,0-1,0 1,0 0,0-1,0 1,0 0,0 0,0 0,0 0,0 0,0 0,-1 0,-14 1,0 0,0 1,0 1,-13 4,7-2,0-1,-1 0,73-51,-48 44,-1 1,1-1,0 0,-1 0,1 1,-1-1,0 0,0-1,0 1,-1 0,1 0,-1 0,1-3,-2-4,1-1,-1 1,-2-7,-2-23,5 10,1 1,2 0,1 0,2-3,20-78,-25 107,0 1,0 0,1-1,-1 1,1 0,-1-1,1 1,0 0,0 0,0 0,0 1,0-1,0 0,1 1,-1-1,2 0,-1 1,0 0,-1-1,0 1,1-1,-1 0,0 0,0 0,0 0,0 0,0 0,-1 0,1-1,-1 1,1-1,0-1,-1 0,0 0,1 0,-1 0,1 0,0 0,0 0,0 0,1 1,-1 0,1-1,1 0,-1 0,0 0,0-1,0 1,-1-1,0 1,0-1,0 0,0 0,-1 0,0 0,1-4,-1 1,2 0,-1 0,4-7,-5 12,0 1,0 0,1-1,-1 1,1 0,0 0,0 0,0 0,0 0,0 1,0-1,0 0,0 1,1-1,6-3,-1 0,0-1,-1-1,0 1,6-7,17-15,-21 21,-3 3,0-1,0 0,-1 0,1-1,-1 1,0-1,1-3,-2 3,0 1,1 0,-1 1,1-1,0 1,4-3,11-10,-18 15,0 0,0 1,1-1,-1 1,0 0,1-1,-1 1,0 0,1 0,-1 1,1-1,0 0,1 1,37-1,-35 2,-1-1,1 1,-1-2,1 1,-1 0,1-1,-1 0,1 0,-1-1,2 0,102-44,-86 33,-20 11,0 0,0 0,0 0,1 0,-1 1,0 0,1-1,-1 1,4 0,-4 0,0 1,1-1,-1 0,0 0,0-1,0 1,0-1,0 1,0-1,0 0,-1 0,1 0,-1 0,1-1,-1 1,0-1,1-1,9-8,-9 9,0 0,0 0,0 1,0 0,1-1,-1 1,1 0,0 1,-1-1,1 1,0-1,3 0,4 1,-1 0,0 0,1 1,4 0,7 1,-6 0,0-1,1-1,1 0,-13 0,0 0,0 0,0 0,0-1,0 0,-1 0,1 0,-1 0,1 0,-1-1,0 0,1-1,5-3,1 0,-1 1,1 0,1 0,-1 1,1 0,0 1,0 1,0 0,4 0,-2 1,1 1,10 1,-13 0,0 0,0-1,0 0,7-2,45-18,-54 19,1 0,-1 0,1 1,-1 0,1 1,0 0,2 1,0-1,0 1,0-2,0 0,8-2,-11 1,8-2,0 0,0 2,0 0,4 1,-19 0,0 1,0 0,0-1,-1 1,1-1,0 0,-1 0,1 0,-1 0,1 0,-1-1,1 1,-1-1,0 0,2-1,9-7,-2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2069 538,'0'209,"6"-249,-1 13,-5 25,0 1,1-1,-1 1,1-1,0 1,-1 0,1-1,0 1,0 0,0-1,5-8,5-18,-2 0,-1 0,-1-1,0-8,-9 116,2-89,0-6,0 27,1 35,5-64,-4-6,0 9,-1 32,-2 3,0-10,1 0,0 1,2 6,-2-17,0 1,0-1,0 0,0 1,0-1,0 0,0 1,0-1,0 1,1-1,-1 0,0 1,0-1,0 0,1 1,-1-1,0 0,0 0,1 1,-1-1,0 0,1 0,-1 1,0-1,1 0,-1 0,0 0,1 1,-1-1,0 0,1 0,-1 0,0 0,1 0,-1 0,1 0,-1 0,0 0,1 0,-1 0,1 0,-1 0,0 0,1 0,-1 0,0-1,1 1,-1 0,1 0,-1 0,0-1,0 1,1 0,-1 0,0-1,1 1,-1 0,0 0,0-1,1 1,1-2,0 0,0 0,0 0,0-1,0 1,0 0,1-3,1-9,-1 2,-1 12,-1 7,-1-6,0-1,0 0,0 0,0 1,0-1,0 0,0 1,0-1,0 0,0 0,0 1,0-1,0 0,0 1,0-1,0 0,0 0,0 1,1-1,-1 0,0 0,0 1,0-1,0 0,1 0,-1 0,0 1,0-1,0 0,1 0,-1 0,0 1,1-1,-1 0,0 0,7-8,5-17,-8 2,0 7,-3 30,1 19,-2-33,0 0,0 0,0 0,0 1,0-1,0 0,0 0,0 1,0-1,0 0,0 0,0 0,0 1,0-1,1 0,-1 0,0 0,0 1,0-1,0 0,0 0,1 0,-1 0,0 1,0-1,0 0,1 0,-1 0,0 0,0 0,0 0,1 0,-1 0,0 1,0-1,1 0,0-1,-1 0,1 0,0 0,0 0,-1 0,1 0,0 0,-1 0,1 0,-1 0,0-1,1 1,-1 0,5-20,0-1,-2 0,0-10,-4 100,3-106,2 1,6-23,-3 15,-9 68,1 1,2-1,0 7,-1-29,0-1,0 0,0 1,0-1,0 0,0 1,0-1,0 1,1-1,-1 0,0 1,0-1,0 0,0 1,0-1,1 0,-1 0,0 1,0-1,0 0,1 1,-1-1,0 0,0 0,1 1,5-5,5-15,-2-7,-2 0,-1-1,-1 1,-1-1,-1-8,-4 156,1-164,0 34,0 30,0-3,0-8,0-22,0-33,0 28,0 25,0-7,-1 0,1 0,0 0,0 0,0 0,0 0,1 0,-1 0,0 0,0 0,1 0,-1 0,0 0,1-1,-1 1,1 0,0 0,-1-1,0 0,1 0,-1 0,0 0,1 0,-1 0,0 0,1 0,-1 0,0 0,1 0,-1 0,0 0,1-1,-1 1,0 0,1 0,-1 0,0 0,0-1,1 1,-1 0,0 0,0-1,0 1,1 0,-1-1,0 1,0 0,0 0,3-4,0 0,-1-1,0 1,0 0,0-1,0-1,2 0,-3 17,-1 32,0-31,-1 11,1 1,0-42,-1-6,0 17,1 0,-1 0,1 0,1 0,-1 0,1 0,0 0,1 0,0 1,0-1,1 0,0 3,0 1,0-1,0 1,1 0,-1 0,1 1,0-1,0 1,1-1,16-11,-7 4,-10 7,-1 1,1-1,-1 1,1-1,-1 0,0 0,0 0,-1-1,1 1,-1-1,2-3,1-3,-4 9,-1-1,1 1,-1 0,1 0,-1-1,1 1,-1 0,0-1,1 1,-1 0,0-1,0 0,-1 1,1 1,-1-1,1 1,-1-1,1 1,-1-1,0 1,1 0,-1-1,0 1,1 0,-1-1,0 1,0 0,1 0,-1 0,0 0,0-1,1 1,-1 0,0 0,0 0,1 1,-1-1,0 0,0 0,-6 0,1 1,0-1,1 0,-1-1,0 1,0-1,-1-1,5 1,0 1,0-1,1 0,-1 0,0 0,0 0,1 0,-1 0,1-1,-1 1,1 0,0-1,-1 1,1-1,0 1,0-1,0 0,0 0,0 1,0-2,-7-23,6 19,0 1,0-1,-1 1,-1-3,3 6,-1 1,1 0,-1 1,1-1,-1 0,0 0,1 1,-1-1,0 1,0-1,0 1,0 0,-1 0,-1-1,1 0,1 1,-1 1,0-1,0 0,0 1,0-1,0 1,0 0,0 0,0 0,0 0,0 0,0 1,-2 0,-2 1,1 1,-1-1,1 2,0-1,-2 1,-8 5,9-5,-1-1,0 0,0-1,0 0,0 0,0-1,0 0,-7 0,-22 4,33-4,-1 1,1-1,-1 1,1 0,0 0,-4 3,4-3,-1 1,0-1,0 1,0-1,-1 0,-46 8,33-7,0 1,-12 4,23-4,-1-1,1 1,-1 1,1-1,1 1,-1 1,1-1,0 1,0 0,-2 3,8-7,-1-1,0 0,1 1,-1-1,0 0,0 0,0 0,0 0,0 0,0-1,0 1,0 0,-1-1,1 0,-1 1,-36-2,33 1,1-1,-1 1,0 0,1 0,-1 1,0-1,1 1,-4 2,-13 9,21-12,0 0,1 1,-1-1,0 1,0-1,1 1,-1-1,1 1,-1-1,0 1,1-1,-1 1,1 0,-1-1,1 1,0 0,-1 0,1-1,0 1,0 0,-1 0,1-1,0 1,0 0,0 0,0 0,0-1,0 1,0 0,1-1,-1 1,1-1,-1 0,1 1,0-1,-1 0,1 0,-1 1,1-1,0 0,-1 0,1 0,0 0,-1 0,1 0,-1 0,1 0,0 0,-1 0,1 0,0 0,-1 0,1 0,-1-1,1 1,0 0,-1-1,1 1,0-1,23-10,-20 9,31-20,-30 18,1 0,-1 1,1-1,0 1,0 0,0 1,1-1,-1 1,0 0,1 1,0 0,1 0,40-5,12 1,-38 4,0 0,0-2,0 0,0-2,7-2,-27 7,-1-1,0 1,0 0,0-1,1 1,-1-1,0 1,0-1,0 0,0 0,0 1,0-1,0 0,0 0,-1 0,1 0,0 0,0 0,-1 1,0 0,0 0,0 0,0-1,0 1,0 0,0 0,0-1,0 1,0 0,0 0,0 0,0-1,0 1,0 0,0 0,-1 0,1-1,0 1,0 0,0 0,0 0,0 0,0-1,-1 1,1 0,0 0,0 0,0 0,0 0,-1-1,1 1,-14-3,-120 3,62 1,66-1,1 0,-1 0,1 1,-1 0,1 0,-1 1,1-1,0 1,0 0,0 0,0 1,0-1,0 1,0 0,1 1,0-1,-3 4,3-5,1 0,-1 1,0-1,0 0,0-1,0 1,0-1,0 0,0 0,0 0,-1 0,1-1,-3 1,1-1,0 1,1 0,0 0,-1 0,1 1,0 0,-1 0,-3 2,5-2,-1 1,-1-1,1-1,0 1,0-1,-1 0,1 0,-1 0,-3 0,4-1,-1 0,1 1,0 0,0 0,0 0,0 1,0-1,0 1,0 0,-4 3,-17 16,22-17,-1 0,1 0,-1-1,0 0,0 0,0 0,-1 0,1-1,0 0,-5 1,-3 1,0 1,1 0,0 0,0 1,0 1,0 0,1 0,1 1,-1 1,1 0,1 0,-3 3,45-23,73-48,-98 55,0 0,1 1,-1 0,3 0,21-8,-6-1,7-2,13-4,-40 15,-1 1,1-1,-1-1,0 1,0-1,2-2,10-7,-10 9,5-4,1 0,12-6,11-4,28-19,-56 34,-1 0,1 0,0 0,0 1,0 1,0-1,0 1,7 0,8-1,31-7,-22 3,1 2,-1 1,7 2,-28 1,-1 0,0-1,0 0,0-1,0 0,0 0,0-1,2-1,22-13,-27 14,-1-1,0 1,1 0,-1 1,1 0,6-2,-6 2,0 0,0 0,0-1,-1 0,2-1,30-12,-36 16,1-1,-1 1,1-1,0 1,-1 0,1 0,-1 0,1 0,0 1,-1-1,1 1,-1-1,1 1,0 0,-2 0,0 0,1 0,-1 0,0-1,0 1,0 0,0 0,-1 0,1 1,0-1,0 0,-1 0,1 0,0 1,-1-1,0 0,1 0,-1 1,0-1,1 0,-1 1,0-1,0 2,-1 37,0-26,1 4,0-1,2 1,3 16,-1-7,-2 1,-2 0,-1 23,-1 6,2 547,-11-499,0-22,11 285,-1-386,1-1,1 1,1-1,1 1,0 0,1 0,6-14,-7 23,-1-2,1 1,-2 0,1 0,-1-8,-1 9,1 0,0 0,0 0,1 1,0-1,1 0,0 1,1-1,0 1,0-1,0 0,-1-1,0 1,-1 0,0-1,0 0,-1-5,-1 284,-1-262,0-1,0 0,-1 0,1 1,-1-1,-1-1,1 1,-2 1,1 0,0 0,0 0,1 1,0-1,-1 6,-1 19,-8 21,-2 16,-14 82,25-144,1 1,-1-1,0 0,-4 6,-10 25,11-20,1 1,1-1,0 1,2 0,0 1,1 18,2-9,8 101,-9-129,0 0,0 0,1 0,-1 0,0 1,1-1,-1 0,1 0,-1 0,1 0,0 0,-1 0,1 0,0 0,0 0,0 0,0-1,0 1,0 0,0 0,0-1,0 1,0-1,0 1,0-1,0 1,0-1,1 0,-1 1,0-1,0 0,0 0,1 0,-1 0,0 0,0 0,1 0,-1-1,0 1,0 0,0-1,1 1,1-1,0 1,0-1,1-1,-1 1,0 0,0-1,0 1,0-1,0 0,-1 0,1 0,0 0,-1 0,0-1,1 0,1-3,-1-1,1 0,-1 0,-1-1,1 1,-1-1,-1 1,1-1,-2 1,1-3,0-19,-1 0,-2-4,0-20,2 17,2 1,4-27,-5 48,-1 12,0-1,0 1,0 0,0-1,0 1,0 0,1-1,-1 1,1 0,0-1,0 1,0 0,0-1,0 5,0 0,0 0,0 0,0 0,-1 0,1 0,-1 0,0 0,0 0,0 0,0 1,2 260,-3-133,1-93,1-8,-3 21,2-49,0 0,-1 0,1 0,-1 0,1 0,-1 1,1-1,-1 0,0 0,1 0,-1-1,0 1,0 0,0 0,0 0,0 0,0-1,0 1,0 0,0-1,0 1,0-1,0 1,0-1,0 0,-1 1,1-1,0 0,0 0,-1 0,0 0,-7 1,-1-1,0 0,1-1,-2 0,-5 0,-3 2,1 0,-13 2,-32 3,27-6,1 2,-23 4,22-3,1-1,-1-2,-7-2,-21 1,-216 1,274 0,-1-1,0 0,1-1,0 1,-1-1,1 0,0-1,0 1,0-1,0 0,1-1,-1 1,1-1,0 0,0-1,0 1,-2-4,4 6,0-1,0 1,0 1,0-1,0 0,-1 1,1-1,0 1,-1 0,1 0,-1 1,1-1,-3 0,-48-1,49 2,-24 0,-1-2,-22-4,16 3,0 1,-1 2,-6 2,-23-1,-5-6,45 2,-21 0,43 3,0-1,0 0,1 1,-1-1,0-1,1 1,-1 0,0-1,1 0,0 0,-1 0,1 0,-2-2,2 2,-1-1,0 0,0 1,-1 0,1 0,0 0,-1 1,1-1,-4 0,-73-6,0 4,-75 5,49 0,105-1,-1 0,1 0,-1 1,0-1,1 1,-1-1,1 1,-1 0,0 1,2-2,0 0,1 1,-1-1,0 0,1 1,-1-1,1 1,-1-1,1 1,-1-1,1 1,-1 0,1-1,-1 1,1-1,0 1,0 0,-1-1,1 1,0 0,0 0,0-1,0 1,-1 0,1 0,0-1,0 1,1 0,-1-1,0 1,0 0,0 0,0-1,1 1,-1 0,1 0,0 0,-1 0,1 0,0 0,0 0,0 0,0 0,0 0,0 0,0-1,1 1,-1 0,0-1,0 1,0-1,1 1,-1-1,0 0,1 1,-1-1,0 0,1 0,0 0,36 0,-30 0,40-1,39-2,33 6,-106-1,0 0,-1 1,1 1,-1 0,0 0,4 4,7 1,-8-5,1 0,0 0,0-2,0 0,0-1,0 0,14-2,-26 0,1 2,0 0,0 0,0 0,0 0,0 1,0 0,0 0,4 3,-3-2,-1 0,1-1,0 1,-1-2,1 1,0-1,1 0,81 2,5-5,1 1,195 1,-273 2,-14 1,-11 0,-51 2,42-5,0 2,0 0,-11 3,0 0,-2-1,1-2,0-1,0-1,-12-2,-22 1,-400 1,364-10,17 11,25 0,-36-3,10-9,-12 0,-220 12,310-1,0 0,0 1,0 0,0 0,0 0,0 1,-1 0,5-1,0-1,0 0,0 1,0-1,0 0,0 1,0-1,0 1,0 0,0-1,0 1,0 0,1-1,-1 1,0 0,1 0,-1 0,0 0,1 0,-1-1,1 1,-1 0,1 0,0 0,-1 0,1 0,0 0,0 1,0-1,0 0,0 0,0 0,0 0,0 0,0 0,0 0,1 0,0 1,0-1,-1 0,1 0,0 0,0 0,0-1,0 1,0 0,0 0,0 0,1-1,-1 1,0-1,0 1,1-1,-1 1,0-1,0 0,1 1,-1-1,0 0,1 0,36 0,-30 0,222-2,-153 3,-36-7,-1 1,18-1,-36 3,0 2,3 0,-3 1,-13 1,-1 0,1-1,-1-1,0 1,1-1,-1-1,0 1,0-1,7-3,-8 3,-1 0,0 0,0 0,1 1,-1 0,1 1,5-1,-7 1,1 0,-1 0,0-1,0 1,0-1,0-1,-1 1,1-1,0 1,0-1,-1-1,4-1,-4 1,1 0,0 0,0 1,0-1,0 1,1 0,-1 0,1 1,3-1,5 0,0 1,0 1,6 0,-15 0,63 1,-1-3,18-4,-36 3,1 1,24 4,1-1,591-1,-659 0,1 1,-1 0,0 1,0-1,1 1,-1 0,0 1,2 1,20 7,-18-8,1-1,-1 0,0-1,1 0,39 6,-22-2,-1-1,1-2,0-1,0-1,8-2,11 1,-399 1,348 0,0 0,1 0,0 0,0 0,-1 0,1 1,0-1,0 0,0 1,0 0,0-1,-1 2,3 0,6 0,6 0,43-1,7-2,-9 0,13 2,29 10,-94-11,1 0,0 0,-1 1,1-1,-1 1,1-1,-1 1,1 0,-1-1,1 1,-1 0,1 0,-1 0,0 0,0 0,0 0,1 0,-1 1,0-1,-1 0,2 1,2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927 95,'-5'1,"0"0,1 0,-1 0,0 0,0 1,-1 0,-11 4,9-4,0 1,0 0,0 0,1 1,0 0,-1 0,1 1,1 0,-1 0,1 1,0-1,0 1,0 1,1-1,0 1,2-2,0-1,1 1,-1 0,1 0,0 0,1 0,-2 4,2-3,0-1,-1 0,0 0,0 0,0 0,-1 0,-2 3,-4 5,1 0,1 0,-5 12,6-12,-1 0,0 0,-1-1,-2 4,5-10,1 1,0 0,1 0,-1 1,-1 6,-6 13,6-18,0-1,-1 0,0 1,-1-2,0 1,0-1,-1 1,2-3,0 0,0 1,1-1,0 1,0 0,1 1,-1-1,2 1,-1 0,1 0,0 0,-1 4,-1 15,2-1,0 1,2-1,1 13,-1-24,0 1,-2-1,1 0,-6 14,-3 16,10-37,0 1,-1-1,0 0,0 0,-1-1,0 1,0 0,0-1,-1 0,0 0,0 0,-4 3,-68 84,74-90,0 0,0 0,0 0,1 0,-1 0,1 0,0 0,0 0,0 0,0 1,1-1,-1 0,1 3,-5 22,-20 24,23-48,0 0,0-1,0 1,-1-1,0 0,1 1,-1-1,-1 1,0-1,0 1,1 0,-1 0,1 1,-1 1,0 2,-12 21,16-28,0 0,-1-1,1 1,-1 0,0-1,1 1,-1 0,1-1,-1 1,0-1,0 1,1-1,-1 1,0-1,0 1,1-1,-1 0,0 0,0 1,0-1,0 0,0 0,0 0,1 0,-1 0,0 0,0 0,0 0,0 0,0 0,0-1,0 0,0 0,0 1,0-1,0 0,0 0,0 0,1 0,-1 0,0 0,1 0,-1 0,1 0,-1 0,1 0,0-1,-1 1,1 0,0 0,0 0,0-2,-1-28,1 26,0-15,0 1,1 0,1-9,-1 22,0 1,1-1,-1 1,1-1,0 1,0 0,1-1,0 1,0 0,1-1,6-9,0-2,-1 1,-1-1,3-10,-5 11,1 1,0 0,1 1,1 0,0 0,5-4,-10 12,1-1,-1 0,0 1,-1-1,0 0,0-1,0 1,-1 0,0-1,0-3,0 0,1 0,1 0,-1 1,5-7,8-21,-13 30,0 0,0 0,1 1,0-1,0 1,1 0,0 0,3-2,27-36,-26 35,1 1,1-1,0 2,4-4,-9 7,0 0,-1-1,0 1,0-2,0 1,-1 0,0-1,3-6,-2 4,1 0,0 0,0 0,4-3,0 1,-1 0,-1-1,6-10,-6 10,0 2,-11 17,-20 25,18-25,1 0,-1-1,0 1,0-1,-1 0,0 0,-7 4,5-3,-12 8,20-14,-1-1,0 1,1-1,-1 1,0-1,1 0,-1 1,0-1,0 0,1 0,-1 0,0 0,0 1,1-1,-1 0,0 0,0 0,1 0,-1-1,0 1,0 0,1 0,-1 0,0 0,0-1,1 1,0-1,0 1,-1 0,1-1,0 1,0 0,0-1,0 1,0-1,0 1,0 0,0-1,0 1,0 0,0-1,0 1,0-1,0 1,1 0,-1-1,0 1,0 0,0-1,0 1,1 0,-1-1,0 1,0 0,1-1,-1 1,0 0,1 0,-1-1,0 1,1 0,14-13,-13 11,15-11,-1 1,1 1,1 1,14-6,-10 4,-9 5,-7 4,0 0,0 0,0 0,0 1,0 0,0 0,2 0,53-6,-39 5,0 0,1-1,12-5,-30 7,-1 0,1-1,-1 1,0-1,0 0,0 0,-1 0,2-1,20-15,-12 11,1 2,0 0,0 1,1 0,6 0,24-5,6 1,-37 6,0-1,-1-1,1 0,-1 0,0-2,9-5,-7 4,0 0,1 1,0 1,7-2,7 1,1 2,0 2,12 0,-24 1,-11 1,-1-1,0 0,1 0,-1 0,0-1,0 0,-1-1,1 1,0-2,3 0,-1-1,1 2,9-4,9 1,-1 1,7 1,-7 0,0 0,12-5,-30 6,0 1,-1-1,0-1,4-2,-7 4,0-1,1 1,-1 1,1-1,-1 1,1 0,0 0,0 0,0 1,0 0,3 0,53-3,22-1,-65 5,-11-1,0 1,0 1,0-1,4 2,-9-1,0 0,0-1,-1 1,1 1,0-1,-1 0,1 1,-1-1,1 1,-1 0,0 0,0 0,0 0,1 1,9 11,0 0,-2 1,0 0,0 1,-2 0,0 0,-1 1,0 0,-2 0,0 0,-1 1,0 0,-2-1,0 1,-1 11,-2 767,1-790,0 0,-1-1,0 1,0 0,0-1,-1 1,0-1,0 0,-1 0,1 1,-1-2,0 1,0 0,-1 0,0-1,1 0,-1 0,-1 0,1 0,-2 1,5-5,1 0,-1 1,1-1,-1 1,0-1,1 0,-1 0,0 1,1-1,-1 0,0 0,1 0,-1 0,0 0,1 0,-1 0,0 0,1 0,-1 0,0 0,1 0,-1 0,0-1,1 1,-1 0,0-1,1 1,-1 0,1-1,-1 1,0 0,1-1,-1 1,1-1,-1 1,1-1,0 1,-1-1,1 0,0 1,-1-1,1 1,0-1,-1 0,1 1,0-1,0 0,0 1,0-1,0 0,-2-6,1 0,0 0,0 0,0-5,1 9,-5-140,-2-56,-2-177,9 316,-1 40,-1 1,-1-1,-1 1,-2-8,0 7,2 0,1-1,0 1,2-2,1 6,1 7,-1 0,0 1,-1-1,0 1,-1-6,2 13,-1 0,1-1,0 1,-1 0,1 0,-1-1,1 1,-1 0,0 0,1 0,-1 0,0 0,0 0,0 0,0 0,0 0,0 0,0 0,0 1,0-1,-1 0,1 1,0-1,0 1,-1-1,1 1,0 0,-1-1,1 1,0 0,-1 0,1 0,0 0,-1 0,1 0,0 0,-1 1,1-1,-1 1,0-1,1 1,-1-1,1 1,-1 0,1 0,0 0,-1 0,1 0,0 0,0 0,-1 0,1 1,0-1,0 0,1 1,-1-1,0 0,0 1,0 0,-12 35,13-36,-13 59,3 1,2 1,4 0,2 41,3 118,0-332,-2-117,0 225,1 1,0-1,-1 1,1 0,-1-1,0 1,0-1,0 1,0 0,0 1,1 1,0-1,0 1,-1 0,1-1,0 1,0 0,-1-1,1 1,0 0,-1 0,1-1,-1 1,1 0,0 0,-1-1,1 1,-1 0,1 0,0 0,-1 0,1 0,-1 0,1 0,-1 0,1 0,-1 0,1 0,0 0,-1 0,1 0,-1 0,1 0,-1 0,1 0,0 1,-1-1,1 0,-1 0,1 1,0-1,-1 0,1 0,0 1,-1-1,1 0,0 1,0-1,-1 1,1-1,0 0,0 1,-1-1,1 1,-3 4,-1 0,1 0,0 1,0 0,0-1,1 1,0 0,0 4,-9 52,6-27,-4 28,4-1,2 2,1-20,2-43,0 0,0 0,0-1,0 1,0 0,0 0,0 0,0 0,-1 0,1 0,0 0,-1-1,1 1,0 0,-1 0,1 0,-1-1,1 1,-1 0,0-1,1 1,-1 0,0-1,1 1,-1-1,0 1,0-1,0 1,1-1,-1 1,0-1,0 0,0 0,0 1,0-1,0 0,0 0,0 0,1 0,-1 0,0 0,0 0,0 0,0-1,0 1,0 0,0 0,0-1,1 1,-1 0,0-1,0 1,0-1,1 1,-1-1,0 0,1 1,-1-1,0 0,1 1,-1-1,1 0,-1 0,1 0,-10-12,1 0,1-1,1 0,0-1,0 1,2-1,0-1,1 1,0-1,1 1,1-2,-3-34,2 1,3-39,1 77,2 9,6 21,40 125,20 104,-42-146,-14-51,4 32,-18-80,2-1,-1 0,0 0,0 0,0 0,0 0,1 0,-1 1,1-1,-1 0,1 0,-1 0,1 0,0 0,-1 0,1-1,0 1,0 0,-1 0,2 0,-1-1,0 0,-1 0,1 0,0 0,0-1,0 1,-1 0,1 0,0-1,0 1,0 0,-1-1,1 1,0-1,-1 1,1-1,0 1,-1-1,1 1,-1-1,1 0,-1 1,1-1,-1 0,1 1,-1-1,0 0,1 0,9-17,0 1,-2-2,0 1,0-1,-2 0,-1-1,0 0,1-13,-8 78,2 12,0-1,0-31,0-20,0-21,0-145,-2 194,-1 0,-4 14,2-19,0 21,5-295,-1 227,-1 0,-1 1,-1-1,-4-7,5 15,3 9,-1 1,1-1,-1 1,0-1,0 1,0-1,0 1,0 0,0-1,0 1,0 0,-1 0,1 0,0 0,-1 0,1 0,-1 0,1 0,-1 1,1-1,-1 1,0-1,0 1,-6-2,0 0,0 1,-1 0,-2 0,6 1,-66-3,0 4,-61 7,-140 28,60-6,100-21,-111-7,129-3,93 2,0-1,-1 0,1 0,-1 0,1 0,0-1,-1 1,1 0,0-1,-1 1,1-1,0 1,-1-1,1 1,0-1,0 0,0 0,0 1,0-1,0 0,0 0,-1-1,1 0,0 0,0-1,0 1,1-1,-1 1,0-1,1 1,0-1,0 0,-1 1,2-2,1-174,9 73,-11 91,0 8,0 0,0 0,0 0,-1 0,0 0,0-1,0 6,1-1,-1 1,1-1,-1 1,0 0,1-1,-1 1,0 0,0-1,0 1,0 0,0 0,0 0,-1 0,1 0,0 0,-1 1,1-1,0 0,-1 1,1-1,-1 0,1 1,-1 0,1-1,-1 1,-8-2,5 2,0-1,1 0,-1 0,1 0,-1 0,1-1,0 0,0 1,0-2,0 1,-3-2,6 3,1 0,-1 1,0-1,0 1,1 0,-1-1,0 1,0-1,1 1,-1 0,0 0,0-1,0 1,1 0,-1 0,0 0,0 0,0 0,0 0,0 0,1 0,-1 0,0 0,0 1,0-1,0 0,1 1,-1-1,0 0,0 1,1-1,-1 1,-2 1,0 1,0 0,0 0,1 0,-1 0,0 2,-9 10,6-9,0 0,1 0,0 1,0 0,0 0,1 0,0 2,-5 10,2 0,-1 7,5-19,2 0,-2 0,1 0,-1 0,0 0,0 0,-1-1,1 1,-2-1,1 0,-1 0,0 0,0-1,0 1,1-1,0 1,1 0,-1 0,0 2,-7 12,-16 33,7-11,12-27,-1 0,-1 0,-5 4,-7 16,20-29,-2 0,1 0,-1-1,1 1,-2-1,1 0,-4 3,2-2,0-1,0 1,1 0,0 1,0-1,1 1,0 0,0 0,0 0,1 1,0-1,1 1,-2 4,-1 6,-1 0,0 0,-2 0,-2 3,3-6,2 0,0 1,1-1,0 1,1 0,1 0,0 3,0-1,-5 42,3-1,2 9,2-61,0 1,-1-1,0 1,0-1,-1 1,0-1,0 0,-1 0,0 0,0 0,-1 0,1-1,-2 1,1-1,-1 0,0 0,-3 2,4-3,0-1,0 1,1 0,0 0,0 0,0 0,0 1,1-1,0 1,0-1,1 1,-1 0,1 1,-2 13,0 0,2 1,0 2,2 10,-1-24,1 0,-1 0,0 0,-1 0,0 0,-1 0,0 0,0-1,-2 5,3-11,0 0,0-1,-1 1,1-1,-1 1,1-1,-1 1,1-1,-1 0,0 0,0 0,1 0,-1 0,0 0,0 0,0-1,0 1,0-1,0 1,0-1,0 0,-1 1,2-1,-1 0,1 0,-1 0,1 0,0 0,-1 0,1 0,0-1,-1 1,1 0,0-1,0 1,-1-1,1 1,0-1,0 0,0 1,-1-1,1 0,0 0,0 0,0 0,1 0,-1 0,0 0,0 0,0 0,1 0,-1 0,1-1,-1 1,1 0,-1-2,-1-10,1-1,1 1,0-1,2-10,0-15,9-55,-11 88,1 0,0 0,1 1,-1-1,1 0,1 1,-1-1,1 1,-1 0,2-1,0-1,-1 1,0-1,0 0,0-1,1-6,-3 9,1 1,-1-1,1 0,0 1,1-1,-1 1,3-3,11-24,6-19,-15 37,-1 0,0-1,-2 0,1 0,-2-1,7-26,1 1,4-6,-11 34,-2 7,0 1,1-1,-1 1,1-1,1-1,-1 2,0 0,0-1,-1 1,1-1,-1 1,0-2,3-8,0 1,1-1,1 1,7-10,-10 16,34-73,-20 35,-15 35,1 0,0 1,1-1,2-4,3-3,-1 0,-1-1,-1-1,1 0,0 1,8-12,-14 27,0 1,0 0,0 0,0 0,0 1,1-1,-1 0,0 1,1-1,0 1,-1 0,3-1,11-6,-9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567 340,'-23'10,"-1"-1,-8 1,-14 6,17-7,0-1,-1-1,-19 2,38-7,0 1,0 0,0 1,0 0,-5 4,6-3,6-4,0 1,0-1,0 0,-1 0,1 0,0 0,-1-1,1 0,0 0,-1 0,1 0,0-1,-1 1,1-1,0 0,-1-1,-6-2,1 0,0 0,0-2,0 1,-6-6,-3 2,16 8,1 0,0 1,0-1,0 0,0 0,0-1,0 1,0 0,0-1,0 1,1-1,-1 1,0-1,1 0,0 0,-1 0,1 0,0 0,-12-21,10 19,0-1,1 0,-1 0,1 0,-1-3,3 6,-1 1,1-1,0 1,0-1,0 0,0 1,0-1,0 1,0-1,1 1,-1-1,0 1,1-1,0 1,-1-1,1 1,0-1,-1 1,1 0,0-1,1 1,17-22,-7 9,0-1,3-7,-11 16,-1 0,1 0,-2 0,1-1,-1 0,0 1,0-1,0-2,11-43,-1 11,-11 35,1 0,0 1,1-1,-1 1,1 0,0 0,1 0,-1 0,1 0,2-1,-2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4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287 174,'3'0,"5"-2,9-1,7-2,4-2,4-1,-1-1,-2 1,-3-1,-3-3,0-1,-2 2,-4 1,-4 2,-3 3,-1 2,-1 1,0 2,1 0,1 1,-1-2,-1-2,0-1,0 0,0-2,-1-1,-1-1,2 1,2-1,-1 1,-2 2,-4 6,-6 2,-2 3,-1 1,0 1,-1-1,0-1,-2-1,1 1,0 0,1 2,-1-1,-2 2,1-2,-1-1,0 1,2 1,1-1,0 1,-1 1,2-1,1 1,2 0,-1-1,-3 1,0 0,-1-1,-1 0,0-3,1 0,1-2,1 3,1 0,-3 0,1 0,1-1,2-5,3-5,3-1,3-3,2 0,1-2,1-1,1-1,-1 0,2 2,0 0,0 0,0 3,-2 1,-2 1,0 0,1 2,0 0,1 1,0-1,-1 0,-1 0,-2-1,0 0,-2 0,2 0,0 1,1 0,-2 3,-1 1,-2 4,-1 3,-1 3,-3 0,0 0,-3 1,-2-1,2-1,-1 0,2 0,0 0,-1-1,0 1,1-1,0 1,-1-2,-1 0,-2 0,0 1,0 0,1 0,2-2,-1-1,1 0,-1-2,3 0,3-2,4 0,2-2,1-2,0-3,1 1,1 0,0 2,1 0,2-1,1 0,-2-2,0 0,-1 0,0 0,0 0,0-1,-1-1,0 1,0 1,-1-2,-1 0,0 0,0 1,1-1,1 0,0 1,1 0,-1 0,-1 0,-3-1,-1 0,-1 0,1 1,3 2,0 0,2 1,-1 3,-5 3,-3 2,-4 2,0 2,0 1,-2-1,0-1,-1 0,0 1,-1 0,-1 1,2 2,1-1,2 0,0-2,0 0,-1-1,-1 0,1 1,-1 1,-1 2,0-2,1-1,2-1,2 1,2 0,3-2,0-5,3-2,0-2,1 0,-1-4,1 0,0 0,0 0,-1-1,2 1,1 0,-1 2,0 0,-2-1,1-1,0 0,-1-1,1 1,1 1,1 0,0 1,0 1,2-1,0 1,-1 0,-3 1,-6 4,-4 2,-3 2,-2 3,0 0,0 1,0 0,-1 0,0 0,1 1,1-2,1 3,0-2,0-1,2 1,-1-3,0 1,-1-1,-2 1,0 0,0 0,2-4,5-3,4-3,4-3,3-2,1-1,-1 0,-1 0,-2 1,0 1,0 1,0 2,3 0,2 1,-1 1,2 0,-2 2,1-1,-1 1,0 0,0 0,0-1,0-1,0-1,0 0,0 0,-1 1,1-3,0 1,1-1,1 2,0 1,-1 0,0-2,0 0,-2-1,-1 1,-1 0,3 2,-2 1,-4 0,-4 1,-3 0,-3 0,-1 0,-1 0,-1 1,-1-1,0 0,-1 0,2 0,0 0,0 0,1 0,0 0,0 0,0 0,1 0,-1 0,0 0,0 0,0 1,1 3,0 2,1 3,-1 1,-1 0,1 0,0-2,2-1,0-1,1-1,0 1,1 1,0-2,0 1,1 1,-1 0,1 0,0-2,2-3,0-4,2-3,1-2,1-1,2-1,2 0,1 1,2 0,1 3,-2-1,0 2,-2-1,-1 1,0 1,0-1,-4-1,-3 0,-1 4,-3 2,-2 3,-2 2,-2 1,1-1,1 2,1-1,2 2,2-1,2 1,-1-2,-1 0,-1 0,-1 0,-1 0,-1 1,-1 1,-1-1,2 1,2 0,1-1,1 1,2-5,3-4,1-5,3-5,3-2,2 0,-1 0,-2 0,-2 2,-2 0,-2 1,-2 2,-2 2,-3 1,-1 3,-2 2,0 2,0 3,1 1,1 0,-2 0,-1 0,1 0,-1 1,0 2,2 1,1-1,0-1,0-1,-2-1,-1 1,-1 0,2 0,1 1,1 2,-1-2,0-1,0 0,-2-1,-1 1,2 1,1-1,0 0,0 1,-1 0,1-1,0-1,3-1,7-5,6-2,7-5,4-3,2 0,-1-2,-4 1,-3 0,-3 0,1 1,-1-1,-4 2,-6 3,-3 3,-2 4,-1 3,-2 2,0 2,-1 0,0-2,-2 2,2 1,0-1,0 1,1-3,-1 0,1-1,-1-1,0-1,1 0,2-3,4 1,4-4,3-1,2-3,2-1,-1-1,-4 1,-3 3,-4 4,-3 3,-1 2,0 3,-1-1,0 0,0 1,0 1,-1 1,1 0,2-3,4-5,4-5,3-4,2 0,2 1,-2 3,-2 4,-3 2,-1 3,-3 0,-1 1,-1 0,0 1,1 0,-2 1,2 1,-1 1,0-1,-2 1,-1-2,2 1,2-6,0-4,2-3,2-4,2-1,3-1,1-1,1 2,0-1,-3 0,1-1,0 1,0 0,2-1,-2-1,-1-1,-2 0,-1 0,-1 1,-2 4,-3 5,-1 5,-1 3,-1 5,0-1,0 1,-1-1,-1-1,0 0,0 1,2 1,1-1,3 1,1-2,1 0,-1-1,1-1,-1-1,1-2,0-3,2-2,2-3,3-1,1-2,1-1,-1-2,-1-1,-2 0,-1 1,1 0,-1 2,2 0,2 1,-2 0,0-2,-2 2,-2 4,-4 4,-2 3,-2 2,0 2,0-1,0 1,-1-1,0 3,-1 0,0 0,2 0,-1 0,-1-3,-1 1,1-3,0 0,-1 0,3-1,0 3,0 1,0 3,-3 0,0-1,0-2,0 1,0-1,2 0,0 0,3 1,-1-3,2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814 1,'-80'172,"41"-86,22-46,-20 34,12-38,20-31,0 1,1 0,0 0,0 1,1-1,0 1,0 0,0 0,1 0,-1 2,1 6,-1-2,1 0,0 0,1 0,0 10,1-23,0 0,0 0,0 1,0-1,0 0,0 0,0 1,1-1,-1 0,0 0,0 1,0-1,0 0,0 0,0 0,0 1,0-1,1 0,-1 0,0 0,0 0,0 1,1-1,-1 0,0 0,0 0,0 0,1 0,-1 0,0 0,0 1,0-1,1 0,-1 0,10-3,12-11,-18 11,24-17,84-56,-88 62,1 1,0 1,26-8,16-13,-59 29,0 0,1-1,-2 0,1-1,0 1,-1-1,1-2,28-21,32-10,-51 31,-1-1,0-1,0 0,-1-1,11-11,-4 4,-21 17,-1 1,1-1,0 1,-1-1,1 1,0 0,0-1,0 1,-1-1,1 1,0 0,0 0,0 0,-1-1,1 1,0 0,0 0,0 0,0 0,0 0,-1 0,1 1,0-1,0 0,0 0,0 1,-1-1,1 0,0 1,0-1,-1 1,1-1,-1 1,0-1,0 1,1 0,-1-1,0 1,0 0,0-1,0 1,0 0,0-1,0 1,0 0,0-1,0 1,0 0,-1-1,1 1,0 0,0-1,-1 1,1-1,0 1,-1-1,1 1,-1-1,1 1,-16 18,12-14,-21 26,-10 7,26-28,-1-1,0 0,-1-1,0 0,-10 5,11-7,1 0,0 1,0 0,-4 5,7-6,0 0,-1-1,0 0,0 0,0 0,-1-1,1 0,-7 2,10-4,-1 0,0 1,1 0,-1 0,1 0,0 0,0 1,0-1,1 1,-1 0,1 0,-1 3,-22 21,-25 25,23-22,21-23,0 1,1-1,-2 5,2-5,1 0,-1 0,0-1,-5 5,-16 18,23-25,-1 1,0-1,0 0,0 0,-1 0,1-1,-1 0,0 0,-2 1,2-2,0 1,0-1,0 1,1 0,0 1,0-1,0 1,0 0,-2 4,7-9,0 1,-1-1,1 0,0 0,0 0,0 1,-1-1,1 0,0 0,0 1,0-1,0 0,0 0,0 1,-1-1,1 0,0 0,0 1,0-1,0 0,0 1,0-1,0 0,0 0,0 1,0-1,0 0,0 1,1-1,-1 0,0 0,0 1,0-1,0 0,0 0,0 1,1-1,-1 0,0 0,0 1,0-1,1 0,-1 0,0 0,0 0,1 1,-1-1,0 0,1 0,-1 0,0 0,0 0,1 0,-1 0,0 0,1 0,-1 0,0 0,0 0,1 0,-1 0,20-2,-11-4,1-1,-1 1,0-1,-1-1,0 0,0 0,-1 0,6-9,7-7,-16 21,-1-1,0 1,-1-1,1 0,-1 0,0 0,0 0,0-1,0-2,-3 12,-1-1,1 0,-1 0,-1 0,1 0,-1 0,1 0,-1-1,0 1,0-1,-1 0,1 0,-1 0,-2 2,0-1,-1 0,1 0,-1-1,0 0,0 0,0 0,-2-1,5 0,-1-1,1 1,0 0,0 0,0 1,1-1,-1 1,0 0,1 0,0 0,0 0,0 0,0 1,0-1,0 2,-1 0,1 1,0 0,0 0,1 0,0 0,0 0,0 1,1-1,-1 7,0-4,0 0,0 0,-1 0,-1 0,0 0,0-1,0 1,-5 5,3-4,0-1,2 1,-1 0,1 0,0 0,-1 7,3-10,-1 0,1 0,-2 0,1 0,-1-1,0 0,-1 1,1-1,-1-1,0 1,-1-1,-2 3,-19 21,-2 6,3 1,1 2,2 0,1 2,-6 4,22-37,1 0,0 1,1-1,0 1,0 0,1 0,0 0,0 1,0 2,-6 28,-1 0,-9 18,7-27,7-20,1 0,1 0,0 0,0 1,1-1,0 3,0-1,-1-1,0 0,-1 1,-1-1,1-1,-2 1,1-1,-3 3,-7 14,7-12,0 0,2 0,0 0,1 1,0 0,1 0,1 0,1 1,0-1,1 9,0 13,-4 20,3-42,-1 5,-1 1,-5 11,-4 21,5 11,1 26,6-78,-4 22,1 11,1-17,-1 0,-4 14,5-26,4-233,-1 342,18-249,-18 116,1-1,0 1,1 0,-1 0,1 0,1 0,0-2,1 39,-4 43,-1-105,1 6,0-1,1 1,2-1,1 1,1-1,0 4,0-1,-2 0,0-22,-3-75,-2 47,1 32,1 11,1-25,1 47,0 1,0 0,1-1,0 1,2-3,7-23,3-7,-12 33,1 0,-1 1,-1-1,0-1,0 1,-1 0,0 0,0-4,-1 3,0 1,1-1,0 1,0-1,1 1,0 0,1-1,5-17,13-35,-4 0,3-28,-16 75,0 1,1-1,1 1,0 1,0-1,2 1,8-11,6-12,24-33,-22 34,-20 27,0 0,-1 1,0-2,0 1,0-1,-1 0,1 0,1 0,3-7,-3 7,0 0,0 0,-1 0,0 0,0-1,0-6,-1 6,-1 6,0 0,1 1,-1-1,1 0,0 1,-1-1,1 1,0 0,0 0,2-2,13-17,-14 17,-1 0,1 0,0 0,1 0,-1 1,0-1,2 1,16-20,0-8,-12 17,1 0,0 0,1 1,0 1,1-1,13-9,121-91,-121 91,-19 17,-1 0,1 0,0 1,1-1,-1 1,1 0,6-2,-1-1,0 0,-10 9,-6 6,-14 24,9-14,-1 0,-1-1,0 0,-1 0,-9 7,13-15,-1-2,1 2,0-1,-3 6,9-10,-1 0,1 0,0 0,1 0,-1 0,0 0,1 0,0 1,0-1,1 0,-1 1,1 2,-1-1,-1 1,1-1,-1 0,0 1,-1-1,1 0,-1 0,-1 0,0 0,-5 12,8-15,0 0,0 1,0-1,-1 0,0-1,1 1,-1 0,0 0,-1-1,1 1,0-1,-1 0,1 0,-1 0,-2 2,5-4,0 0,0 0,0 0,0 0,0 0,0 0,0 0,-1 0,1 0,0 0,0 0,0 0,0 0,0 0,0 0,0 0,0 0,0 0,0 0,-1 0,1 0,0 0,0 0,0 0,0 0,0 0,0 0,0 0,0 0,0 0,0 0,-1 0,1 0,0 0,0 0,0 0,0 0,0 0,0 0,0 0,0-1,0 1,0 0,0 0,0 0,0 0,0 0,0 0,0 0,0 0,0 0,-1 0,1-1,2-5,6-6,6-3,-6 7,-1-1,0 0,0 0,-1 0,1-2,-4 7,0-1,1 1,-1 0,1 1,0-1,0 1,0 0,0 0,0 0,2-1,0 1,-1-1,0 1,0-1,0 0,0-1,-1 1,1-2,11-12,-13 16,0 0,-1-1,0 1,1-1,-1 0,0 0,0 0,0-1,-16 27,10-17,1 0,-1 0,1 0,0 1,-1 4,-2 6,0 0,-1 0,0-1,-1 0,-1-1,-6 7,15-22,21-39,-18 32,1 1,0 0,1 0,0 0,0 0,0 1,2-2,-2 3,0-1,0 0,-1 0,0 0,0 0,0-1,-1 0,0 1,3-6,-4 5,0 1,1 0,0 0,0 0,0 0,1 0,0 1,0-1,0 1,0 0,1 0,0 1,1-1,31-19,-20 12,1 1,3-1,14 0,-29 10,-1 0,1-1,-1 0,0 0,0 0,0-1,0 0,0 0,0 0,44-37,1-5,-48 42,1 0,-1 0,0-1,0 1,0 0,0-1,-1 1,1-1,-1 0,0 0,1 1,-1 0,0-1,1 1,0 0,0 0,0 0,0 0,0 1,1-1,2-2,24-22,-26 23,1 0,0 0,0 1,0-1,0 1,0 0,1 0,-1 1,1-1,0 1,0 0,0 0,0 0,2 0,1 0,0-1,-1 0,1 0,-1 0,0-1,0-1,4-2,24-14,3-3,-71 44,28-17,1-1,-1 0,0 1,1 0,0 0,0 1,0-1,0 1,0-1,-1 3,-1 1,0 0,0 0,-1 0,0-1,-1 0,1 0,-4 1,-6 4,-1-2,0 0,0-1,0 0,0-1,1 1,0 0,-11 9,-1-1,0 0,0-3,-2 0,0-1,-11 1,-61 24,-177 71,266-103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345 1,'-33'1,"1"2,0 2,1 0,-8 4,2-1,-5-5,33-3,0 1,0-1,0 1,0 1,0 0,0 0,7-1,-1-1,1 1,1 0,-1 0,0 0,0 0,0 1,0-1,1 0,-1 1,1-1,-1 1,1 0,0-1,-1 1,1 0,0 0,0 0,0-1,0 1,1 0,-1 1,1-1,-1 0,1 0,-1 2,1-3,0 0,1-1,-1 1,0 0,0 0,0 0,1-1,-1 1,0 0,1 0,-1 0,1-1,-1 1,1 0,-1-1,1 1,-1 0,1-1,0 1,-1-1,1 1,0-1,-1 1,1-1,0 0,0 1,0-1,-1 0,1 1,0-1,0 0,0 0,0 0,0 0,-1 0,1 0,1 0,7 1,-1-1,1 0,7-1,-5 0,4 1,-4 0,0 0,0-1,0 0,0-1,0 0,0 0,-1-1,6-3,-6 2,0-1,0 1,1 1,-1 0,1 0,-1 1,1 1,0-1,0 2,1-1,-10 1,0 0,0 0,0 1,0-1,0 0,0 1,0-1,0 1,0 0,1 0,-2 0,-1-1,0 0,0 0,1 0,-1 0,0 1,0-1,0 0,0 0,1 1,-1-1,0 0,0 0,0 1,0-1,0 0,0 0,0 1,0-1,0 0,0 1,0-1,0 0,0 0,0 1,0-1,0 0,0 1,-9 10,6-7,-1-2,0 1,0 0,0-1,0 0,-1 0,1 0,0 0,-1 0,0-1,1 0,-12 2,1-1,-12 0,-1 1,3-2,21-2,-1 1,1 0,-1 0,1 1,0 0,-1-1,1 1,0 1,-1-1,-1 1,-20 7,23-8,0-1,0 1,1 0,-1 0,0 0,0 0,1 0,-1 1,0-1,1 1,0-1,-1 1,1 0,0 0,-1 1,2-2,1-1,0 0,0 0,0 1,0-1,0 0,-1 0,1 1,0-1,0 0,0 0,0 1,0-1,0 0,0 1,0-1,0 0,0 0,0 1,0-1,0 0,0 1,0-1,0 0,1 0,-1 1,0-1,0 0,0 0,0 1,1-1,-1 0,0 0,0 0,0 1,13 3,16-3,-27-1,49 1,50-3,-99 2,0 0,1 0,-1-1,1 1,-1-1,0 0,1 1,-1-1,0 0,0 0,1-1,-1 1,0 0,0-1,-1 1,1-1,1 0,-3 1,0 1,0 0,0-1,0 1,0 0,0-1,0 1,0 0,0-1,-1 1,1 0,0-1,0 1,0 0,0-1,-1 1,1 0,0 0,0-1,-1 1,1 0,0 0,0 0,-1-1,1 1,0 0,-1 0,1 0,0 0,-1 0,1 0,0 0,-1 0,1-1,0 1,-1 0,1 0,0 0,-1 1,1-1,0 0,-1 0,-17-1,16 1,-36 1,25 0,-1-1,1 0,-14-2,19-1,2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66 0,'-13'12,"11"-10,-1 0,0 0,1 0,0 1,-1-1,1 1,0-1,0 1,0 0,1 0,-1 0,1 0,0 0,0 0,0 0,0 0,0 1,1-1,-1 0,1 1,0-1,1 232,1-270,-1 21,-1 0,0 0,-1-1,-2-11,-1 17,4 9,0 0,0 0,-1 0,1 0,0 0,0 0,0 1,-1-1,1 0,0 0,0 0,0 0,0 0,0 0,-1 0,1 1,0-1,0 0,0 0,0 0,0 0,0 0,0 1,0-1,0 0,0 0,-1 0,1 0,0 1,0-1,0 0,0 0,0 0,0 1,0-1,0 0,0 0,1 0,-1 0,0 1,0-1,0 0,0 0,0 0,1-64,-2 33,1 24,0 10,0 11,0 13,-1 1,-1 0,-2 5,1-9,1 0,2 0,1 23,1 4,-2 364,1-402,0-1,1 1,1-1,0 0,5 11,-4-11,0 1,-1-1,-1 1,0-1,0 1,-1 0,0 2,1-9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1:09:22.9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6:05.17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1:03.3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665 0,'-15'2,"-1"0,1 1,-1 1,1 1,0 0,0 0,1 2,0 0,-8 5,-28 15,16-9,-26 18,45-24,0 1,1 0,-9 12,-23 21,10-9,27-27,-1 0,1 0,-6 3,14-12,-1 0,1-1,0 1,-1 0,1 0,0-1,-1 1,1-1,-1 1,1-1,-1 0,1 1,-1-1,1 0,-1 0,1 0,-1 0,-1 0,5-3,0 1,-1 0,1 0,0 0,0 0,1 0,-1 1,0-1,3-1,-3 2,37-30,0-2,-2-2,11-16,-23 26,-14 15,0 1,0 0,1 0,3 0,-1 0,-1 0,-1 0,4-4,-8 0,-8 13,0 0,0 0,0-1,0 1,0 0,0 0,-1-1,1 1,0 0,0 0,0-1,0 1,0 0,0 0,-1 0,1-1,0 1,0 0,0 0,-1 0,1 0,0-1,0 1,0 0,-1 0,1 0,0 0,0 0,-1 0,1 0,0 0,-1 0,-1-1,0 1,-1 0,1 0,0 0,-1 0,1 1,-1-1,1 1,0-1,0 1,-1 0,-29 13,0 1,1 2,1 1,-3 4,-111 87,105-76,24-19,-1 0,-1-1,0-1,-8 4,11-12,20-14,19-15,-24 25,41-36,2 2,30-16,-29 20,-45 29,-1 1,1 0,0 0,0 0,0 0,0 0,0 0,0 0,0 0,-1 0,1 0,0-1,0 1,0 0,0 0,0 0,0 0,0 0,0 0,0 0,0-1,0 1,0 0,0 0,0 0,0 0,0 0,0-1,0 1,0 0,0 0,0 0,0 0,0 0,0-1,0 1,0 0,0 0,0 0,0 0,0 0,0 0,0-1,0 1,0 0,1 0,-1 0,-5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1:27.6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498 531,'49'-41,"-2"-2,32-39,-54 55,-12 12,0-1,7-12,14-19,-30 40,-8 9,-11 10,-125 154,128-156,10-8,0 0,0 0,0 0,0 0,0 0,0 0,0 0,1 1,-1-1,0 2,2-4,1 0,-1 0,0 1,0-1,0 0,0 0,1 0,-1 1,0-1,0 0,0 0,1 0,-1 0,0 0,0 0,1 0,-1 1,0-1,0 0,0 0,1 0,-1 0,0 0,1 0,-1 0,0 0,0 0,1 0,-1 0,0-1,0 1,0 0,1 0,-1 0,0 0,0 0,1 0,-1 0,0-1,11-2,-7 1,0 1,0-1,0 0,-1 0,1-1,-1 1,1-1,-1 0,2-2,-33 16,15-3,1 1,0 0,1 1,0 0,0 1,1 0,0 0,-10 16,1 0,-9 18,20-25,8-20,0 0,0 1,0-1,0 1,0-1,0 1,0-1,0 0,0 1,0-1,0 1,0-1,1 0,-1 1,0-1,0 1,0-1,1 0,-1 1,0-1,0 0,1 1,-1-1,0 0,1 1,0-1,1 0,-1 0,1 0,-1 1,1-1,-1 0,0-1,1 1,-1 0,1 0,-1-1,1 1,-1-1,0 1,1-1,-1 0,0 1,0-1,1 0,-1 0,0 0,43-30,-40 28,0-1,-1 1,1-1,-1 0,1 0,-1 0,0 0,-1 0,1-1,-31 28,0 6,1 1,1 2,2 1,2 0,0 2,3 0,1 2,1 0,2 1,2 0,-2 16,13-48,-9 52,10-53,0 1,1-1,0 0,0 0,0 1,1-1,0 0,0 0,1 4,-1-7,0-1,0 1,0 0,0 0,0-1,1 1,-1-1,0 1,1-1,0 1,-1-1,1 0,0 0,-1 0,1 0,0 0,0 0,0 0,0-1,0 1,0-1,0 1,0-1,0 0,0 0,0 0,0 0,0 0,0 0,0 0,0-1,0 1,5-2,0 1,-1-1,0 0,1 0,-1-1,0 1,0-2,0 1,1-2,9-7,0 0,11-13,-22 19,1 0,-1 0,0-1,-1 1,1-1,-1 0,-1 0,2-4,-5 11,1-1,-1 1,1-1,-1 0,0 1,0-1,0 0,1 0,-1 1,0-1,0 0,0 1,0-1,0 0,0 0,0 1,0-1,0 0,-1 0,1 1,0-1,0 0,-1 0,1 1,-1 0,0 0,1 0,-1 0,1-1,-1 1,1 0,-1 0,1 0,-1 0,0 0,1 1,-1-1,1 0,-1 0,1 0,-1 0,1 1,-1-1,1 0,-1 0,0 1,-4 2,0 0,0 1,0-1,0 1,-1 2,-9 10,1 2,1-1,0 2,1 0,1 0,1 2,-11 22,3 1,-3 16,21-59,-4 9,1 1,0-1,1 1,0 0,0 6,2-15,0-1,0 0,0 1,0-1,0 0,0 1,0-1,0 0,0 1,1-1,-1 0,1 0,-1 1,1-1,-1 0,1 0,0 0,-1 0,1 1,0-1,0 0,0 0,0-1,0 1,0 0,0 0,0 0,0-1,0 1,1-1,-1 1,0-1,0 1,1-1,-1 1,0-1,1 0,-1 0,0 0,1 0,-1 0,0 0,1 0,-1 0,0-1,1 1,-1 0,0-1,2 0,4-1,1-1,-1 0,1-1,-1 0,0 0,-1 0,1-1,-1 0,0 0,0-1,0 0,-1 0,1 0,-2 0,2-3,7-11,0 0,-1-2,-1 1,2-11,-13 32,4-7,-1 0,0 0,-1 0,0-1,0 1,0-1,-1 1,0-1,-1 0,0-6,0 13,0 0,0 0,0 1,0-1,-1 0,1 1,0-1,-1 0,1 0,-1 1,1-1,0 1,-1-1,0 0,1 1,-1-1,1 1,-1-1,0 1,1-1,-1 1,0 0,1-1,-1 1,0 0,0 0,1-1,-1 1,0 0,0 0,1 0,-1 0,0 0,0 0,0 0,1 0,-1 0,0 1,0-1,1 0,-1 0,0 1,-34 15,32-15,-10 8,1-1,1 2,0-1,0 2,0-1,1 1,1 1,0 0,1 0,-3 7,-3 4,2 0,1 1,2 1,0-1,-3 14,12-37,-1 5,-1 0,1 0,1 0,-1 0,1 2,0-8,-1 1,1 0,0-1,0 1,0 0,0-1,1 1,-1 0,0-1,0 1,0 0,0-1,1 1,-1 0,0-1,1 1,-1-1,0 1,1-1,-1 1,1-1,-1 1,1-1,-1 1,1-1,-1 1,1-1,-1 0,1 1,0-1,-1 0,1 0,0 0,-1 1,1-1,0 0,-1 0,1 0,0 0,-1 0,1 0,0 0,-1 0,1 0,0 0,-1-1,1 1,-1 0,1 0,0-1,-1 1,1 0,0-1,7-4,1 0,-1 0,0-1,-1 0,1 0,-1-1,-1 0,1 0,2-5,49-58,-3-2,-4-3,-2-2,-4-2,-4-2,-3-2,3-19,-28 69,-2 0,-2 0,0-1,-2 0,0-17,-7 49,1-1,-1 1,0-1,0 1,0-1,0 1,-1 0,1-1,-1 1,1 0,-1-1,0 1,0 0,0 0,0-1,0 1,0 0,-1 0,0 1,1 0,0 0,-1 1,1-1,0 1,-1 0,1-1,0 1,-1 0,1 0,-1-1,1 1,-1 1,1-1,0 0,-1 0,1 0,-1 1,1-1,0 1,-1-1,1 1,0-1,-1 1,1 0,0 0,0-1,0 1,-1 1,-9 5,1 1,0 1,0 0,1 0,0 1,0 0,1 1,1 0,-5 7,-8 18,1 2,-5 16,-6 19,-19 71,39-107,2 0,1 0,2 1,2 0,1 4,2-41,3 35,-3-36,0 1,1-1,-1 1,0 0,0-1,0 1,1-1,-1 1,0 0,1-1,-1 1,0-1,1 1,-1-1,1 1,-1-1,0 1,1-1,-1 0,1 1,0-1,-1 0,1 1,-1-1,1 0,-1 0,1 0,0 1,-1-1,1 0,0 0,-1 0,1 0,-1 0,1 0,0 0,-1 0,1 0,0-1,-1 1,1 0,-1 0,1 0,0-1,-1 1,1 0,-1-1,1 1,-1 0,1-1,-1 0,12-8,-2 0,0-1,0 0,0-1,-2 0,1-1,4-9,3-1,14-22,12-22,-35 52,1 0,-2 0,0-1,-1 0,0 0,-1 0,0-5,-4 18,1 1,-1-1,0 1,1-1,-1 1,0-1,0 1,0 0,-1-1,1 1,0-1,0 1,-1-1,1 1,-1 0,1-1,-1 1,0 0,1-1,-1 1,0 0,0 0,0 0,0 0,-1 0,1 0,0 1,-1-1,1 1,-1-1,0 1,1 0,-1-1,1 1,-1 0,1 0,-1 0,0 0,1 1,-1-1,1 0,-1 1,0-1,-7 3,1 0,0 1,0 0,0 0,0 1,0 0,-1 1,-6 8,0 0,1 1,0 0,1 1,1 0,0 2,1-1,1 1,-1 5,-2 4,2 1,1 0,1 1,1 0,2 0,1 2,4-28,0 4,0 1,1-1,0 0,0 0,0 7,1-13,-1 0,0-1,0 1,0 0,1 0,-1 0,0 0,1 0,-1 0,1-1,-1 1,1 0,-1 0,1-1,0 1,-1 0,1-1,0 1,-1-1,1 1,1-1,-1 1,0-1,0 0,0 0,1 0,-1 0,0 0,0 0,0 0,0 0,1 0,-1-1,0 1,0 0,0-1,0 1,0-1,0 0,0 1,1-1,11-8,0-1,0 0,-1-1,-1 0,1-1,-2 0,0-1,1-2,3-3,86-114,-80 102,-1-1,-1 0,7-21,-23 47,0 1,-1 0,0-1,0 1,0-1,0 1,-1-1,1-3,-1 7,0 1,0-1,-1 0,1 1,0-1,0 1,0-1,0 1,0-1,-1 1,1-1,0 1,-1-1,1 1,0-1,-1 1,1-1,0 1,-1-1,1 1,-1 0,1-1,-1 1,1 0,-1-1,1 1,-2 0,1 0,0 0,-1 0,1 0,0 0,-1 0,1 0,0 1,-1-1,1 1,0-1,-1 1,1-1,0 1,0 0,0-1,-1 1,-7 5,0 1,1 0,0 0,0 1,0 0,1 0,0 1,1 0,0 0,0 1,-4 9,-5 12,2 1,1 1,0 5,5-15,1 1,-2 18,7-36,0 1,1 0,-1 0,1 0,1 0,0 0,0-1,0 1,1 0,-1 0,2-1,-1 1,-1-5,0-1,0 1,0 0,0-1,0 1,0-1,0 1,0-1,1 0,-1 0,0 1,1-1,-1 0,1 0,-1 0,1 0,0-1,0 1,-1 0,1-1,0 1,0-1,-1 0,1 1,0-1,0 0,0 0,0 0,0 0,-1-1,1 1,0 0,0-1,-1 1,1-1,0 0,0 0,-1 1,2-2,4-2,0 0,0 0,0-1,-1 0,0-1,1 1,-2-1,3-2,4-6,-1-1,0 0,-1-1,0 0,-1-1,-1 0,-1 0,-1-1,0 0,1-6,-7 22,1 1,-1 0,0-1,0 1,0 0,0-1,0 1,0 0,0-1,0 1,0 0,-1-1,1 1,-1 0,1 0,-1-1,1 1,-1 0,1 0,-1 0,0 0,0-1,0 2,0-1,0 1,0-1,0 1,0 0,0-1,0 1,0 0,0-1,0 1,0 0,0 0,0 0,-1 0,1 0,0 0,0 1,0-1,0 0,-1 1,-2 0,-1 1,1 0,-1 0,1 0,0 0,0 1,0 0,0-1,1 1,-1 1,-1 1,-5 10,0 0,0 1,2 0,0 1,0 0,2 0,0 0,1 1,-1 9,-1 11,2 0,1 0,2 0,2 4,0-19,1 0,2 0,0 0,1 1,-3-19,0 0,0 1,1-1,0 0,0-1,0 1,0 0,1-1,0 1,0-1,0 0,0 0,1 0,-1 0,1 0,0-1,0 0,1 0,-1 0,4 2,-4-4,-1 0,1 0,0-1,0 1,0-1,-1 0,1 0,0 0,0 0,0-1,0 0,-1 1,1-2,0 1,0 0,-1-1,1 1,-1-1,0 0,1 0,-1 0,0-1,0 1,0-1,1-1,8-8,-1 0,0-1,-1 0,0 0,2-6,1-4,0 0,-1-1,-2 0,0-1,-2 0,-1 0,-1-1,-1 0,-1 0,-1 0,-2-1,0-14,-1 38,-1-1,1 1,0-1,-1 0,0 1,0 0,0-1,0 1,0 0,-1-1,0 1,1 0,-1 0,0 0,-1 0,1 1,-2-3,2 4,0 0,-1-1,1 1,0 0,-1 0,1 1,-1-1,1 0,-1 1,1-1,-1 1,1 0,-1 0,1 0,-1 0,1 0,-1 1,1-1,-1 1,1 0,-1-1,1 1,0 0,-3 2,-3 1,0 0,0 1,1 1,-1-1,1 1,0 0,1 1,0-1,0 1,0 1,1-1,-1 2,-7 12,1 1,1 0,-7 20,8-14,0 1,2 1,2 0,0 0,2 0,1 0,2 1,1 10,0-36,0 0,1-1,-1 1,1 0,1 0,-1-1,1 1,-1 0,1-1,2 3,-4-6,1 0,0 0,0 0,0-1,-1 1,1 0,0 0,0 0,0-1,0 1,0 0,0-1,1 1,-1-1,0 1,0-1,0 0,1 1,0-1,0 0,0 0,0-1,0 1,-1 0,1-1,0 1,0-1,0 1,0-1,0 0,-1 0,1 0,0 0,0 0,13-11,-1 1,0-2,0 0,-1 0,-1-2,-1 1,1-2,25-39,8-18,-16 23,8-24,-27 53,-2 0,0-1,-2 0,0 0,-1-1,-5 20,1-1,-1 1,1-1,-1 0,0 1,0-1,-1 1,1-1,-1 1,0-1,0 1,0-1,0 1,-2-4,3 6,-1 1,0-1,0 0,0 0,1 0,-1 0,0 0,0 1,0-1,0 0,0 1,0-1,-1 1,1-1,0 1,0 0,0-1,-1 1,0 0,0 0,-1 0,1 0,-1 0,1 0,-1 1,1-1,-1 1,1-1,0 1,-1 0,1 0,-7 4,1-1,-1 2,1-1,0 1,1 0,0 1,-1 0,2 0,-1 0,1 1,1 0,-1 0,1 0,-1 4,-8 18,0 0,2 1,-4 18,1 1,0 8,11-42,2 0,0 0,0 0,2 1,0 14,0-30,1 0,-1 1,0-1,0 0,0 1,1-1,-1 0,1 1,-1-1,1 0,-1 0,1 0,0 1,0-1,0 0,0 0,-1-1,1 0,-1 1,1-1,-1 0,1 1,-1-1,1 0,-1 0,1 0,0 0,-1 0,1 0,-1 0,1 0,0 0,-1 0,1 0,-1 0,1 0,0 0,-1 0,1-1,3-1,0 0,-1 0,1 0,-1-1,1 1,-1-1,0 0,0 0,0-1,13-14,0-1,-2-1,0 0,-2-1,0 0,-1-1,-1-1,-1 1,-1-1,-1-1,2-15,-9 37,1-1,-1 0,0 0,0 0,0 0,0 0,0 0,-1 0,1 0,-1 0,0 0,0 1,0-1,0 0,0 1,0 1,0 0,-1 0,1 0,0 0,0 0,0 0,-1 0,1 0,0 1,-1-1,1 0,-1 1,1-1,-1 1,1-1,-1 1,1 0,-1 0,1 0,-1 0,0 0,1 0,-1 0,1 0,-2 1,-3 0,1 0,-1 0,1 1,-1 0,1 0,0 0,0 1,0-1,0 1,0 0,0 1,-1 1,-1 2,0 0,0 0,1 0,0 1,0 0,1 0,-1 2,-4 10,1 0,1 1,1 0,0 0,2 1,0 3,0 0,2 1,0-1,2 1,1 0,2 17,-2-43,0 1,0 0,0-1,0 1,0-1,0 1,1 0,-1-1,0 1,0-1,0 1,1 0,-1-1,0 1,1-1,-1 1,1-1,-1 1,1-1,7-2,11-19,-17 18,24-36,-2-1,-2-1,-2-1,-1 0,9-34,-25 66,-1 5,0 0,0 0,0 0,-1 0,0 0,0 0,-1 0,1 0,-1 0,0 0,-1-1,1 6,0 0,0 0,0 0,0 0,0 0,0 0,0 0,0 0,0 1,0-1,0 0,0 0,0 0,0 0,0 0,0 0,0 0,0 0,0 0,0 1,-1-1,1 0,0 0,0 0,0 0,0 0,0 0,0 0,0 0,0 0,-1 0,1 0,0 0,0 0,0 0,0 0,0 0,0 0,0 0,-1 0,1 0,0 0,0 0,0 0,0 0,0 0,0 0,0 0,0 0,-1 0,1 0,0 0,0-1,0 1,0 0,0 0,0 0,0 0,0 0,0 0,0 0,0 0,0 0,0-1,0 1,0 0,-1 0,1 0,0 0,0 0,-4 9,-2 22,1 0,2 0,1 0,1 0,3 21,-2-33,2 1,0-1,0 0,2 0,0 0,2 0,0 0,7 13,-13-32,0 1,0 0,1-1,-1 1,1-1,-1 1,0 0,1-1,-1 1,1-1,-1 1,1-1,0 1,-1-1,1 0,-1 1,1-1,0 0,-1 1,1-1,0 0,-1 0,1 0,0 1,0-1,-1 0,1 0,0 0,-1 0,1 0,0-1,0 1,-1 0,1 0,0 0,-1-1,1 1,0 0,-1 0,1-1,-1 1,1-1,0 1,-1-1,1 1,4-4,-1 0,1-1,-1 1,0-1,1-1,-2 1,22-28,-2-2,-1-1,-2 0,-1-2,-2 0,-2-1,-1-1,-3 0,-1 0,4-36,-12 66,2-21,-4 29,0 1,0-1,0 0,0 1,0-1,0 1,0-1,-1 0,1 1,-1-1,1 1,-1-1,1 1,-2-2,-6 37,5 140,3-158,0-896,8 784,-5 84,-1 0,2 1,-1 0,5-8,-6 14,1-2,1 0,0 0,1 1,-1-1,1 1,4-4,20-27,5-29,-31 59,1 0,-1 1,1 0,1 0,-1 0,1 0,0 1,1 0,-1 0,2 0,10-8,1 1,15-7,-29 17,-4 2,1 0,0-1,0 1,0 0,-1-1,1 1,0-1,0 1,-1-1,1 0,0 1,-1-1,1 0,-1 1,1-1,-1 0,1 0,-1 0,0 1,1-1,-1 0,0 0,0 0,1 0,-1 0,0 1,0-1,0 0,0 0,0 0,0 0,-1 0,1 0,0 0,0 1,0-1,-1-1,0 1,0 0,0 0,1-1,-1 1,0 0,-1 0,1 0,0 1,0-1,0 0,0 0,-1 1,1-1,0 0,-1 1,1-1,0 1,-1 0,1-1,-1 1,1 0,-2 0,-5 1,0 0,-1 1,1 0,0 0,0 1,0 0,0 0,1 1,-5 2,-37 15,-21 4,26-13,29-7,0-1,0 0,-9 0,18-3,-1 0,1 1,0 0,0 0,0 0,0 1,1 0,-1 0,0 0,-1 2,-11 7,-4-1,9-4,0 1,0 0,1 1,0 0,-8 9,17-16,0 0,0 1,-1-1,1 0,-1 0,1-1,-1 1,1-1,-1 0,0 0,0 0,1 0,-1 0,0-1,-1 0,0 1,0-1,0 1,0 0,0 0,1 1,-1 0,0-1,1 2,-2-1,-5 6,6-5,0 1,-1-1,1 1,-1-2,1 1,-1-1,0 1,0-1,0-1,0 1,-1-1,1-1,0 1,-4-1,9 0,-38-4,38 4,1 0,-1 0,1 0,-1 0,1-1,-1 1,0 0,1 0,-1 0,1-1,0 1,-1 0,1-1,-1 1,1 0,-1-1,1 1,0-1,-1 1,1-1,0 1,0-1,-1 1,1-1,1 0,-1 0,0 0,0 1,1-1,-1 0,1 0,-1 1,0-1,1 0,0 1,-1-1,1 1,-1-1,1 1,0-1,-1 1,1-1,0 1,-1-1,1 1,0 0,34-19,-26 15,-1 0,1-1,-2 0,1 0,2-3,-3 1,1 1,0-1,0 1,0 1,1-1,0 2,0-1,1 1,7-2,-11 4,0 0,0 0,0 0,-1 0,5-4,-5 4,0-1,1 1,-1-1,1 2,0-1,4 0,6-2,0 0,0-1,0-1,0-1,1-1,4-1,-4 2,-3 0,1 1,0 1,0 1,22 1,-1 0,-36 1,-7 1,-12 1,14 1,1-1,-1 2,1-1,-1 1,1-1,0 1,0 0,0 1,0-1,0 1,0-1,1 1,-1 0,1 1,-9 5,0-1,0-1,-1 0,0 0,0-1,0-1,-11 3,-21 9,33-13,0-1,0 0,0-1,0 0,-1-1,1 0,-1-1,-10-1,22 0,0 1,0 0,0-1,-1 0,1 1,0-1,0 0,0 1,0-1,0 0,0 0,0 0,0 0,1 0,-1 0,0 0,0 0,1 0,-1 0,1-1,-1 1,1 0,-1 0,1-1,0 1,0 0,0-1,-1 1,1 0,1-1,-2 1,1-1,0 0,-1 0,1 1,-1-1,1 0,-1 1,0-1,0 1,0-1,0 1,-1-2,1 3,0-1,0 1,0 0,0-1,0 1,0 0,0 0,0 0,0 0,-1 0,1 0,0 0,0 0,0 0,0 0,0 1,0-1,0 0,0 1,0-1,0 1,0-1,0 1,0 0,0-1,0 1,0 0,-28 16,-57 36,55-29,24-17,-1-1,0 0,0 0,0-1,-6 2,9-4,1 0,-1 0,1 0,0 0,0 1,-1 1,-24 18,10-12,13-7,-1 0,1 0,-1-1,0 0,0-1,0 1,0-1,0 0,-2-1,3 1,1-1,-1 1,0 0,1 0,-1 1,1 0,0 0,0 0,0 0,0 1,1 0,-1 0,1 0,0 0,0 1,1 0,-1-1,0 3,-2 0,-1 1,-1-1,1 0,-2 0,2 0,-1 0,1 0,0 1,-2 2,6-6,-1 0,0-1,0 0,0 1,-1-1,1-1,-1 1,-4 1,-16 12,18-12,1 0,-1-1,1 1,-1-1,0 0,0-1,0 0,-1 0,-11 4,13-4,0 0,-1 1,1 0,0 1,1-1,-1 1,1 0,-1 1,-2 2,-6 8,2 0,-8 10,11-14,21-24,1 0,0 0,8-5,-8 7,0-1,-1 0,0 0,-1-1,2-4,-10 12,1 1,0-1,1 1,-1 0,1 0,1-1,-1 1,0 0,-1 0,1 0,-1-1,0 0,2-2,-2 1,1 0,1 0,-1 0,1 1,0 0,0 1,1-1,-1 1,1 0,0 0,0 1,0 0,4-2,0-1,0 0,-1 0,4-4,24-27,-18 22,-15 10,1 0,0 1,0 0,1 0,4-1,21-12,-25 13,0 0,0 1,1 0,-1 0,1 1,3-2,4 2,-1-2,0 0,0-1,-1 0,1-1,-1 0,0-1,7-6,16-5,-28 14,0 1,0-1,-1 0,4-3,-5 3,0 0,1 1,-1 0,1 0,0 0,0 1,0 0,26-10,-24 9,0 0,0 1,1 0,-1 0,8 0,-5 0,-1 1,1-2,5-1,20-3,-35 6,0 1,0 0,0 0,0 0,0 0,0 0,0 0,0 1,0-1,0 1,0-1,0 1,0 0,0 0,0-1,1 3,-2-2,0 0,-1 0,1 1,-1-1,1 0,-1 1,0-1,1 0,-1 1,0-1,0 0,0 1,0-1,0 1,0-1,-1 0,1 1,0-1,-1 0,1 1,-1-1,1 0,-1 1,-16 32,14-29,-24 41,-32 61,58-105,0 0,0 0,1 1,-1-1,0 0,1 1,0-1,-1 1,1-1,0 1,0 1,1-3,-1-1,0 1,0 0,0-1,1 1,-1-1,0 1,1 0,-1-1,0 1,1-1,-1 1,1-1,-1 1,1-1,-1 0,1 1,-1-1,1 1,0-1,-1 0,1 0,-1 1,1-1,0 0,-1 0,1 0,0 0,-1 0,1 0,0 0,-1 0,1 0,0 0,-1 0,1 0,0 0,-1 0,1-1,0 1,-1 0,1 0,-1-1,1 1,11-4,-1-1,1 0,-1-1,-1 0,1 0,-1-1,5-5,15-14,18-21,13-11,-64 69,-1-1,0 0,0 0,-1 0,-4 8,-25 51,0 8,26-56,1 0,0 1,2 0,0 0,2 1,0 0,3-22,0 0,0 0,0 1,0-1,0 0,0 0,0 1,0-1,0 0,1 0,-1 0,1 1,-1-1,1 0,-1 0,0-1,0 0,1 0,-1 0,0 0,0 0,1 1,-1-1,0 0,1 0,-1 0,0 0,0 0,1 0,-1 0,0 0,0 0,1 0,-1 0,0 0,1 0,-1 0,0 0,0 0,1 0,-1 0,0-1,0 1,1 0,-1 0,0 0,0 0,1-1,-1 1,2-2,1 0,-1 0,0 0,0-1,0 1,0-1,-1 1,1-1,0-1,1-2,0 0,-1-1,1 1,-1 0,-1-1,1 0,-1 0,0 1,-1-1,1 0,-2-3,1 9,0 1,0-1,0 1,0-1,0 1,0-1,0 1,0-1,-1 1,1-1,0 1,0-1,-1 1,1 0,0-1,-1 1,1 0,0-1,-1 1,1 0,0-1,-1 1,1 0,-1-1,1 1,0 0,-1 0,1 0,-1 0,1-1,-1 1,0 0,-18 5,-15 16,14-2,1 1,0 1,2 0,0 1,2 1,1 0,-6 14,35-79,-4 13,-1 0,1-11,-11 39,0 0,0 0,1 1,-1-1,0 0,0 0,0 1,0-1,0 0,0 0,0 0,-1 1,1-1,0 0,0 1,0-1,-1 0,1 0,0 1,-1-1,1 0,-1 1,1-1,-1 1,1-1,-1 1,1-1,-1 1,1-1,-1 1,-1-1,0 0,0 0,0 1,0-1,0 1,0 0,0 0,0-1,0 1,0 0,0 1,0-1,-8 1,0 1,1 0,-1 1,-5 2,7-2,0 0,0 1,1 0,0 0,0 1,0 0,-2 2,7-5,0 0,0 0,-1 0,1 0,1 0,-1 0,0 1,0-1,1 1,0 0,-1-1,1 1,0 0,0 0,1 0,-1 0,0-1,1 1,0 0,0 0,0 0,0 1,0-3,0-1,0 1,0-1,0 1,0-1,0 0,0 1,0-1,0 1,0-1,0 1,0-1,1 1,-1-1,0 1,0-1,0 1,1-1,-1 0,0 1,1-1,-1 0,0 1,1-1,-1 0,1 1,-1-1,0 0,1 0,-1 1,1-1,-1 0,1 0,-1 0,1 0,-1 0,1 1,-1-1,0 0,1 0,-1 0,1 0,-1 0,1-1,-1 1,1 0,-1 0,1 0,-1 0,1 0,-1-1,1 1,-1 0,0 0,1-1,-1 1,1-1,2-1,0-1,0 0,0 1,0-1,0-1,2-2,9-15,-1-1,-1 0,-1-1,0 0,-2-1,-1 0,-1 0,-1-1,-1 0,-1 0,-1-1,-1-14,-2 38,0 0,-1-1,1 1,0 0,-1 0,1 0,-1-1,0 1,0 0,0 0,0 0,0 0,0 0,0 0,-1 1,0-2,1 2,0 0,0 1,0-1,0 1,0 0,0-1,0 1,0 0,0 0,0-1,0 1,0 0,0 0,0 0,0 0,0 0,0 0,0 1,0-1,0 0,0 0,0 1,0-1,1 1,-1-1,0 1,0-1,0 1,0-1,1 1,-1 0,0 0,0-1,1 1,-1 0,1 0,-1 0,0 0,-5 7,-1 1,1 0,1 0,0 1,0-1,1 1,-2 5,-21 76,22-73,-10 45,3 1,2 1,4 0,2 0,4 40,0-84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2:02.31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1567 384,'0'278,"25"-348,7-21,25-75,-56 163,0-1,0 1,-1 0,1-1,-1 1,0-1,0-1,0 5,0-1,0 1,0 0,0 0,0 0,0-1,0 1,0 0,0 0,0 0,0 0,0-1,0 1,-1 0,1 0,0 0,0 0,0-1,0 1,0 0,0 0,-1 0,1 0,0 0,0 0,0 0,-1 0,1-1,0 1,0 0,0 0,0 0,-1 0,1 0,0 0,0 0,0 0,-1 0,-12 9,2 3,0 1,0 0,1 0,-2 6,7-11,0-1,1 1,1 0,-1 1,1-1,1 1,-1-1,1 1,1 0,1-9,0 0,0 0,0 0,0 0,0 0,0 0,0 0,0 0,0 0,0 0,1 0,-1 0,0 0,0-1,0 1,0 0,0 0,0 0,0 0,0 0,0 0,1 0,-1 0,0 0,0 0,0 0,0 0,0 0,0 0,0 0,0 0,0 0,1 0,-1 0,0 0,0 1,0-1,0 0,0 0,0 0,0 0,0 0,0 0,0 0,0 0,1 0,-1 0,0 0,0 0,0 0,0 1,0-1,0 0,0 0,0 0,0 0,0 0,0 0,0 0,0 0,0 1,0-1,11-13,10-18,-20 29,26-49,-24 46,-1 0,0-1,-1 1,1 0,-1-1,0 1,0-1,-1 1,1-2,-1 7,0-1,0 0,-1 0,1 1,0-1,0 0,0 0,-1 1,1-1,0 0,-1 1,1-1,0 0,-1 1,1-1,-1 1,1-1,-1 0,1 1,-1 0,0-1,1 1,-1-1,1 1,-1 0,0-1,-2 0,1 1,0-1,0 1,0-1,0 1,-1 0,1 0,0 0,-2 1,-4 0,0 0,0 1,0 0,0 1,1 0,0 0,1 0,-1 1,1-1,0 2,0-1,1 1,-1 0,1 0,0 0,0 0,1 1,0 0,0 0,0 1,1-1,0 1,0-1,-1 4,-1 5,1 1,1-1,0 1,1 0,0 0,2-1,0 16,2-27,1-10,4-14,-6 19,22-80,-2-1,4-56,-25 138,2-12,-1 1,0-1,-1 0,-1-3,1 12,-1 1,1-1,-1 1,1-1,-1 1,0 0,0-1,0 1,0 0,-2-3,3 5,-1-1,0 0,1 0,-1 1,0-1,0 0,0 1,0-1,0 1,1-1,-1 1,0-1,0 1,0 0,0-1,-1 1,1 0,0 0,0 0,0 0,0 0,0 0,0 0,0 0,0 0,0 1,0-1,0 0,0 1,1-1,-1 1,0-1,0 1,1-1,-1 1,0-1,1 1,-1 0,0-1,1 1,-1 0,1-1,-1 1,1 0,0 0,-1 0,1-1,0 1,-1 0,1 0,0 0,0 0,0 0,-3 29,3-23,-3 54,-4 91,-10 35,16-164,6-26,5-13,19-41,163-347,-186 390,-3 10,-1 0,-1 0,1 0,0-1,-1 1,0 0,0-1,0 0,-1 1,1-4,-4 5,-2 7,-2 8,2-1,0-1,1 2,0-1,1 0,0 1,1 0,0 6,0 11,1-1,1 18,27-130,-25 79,3-10,-1 0,0 0,-1 0,0 0,-2 0,0-1,0 1,-2-7,1 20,-1 1,1 0,-1-1,0 1,1 0,-1-1,0 1,0 0,0 0,0 0,0 0,0 0,0 0,0 0,0 0,0 1,-1-1,1 0,0 1,-1-1,1 0,0 1,-1 0,1-1,-1 1,1 0,0 0,-1 0,1 0,-1 0,1 0,-2 0,-8 1,0 0,0 0,1 1,-1 0,6-1,2 0,0 0,0 1,-1-1,1 1,0 0,0 0,1 0,-1 0,0 0,1 0,-1 1,1-1,0 1,-1 0,1 0,1 0,-1 0,0 0,1 0,-1 0,1 1,0-1,0 0,1 1,-1 1,-2 6,2 0,-1 1,2-1,-1 0,2 1,-1-1,2 5,-2-16,0 1,0-1,0 1,0-1,0 1,0-1,0 0,0 1,0-1,1 1,-1-1,0 1,0-1,0 0,1 1,-1-1,0 1,0-1,1 0,-1 1,0-1,1 0,-1 0,0 1,1-1,-1 0,1 0,-1 1,0-1,1 0,-1 0,1 0,-1 0,1 0,-1 1,0-1,1 0,0 0,0-1,1 1,-1-1,1 1,0-1,-1 0,1 0,-1 0,0 0,1 0,-1 0,1-1,29-31,-11-4,-19 35,-1 1,1 0,-1 0,0 0,1-1,-1 1,0 0,0-1,0 1,0 0,0 0,0-1,0 0,-1 2,1-1,0 1,-1-1,1 1,0 0,-1 0,1-1,0 1,-1 0,1-1,-1 1,1 0,-1 0,1 0,-1 0,1-1,-1 1,1 0,-1 0,1 0,0 0,-1 0,1 0,-1 0,1 0,-1 0,1 1,-1-1,1 0,-1 0,1 0,-1 0,1 1,0-1,-1 0,1 1,-4 1,0 0,0 0,0 0,1 1,-1 0,1 0,0 0,0 0,0 0,0 1,1-1,-1 1,-1 2,-2 6,0-1,0 1,1 0,0 1,1-2,1 0,0 0,1 0,0 1,1-1,0 1,1 9,0-20,0 0,0 0,0 0,0-1,0 1,1 0,-1 0,0 0,0 0,1 0,-1 0,0 0,1-1,-1 1,1 0,-1 0,1-1,-1 1,1 0,0-1,-1 1,1 0,0-1,0 1,-1-1,1 1,0-1,0 1,1-1,-1 0,1 0,0 0,-1 0,1 0,-1-1,1 1,-1 0,1-1,-1 1,1-1,-1 1,1-1,-1 0,1 0,5-4,0 1,0-1,-1-1,1 1,-1-1,0-1,8-11,0 0,-1-1,-1-1,-1 0,-1-1,-1 0,0 0,-2-1,3-14,-9 33,-1 0,1 1,-1-1,1 0,-1 0,0 0,0 0,0 0,0 0,-1 0,1 0,-1 0,0 0,0 0,0 2,0 0,0-1,0 1,0 0,0 0,0 0,-1 0,1 0,0 1,-1-1,1 0,0 1,-1-1,1 0,-1 1,1 0,-1-1,1 1,-1 0,1 0,-1 0,0 0,1 0,-1 0,1 0,-1 1,1-1,-17 2,0 1,0 1,0 0,1 1,0 1,0 1,0 0,1 1,0 1,1 1,0 0,0 1,1 0,1 1,-2 2,-14 18,1 0,2 2,1 0,1 2,-15 33,35-61,1-1,-1 0,1-1,-1 1,-1-1,1 1,-1-1,0-1,-1 1,1-1,-1 0,0 0,0 0,-6 2,-55 30,1 2,3 3,1 3,-47 44,98-77,0-1,1 1,0 0,1 1,1 1,0-1,-14 28,-4 16,-2 3,22-42,6-18,0-1,0 1,0 0,0 0,1 0,-1 0,0 0,0 0,0 0,1-1,-1 1,0 0,0 0,0 0,1 0,-1 0,0 0,0 0,1 0,-1 0,0 0,0 0,0 0,1 0,-1 1,0-1,0 0,0 0,1 0,-1 0,0 0,0 0,0 0,0 1,1-1,-1 0,0 0,0 0,0 0,0 1,0-1,0 0,1 0,-1 0,0 0,0 1,0-1,0 0,0 0,0 1,0-1,0 0,0 0,0 0,0 1,0-1,0 0,0 0,0 0,0 1,0-1,0 0,0 0,12-10,0 0,-1-1,0-1,-1 1,0-2,2-3,8-10,-10 14,63-83,-63 80,0 0,-2 0,0-1,0 0,2-13,-8 14,-2 15,-1 0,1 0,0 0,0-1,0 1,-1 0,1 0,0 0,0 0,0 0,-1 0,1-1,0 1,0 0,-1 0,1 0,0 0,0 0,-1 0,1 0,0 0,0 0,-1 0,1 0,0 0,0 0,-1 1,1-1,0 0,0 0,0 0,-1 0,1 0,-24 17,-15 19,2 0,1 3,-4 9,-93 129,59-77,-26 27,125-181,143-205,-17 29,-143 218,17-33,-23 42,-1 1,0-1,0 0,0 0,0 0,-1 0,1 0,-1 0,1 0,-1 0,0 0,0 0,-1 0,1-1,0 4,-1 0,1 0,0-1,0 1,-1 0,1 0,0 0,0 0,-1 0,1-1,0 1,-1 0,1 0,0 0,-1 0,1 0,0 0,-1 0,1 0,0 0,-1 0,1 0,0 0,-1 0,1 0,0 1,-1-1,1 0,0 0,0 0,-1 0,1 1,0-1,0 0,-1 0,1 0,0 1,0-1,-1 0,1 1,0-1,0 0,0 0,0 1,-1-1,-12 15,-57 73,-14 28,8-8,16-29,138-165,31-36,-72 75,-2-2,-2-1,23-49,-55 98,8-21,-9 21,1 0,-1 0,0 1,1-1,-1 0,0 0,0 0,0 0,1 1,-1-1,0 0,0 0,0 0,-1 0,1 1,0-1,0 0,0 0,-1 0,1 1,0-1,-1 0,1 0,-1 1,0 0,1 0,-1 0,0 0,0 0,1 0,-1 1,0-1,1 0,-1 0,0 1,0-1,1 0,-1 1,1-1,-1 0,0 1,1-1,-1 1,1-1,-1 1,1 0,-1-1,1 1,-1-1,1 2,-3 1,-64 69,-4 13,-50 54,64-82,92-95,-3-2,-1-1,0-4,2-1,-9 13,186-273,-200 282,-12 16,-11 11,1 5,0 0,1 0,0 1,1 1,0 0,0 0,1 1,-4 7,-9 9,-130 150,149-174,3-5,7-10,14-19,26-35,152-224,-191 272,-9 13,-7 10,-6 10,0 1,1 0,0 1,-6 14,2-6,4 1,14-17,-1-9,1 0,-1 1,1-1,-1 0,1 0,-1 0,1 0,0-1,-1 1,1 0,-1 0,1 0,-1 0,1 0,-1-1,1 1,-1 0,1-1,-1 1,1 0,-1-1,1 1,-1 0,17-14,0 0,-1-1,0-1,-2 0,0-1,7-12,-6 10,-10 12,7-7,-1-2,5-9,-16 25,0 0,0 0,0 0,0 0,0 0,0 0,-1 0,1 0,0 0,0 0,0 0,0 0,0 0,0 0,0 0,0 0,0 0,0 0,0 0,0 0,0 0,0 0,-1 0,1 0,0 0,0 0,0 0,0-1,0 1,0 0,0 0,0 0,0 0,0 0,0 0,0 0,0 0,0 0,0 0,0 0,0 0,0 0,0 0,0 0,0 0,0-1,0 1,0 0,0 0,0 0,0 0,0 0,-11 7,-13 12,24-19,-11 9,0 1,1 0,0 1,0 0,2 1,-3 3,11-15,0 0,-1 1,1-1,0 0,0 1,-1-1,1 0,0 0,0 1,0-1,0 0,0 1,-1-1,1 1,0-1,0 0,0 1,0-1,0 0,0 1,0-1,0 1,0-1,0 0,0 1,0-1,1 0,-1 1,0-1,10-3,13-15,15-16,-1-1,13-19,-49 53,0-1,0 0,0 0,0 1,0-1,0 0,0 0,0 0,-1 0,1-1,-1 2,0 1,0 0,0 0,0 0,0-1,0 1,0 0,0 0,0 0,0 0,0-1,0 1,0 0,0 0,0 0,0 0,0-1,0 1,0 0,-1 0,1 0,0 0,0-1,0 1,0 0,0 0,0 0,-1 0,1 0,0 0,0 0,0-1,0 1,-1 0,1 0,0 0,-13 5,-4 6,0 0,-13 12,23-17,1 0,-1 0,1 1,1-1,-1 2,1-1,-4 7,28-35,-12 13,1 0,-2 0,1-1,3-6,-10 15,1 0,-1 0,0 0,0 0,0-1,0 1,0 0,0 0,1 0,-1 0,0 0,0 0,0-1,0 1,0 0,0 0,0 0,0 0,0 0,0 0,0-1,0 1,0 0,0 0,0 0,0 0,0-1,0 1,0 0,0 0,0 0,0 0,0 0,0-1,0 1,0 0,0 0,0 0,0 0,0 0,-1 0,1 0,0-1,0 1,0 0,0 0,0 0,0 0,0 0,-1 0,1 0,0 0,0 0,0 0,0 0,0 0,-1-1,1 1,0 0,0 0,0 0,0 0,-15 6,-14 11,-115 94,114-81,28-27,16-20,-10 13,-2 1,1 0,-1 0,0 0,1 0,-2 0,1-1,1-2,-30 19,-52 40,68-41,20-14,-8 2,1 0,-1-1,0 1,0-1,0 0,0 1,0-1,0 0,-1 1,1-1,0 0,0 0,0 0,-1 0,1 0,0 0,-1 0,1 0,-1 0,1 0,-1 0,0 0,1 0,-1 0,0-1,0 1,0 0,0-1,0 2,-1-1,1 1,-1-1,1 1,-1 0,1-1,-1 1,1 0,-1 0,1 0,-1-1,0 1,1 0,-1 0,1 0,-1 0,0 0,1 0,-1 0,1 0,-1 0,0 0,1 0,-1 0,1 1,-1-1,1 0,-1 0,0 1,1-1,-1 0,1 1,-1-1,-19 12,-34 37,50-48,7-9,8-9,5 1,-12 13,0-1,-1 1,1-1,-1 0,0 1,0-1,0-1,-1 1,1 0,-1-1,0 1,0-1,-2 4,0 0,0 0,-1 1,1-1,0 0,0 0,-1 1,1-1,-1 0,1 1,0-1,-1 0,1 1,-1-1,0 0,1 1,-1-1,1 1,-1-1,0 1,1 0,-1-1,0 1,1 0,-1-1,0 1,0 0,0 0,1-1,-1 1,0 0,0 0,0 0,1 0,-2 0,-11-4,13 3,0 1,0 0,-1 0,1-1,0 1,0 0,0-1,0 1,0 0,0-1,-1 1,1 0,0-1,0 1,0 0,0-1,0 1,0 0,0-1,0 1,1 0,-1-1,0 1,0 0,0-1,0 1,0 0,0-1,1 1,-1 0,0 0,0-1,0 1,1 0,-1 0,0-1,1 1,-1-2,0 0,0 1,0-1,1 0,-2 0,1 0,0 1,0-1,-1 0,1 0,-1 0,1 1,-1-1,0 0,-3-17,3 15,-3-30,4 34,0 0,0-1,-1 1,1 0,0-1,0 1,0 0,0 0,0-1,-1 1,1 0,0 0,0-1,0 1,-1 0,1 0,0 0,0-1,-1 1,1 0,0 0,-1 0,1 0,0 0,-1 0,1 0,0 0,0 0,-1-1,1 1,0 0,-1 1,0-1,0 1,0-1,0 1,0 0,0-1,0 1,0 0,0 0,0 0,0 0,0 0,0 0,1 0,-1 0,-26 30,22-26,0 0,0 1,0 0,1-1,0 2,0-1,1 0,-1 1,-1 6,3-8,-1 0,1 0,-1 0,0 0,-1 0,1-1,-1 0,0 0,0 1,-17 19,-6 9,21-27,0 0,0 1,1 0,0 0,0 0,0 2,3-4,-1-1,0 0,0 0,0 0,-1-1,1 1,-1-1,1 0,0 0,0 0,0 0,1 0,-1 0,1 0,0 1,0-1,0 1,0 1,-3 6,-1 0,0-1,-1 0,0 0,0-1,-1 0,-1 1,6-7,-33 36,19-23,2 1,0 1,-5 8,0 3,12-17,-1 0,2 0,-7 13,8-4,5-17,0-1,0 1,-1-1,1 1,-1-1,1 0,-1 1,-2 2,-6 7,1 2,1-1,0 1,-3 10,2-5,0-1,-6 7,-14 31,29-57,0 0,0 0,0 1,0-1,0 0,0 0,0 0,0 1,0-1,0 0,0 0,0 0,-1 1,1-1,0 0,0 0,0 0,0 0,0 1,-1-1,1 0,0 0,0 0,0 0,0 0,-1 0,1 0,0 1,0-1,0 0,-1 0,1 0,0 0,0 0,0 0,-1 0,1 0,0 0,0 0,0 0,-1 0,1 0,0 0,0-1,0 1,-1 0,1 0,0 0,0 0,0 0,-1 0,-6-14,1-19,6 22,0 1,1-1,1 1,0-1,1 1,-1 0,2 0,0 0,0 1,0-1,1 1,1 0,3-4,12-22,-17 27,0 0,1 0,0 1,0-1,1 1,0 0,0 1,1 0,6-5,-2 2,0 0,0-1,-1 0,-1 0,0-1,0 0,-1-1,0 0,-1 0,0-1,-1-1,-1 6,0 0,0 1,1-1,0 1,4-4,14-17,-20 22,0 1,0 1,1-1,0 1,0 0,0 0,0 0,0 0,3 0,2-3,0 0,0-1,5-6,11-9,-11 11,8-6,-1 0,-1-1,15-18,-29 25,-9 6,1 6,0 0,0 0,0 0,0 0,0 0,0 1,0-1,0 0,0 1,0-1,0 1,0-1,0 1,0-1,0 1,0 0,0-1,0 1,0 0,-13 12,1 0,0 1,0 0,-1 5,-8 9,-16 21,21-26,-19 20,24-29,0 1,-7 12,-6 8,12-20,0-1,-1 0,-6 3,-24 25,44-42,0 0,0 0,-1 0,1 0,0 0,0 0,0 0,0 0,0 1,0-1,0 0,0 0,0 0,0 0,0 0,0 0,-1 0,1 0,0 0,0 0,0 0,0 0,0 0,0 0,0 0,0 0,0 0,0 0,0 0,-1 0,1 0,0 0,0 0,0 0,0 0,0 0,0-1,0 1,0 0,0 0,0 0,0 0,0 0,-1 0,1 0,0 0,0 0,0 0,0 0,0 0,0 0,0-1,0 1,0 0,0 0,0 0,0 0,0 0,0 0,0 0,0 0,-1-10,1-13,0 22,0-4,0 0,1 0,-1 0,1 0,1 0,-1 1,1-1,-1 0,1 1,0-1,3-2,1-2,1 0,1 0,0 0,2 0,-2 1,0-1,-1 0,0-1,5-7,1-3,-8 15,-1 0,1 1,-1 0,1 0,3-1,11-11,38-26,49-37,-97 72,-3 3,0-1,0 0,0 0,-1-1,5-5,-23 17,8-8,9-10,5-1,0 1,1 0,8-6,13-19,-66 73,33-33,-1-1,0 1,1-1,-1 0,0 0,-1 0,1 0,0 0,0-1,-1 1,1-1,-1 0,-2 0,1 0,1 1,0-1,-1 1,1 0,0 0,0 1,-1-1,0 2,4-3,0 1,0-1,0 1,0-1,0 1,0-1,1 1,-1-1,0 1,1 0,-1 0,1-1,0 1,0 0,-1-1,1 1,0 0,1 0,-1-1,0 1,0 0,1-1,-1 1,0-1,1 1,-1-1,0 1,0-1,0 0,0 1,0-1,-1 1,1-1,0 0,-1 1,1-1,-1 0,1 1,-1-1,0 0,1 1,-1-1,0 0,0 0,0 0,0 0,0 0,0 0,0 0,0 0,0 0,-1-1,1 1,0 0,0-1,-1 1,1-1,-1 0,1 1,-1-1,1 1,-1 0,1-1,-1 1,1 0,0 0,0 0,-1-1,1 1,0 1,0-1,0 0,0 1,1-1,0 0,0 0,0 1,0-1,0 0,0 0,0 1,0-1,1 0,-1 0,0 1,1-1,-1 0,1 0,-1 0,1 0,0 0,-1 0,1 1,11 16,1 0,0 0,2-1,-1-1,11 8,-8-8,-1 0,-1 2,-1-1,0 2,3 6,-16-22,1 0,-1 0,0 0,0 0,0 0,0 0,0 0,-1 0,0 0,1 0,-1 1,0-1,0 0,-1 0,1 0,-1 0,0 0,1 0,-1 0,-1 1,-2 6,-1-1,0 0,-1 0,0 0,-3 2,1 0,-42 54,-3-1,-2-3,-3-2,-2-3,-11 4,71-60,0 0,0 0,0 0,0 0,0 0,0 0,0 0,0 0,0 0,0-1,0 1,0 0,0 0,-1 0,1 0,0 0,0 0,0 0,0 0,0 0,0 0,0 0,0 0,0 0,0 0,0 0,0 0,0 0,0 0,0 0,0 0,0 0,0 0,-1 0,10-13,21-26,-19 24,2-2,39-55,-46 62,0 1,-1-2,0 1,-1-1,0 0,1-5,-5 15,1 0,-1 0,1 0,-1 0,0 0,0 0,0 0,1 0,-1 0,0 0,0 0,0 0,-1 0,1 0,0 0,0 0,0 0,-1 0,1 0,-1 0,1 0,0 0,-1 0,0 0,1 1,-1-1,0 0,1 0,-1 1,0-1,0 0,1 1,-1-1,0 0,-1 1,0 0,1 0,-1 0,1 0,-1 0,0 0,1 1,-1-1,1 0,-1 1,1-1,-1 1,1-1,-1 1,1 0,0 0,-1 0,1 0,0 0,0 0,0 0,-1 0,-8 9,0 1,0 0,1 0,1 1,0 0,0 1,1 0,1 0,0 0,1 1,1-1,0 1,0 1,2-1,-1 0,1 13,2-27,0 0,0 1,0-1,0 0,0 0,0 0,0 1,0-1,0 0,0 0,0 0,0 1,0-1,0 0,0 0,0 0,0 1,0-1,0 0,0 0,0 0,0 1,1-1,-1 0,0 0,0 0,0 0,0 1,0-1,0 0,1 0,-1 0,0 0,0 0,0 0,1 0,-1 1,0-1,0 0,0 0,8-6,10-20,-15 22,14-22,-1-1,4-10,-14 24,-1 1,0-1,-1 0,0 0,-1 0,1-8,-4 20,0 0,0 1,1-1,-1 0,0 0,0 0,0 0,0 0,0 0,0 1,-1-1,1 0,0 0,0 0,-1 0,1 1,0-1,-1 0,1 0,-1 1,1-1,-1 0,1 1,-1-1,0 0,0 1,1-1,-1 1,0 0,0 0,0 0,0 0,0 0,0 0,0 0,1 0,-1 1,0-1,0 0,0 0,0 1,0-1,1 0,-1 1,-1 0,-4 2,0 1,0 1,1-1,-1 1,-1 2,-10 13,0 0,1 2,-1 5,91-140,117-177,-185 281,11-17,-17 25,1 0,0 0,-1-1,1 1,-1 0,1 0,-1 0,0-1,0 1,1 0,-1-1,0 1,0 0,0-1,0 1,0 0,-1-1,1 1,-1 1,1 0,0-1,-1 1,1 0,-1-1,1 1,-1 0,1 0,-1-1,1 1,-1 0,0 0,1 0,-1 0,1 0,-1 0,1 0,-1 0,0 0,1 0,-1 0,1 0,-1 0,1 0,-1 0,1 1,-1-1,1 0,-1 0,1 1,-1-1,1 0,-1 1,1-1,-1 1,1-1,-19 15,12-5,1 0,1 1,0-1,0 1,1 1,-9 20,8-24,3-4,0 0,0 0,0 0,1 1,-1-1,1 1,0-1,0 2,12-22,-4-15,-9 16,2 14,-1 1,1 0,0 0,-1-1,1 1,0 0,-1 0,1 0,0 0,-1-1,1 1,0 0,-1 0,1 0,-1 0,1 0,0 0,-1 0,1 0,0 0,-1 0,1 0,-1 0,1 0,0 1,-1-1,1 0,0 0,-1 0,1 0,0 1,-1-1,1 0,0 0,-1 1,1-1,-4 3,1 0,-1 0,1 0,0 1,0-1,0 1,0 0,0-1,1 2,0-1,-23 46,22-43,-4 11,0 0,0 0,2 1,1-1,0 1,1 0,0 20,3-33,0-1,1 1,-1 0,1 0,0 0,1-1,0 1,0 0,0-1,0 1,1-1,2 4,-2-5,0-1,0 0,0 1,1-1,-1 0,1-1,0 1,0-1,0 1,0-1,0 0,0-1,1 1,-1-1,1 0,-1 0,1 0,0 0,2-1,1 0,-1 0,0 0,0-1,1 0,-1 0,0-1,0 0,0 0,0-1,-1 0,1 0,-1 0,1-1,-1 0,1-1,6-5,-1 0,0 0,0-2,-1 1,-1-1,9-13,-17 21,1 1,-1-1,0-1,0 1,-1 0,1 0,0-4,-2 8,0 0,0-1,0 1,0 0,0-1,0 1,0 0,0-1,0 1,0 0,0-1,0 1,0-1,0 1,0 0,0-1,0 1,-1 0,1-1,0 1,0 0,0-1,0 1,-1 0,1 0,0-1,0 1,-1 0,1 0,0-1,-1 1,1 0,-1 0,-1 0,1 0,0 0,0 0,-1 1,1-1,0 0,0 1,-1-1,1 1,0 0,0-1,0 1,0 0,0-1,0 1,-13 10,0-1,1 2,1 0,0 0,0 1,-2 6,-20 27,-6 15,-8 15,4 3,3 1,-23 66,60-136,-8 26,11-35,1 0,-1 1,1-1,0 0,0 1,0-1,-1 1,1-1,1 1,-1-1,0 0,0 1,0-1,1 1,-1-1,1 0,-1 1,1-1,0 0,0 1,-1-2,1 1,-1-1,1 1,0-1,0 1,-1-1,1 0,0 0,0 1,-1-1,1 0,0 0,0 0,-1 0,1 0,0 0,0 0,0 0,-1 0,1 0,0 0,0 0,0-1,-1 1,1 0,0 0,23-12,-21 9,25-14,-1-2,-1-2,-1 0,15-17,89-103,-115 125,65-76,66-99,-138 181,-4 6,-1 1,1-1,-1 1,0-1,0 0,0 0,-1 0,1-3,-20 19,0 7,1 0,2 1,0 1,1 1,-8 16,-15 36,1 8,28-65,-15 37,1 6,17-43,0 0,1 0,1 0,0 0,0 16,3-31,0 0,0 0,0-1,0 1,0 0,1 0,-1 0,0-1,1 1,-1 0,1-1,0 1,0 0,-1-1,1 1,0-1,0 1,0-1,1 1,-1-1,0 0,0 0,1 0,-1 1,1-1,-1 0,1-1,0 1,-1 0,1 0,0-1,-1 1,1-1,0 1,0-1,4 0,0 1,0-1,0 0,1-1,-1 1,0-1,0-1,0 1,5-3,6-3,0 0,0-2,-1 0,0-1,-1 0,0-1,-1-1,0-1,3-4,22-24,-2-1,11-21,-38 50,-3 5,0 0,-1-1,0 0,-1 0,0 0,0-1,-1 0,0 0,1-4,-5 14,0-1,0 1,0 0,0 0,1-1,-1 1,0 0,0-1,0 1,0 0,0-1,0 1,0 0,0 0,0-1,0 1,0 0,-1-1,1 1,0 0,0 0,0-1,0 1,0 0,0 0,-1-1,1 1,0 0,0 0,0-1,-1 1,1 0,0 0,0 0,-1 0,1-1,0 1,0 0,-1 0,1 0,-14 5,-13 16,-6 12,2 1,1 2,1 2,2 0,2 2,2 0,-12 31,33-66,-23 58,24-58,-1 1,1-1,0 0,0 0,1 0,-1 1,1-1,0 0,1 0,-1 1,1-1,-1-4,1-1,-1 1,1 0,-1 0,1-1,-1 1,1 0,0-1,-1 1,1-1,-1 1,1-1,0 1,0-1,-1 1,1-1,0 0,0 1,0-1,-1 0,1 0,0 0,0 1,0-1,0 0,-1 0,1 0,0 0,0-1,0 1,0 0,0 0,-1 0,1-1,0 1,0-1,33-12,-16 3,0-1,0-1,-1 0,-1-1,0-1,5-8,19-21,23-33,-28 31,8-17,-32 43,0 0,-1 0,-1-1,7-21,-15 40,-1-1,1 1,-1-1,1 0,-1 0,1 1,-1-1,0 0,0 0,0 1,0-1,0 0,0 0,0 0,-1 1,1-1,-1 0,1 0,-1 1,0-1,1 1,-1-1,0 0,-1 0,0 0,0 1,0 1,0-1,0 0,1 0,-1 1,0-1,-1 1,1 0,0-1,0 1,0 0,0 0,0 0,0 1,0-1,0 0,0 1,0-1,0 1,0 0,-15 5,0 0,1 1,0 1,0 1,0 0,1 1,1 0,0 1,-12 13,-5 6,1 2,2 2,-12 18,34-43,3-5,0-1,0 1,1 0,-1 0,1 0,0 1,0-1,1 1,1-5,0 0,-1 0,1 0,0 0,0 0,0 0,0 1,0-1,0 0,0 0,0 0,0 0,0 0,0 1,0-1,0 0,0 0,0 0,0 0,0 1,0-1,0 0,0 0,0 0,0 0,0 0,0 1,0-1,0 0,0 0,0 0,1 0,-1 0,0 0,0 1,0-1,0 0,0 0,0 0,0 0,1 0,-1 0,0 0,0 0,0 0,0 0,0 0,1 0,-1 0,10-4,11-15,17-27,-1-3,-3 0,-2-3,5-14,-32 58,2-4,-1 1,0-1,-1 0,0-1,0 1,1-11,-6 21,0 1,1-1,-1 0,0 1,0-1,0 0,-1 1,1-1,0 1,-1-1,1 0,-1 1,1-1,-1 1,0-1,1 1,-1-1,0 1,0 0,0-1,0 1,-1 0,1 0,0 0,0 0,-1 0,1 0,0 0,-1 0,1 0,-1 1,0-1,-5-1,0 0,0 0,0 0,-1 1,1 0,-7 1,-10 0,-1 1,1 1,0 2,0 0,0 1,1 2,0 0,-10 6,-7 4,0 1,1 3,1 1,-8 9,38-26,-2 1,0 1,0 0,1 0,1 1,-1 0,1 1,0-1,-5 10,12-17,0 0,0 0,1 1,-1-1,1 0,-1 0,1 0,-1 0,1 1,0-1,0 0,0 0,-1 1,1-1,0 0,1 0,-1 1,0-1,0 0,0 0,1 1,-1-1,1 0,-1 1,2 0,-1-1,0 1,1-1,-1 0,1 1,-1-1,1 0,0 0,0 0,-1 0,1 0,0 0,0 0,1-1,9 4,0-1,1-1,-1-1,11 1,-19-2,49 3,0-2,-1-3,4-2,-25 0,-1-1,1-1,-1-1,-1-2,29-13,-50 18,1 0,-1 0,-1-1,1-1,-1 1,0-1,0-1,-1 1,1-1,1-4,-4 7,0-1,-1-1,0 1,0 0,-1-1,0 1,0-1,0 0,0 0,-1 0,0 0,0 0,-1 0,1 0,-1 0,-1-1,1 5,0 0,-1 0,1-1,-1 1,0 0,0 0,1 0,-2 0,1 0,0 0,0 0,0 0,-1 0,1 0,-1 1,0-1,1 1,-1-1,0 1,0 0,0-1,0 1,0 0,0 0,0 1,0-1,-1 0,1 1,0-1,-1 1,-4-1,0 0,-1 0,1 1,-1 0,1 1,-1 0,1 0,-7 2,-10 4,0 1,1 1,1 1,-1 1,1 1,-10 8,6-2,1 1,0 1,1 1,-19 23,40-41,-3 4,0 0,0 0,1 1,-4 6,8-13,1 0,-1 0,0 0,1 0,-1 0,1 0,-1 0,1 0,0 0,-1 1,1-1,0 0,0 0,0 0,0 0,0 0,0 1,0-1,0 0,1 0,-1 0,0 0,1 0,-1 0,0 1,1-1,0 0,-1 0,1 0,-1-1,1 1,0 0,0 0,0 0,0 0,-1-1,1 1,0 0,0-1,0 1,7 2,0-1,-1 1,1-1,0-1,0 0,0 0,0 0,0-1,1 0,2-1,17-2,-1 0,11-4,-22 3,0 0,0-1,-1-1,1 0,-2-1,1-1,11-7,-19 10,1-1,-1 0,0 0,0 0,-1-1,0 0,0 0,-1 0,1-1,-2 0,1 0,-1 0,0 0,1-6,-5 13,1 0,-1 0,0 0,1 0,-1 0,0-1,0 1,0 0,0 0,0 0,0 0,0 0,0-1,0 1,-1 0,1 0,0 0,-1 0,1-1,-1 2,1-1,-1 1,0-1,1 1,-1 0,1-1,-1 1,0-1,1 1,-1 0,0 0,1-1,-1 1,0 0,1 0,-1 0,0 0,1 0,-1 0,0 0,0 0,0 0,-3 1,0-1,0 1,0 0,0 1,0-1,0 1,1 0,-1 0,-2 2,-14 11,1 0,0 2,1 0,1 1,1 1,-1 2,-6 11,1 1,2 0,-7 18,27-51,-6 11,1 0,0 0,1 1,0-1,1 1,-1 2,4-11,-1-1,1 0,0 0,0 0,0 0,0 0,0 0,0 0,1 0,-1 0,1 1,0-1,-1 0,1-1,0 1,0 0,0 0,0 0,0 0,1-1,-1 1,0-1,1 1,0-1,-1 1,1-1,0 0,-1 0,1 0,0 0,0 0,0 0,0 0,0-1,0 1,0-1,0 1,0-1,1 0,11 2,0-1,1-1,-1 0,1-1,-1 0,0-1,1-1,-1 0,0-1,25-8,0-2,20-11,-43 19,-1-1,0 0,-1-1,0-1,0 0,10-11,-20 15,-10 5,-11 8,3 2,1 1,0 0,1 1,0 0,-5 7,-50 71,62-82,-2 1,-68 102,63-90,1 0,0 0,2 1,-4 14,12-35,1 0,-1 1,1-1,0 0,-1 0,1 0,0 1,0-1,0 0,0 0,0 0,0 1,0-1,0 0,1 0,-1 0,0 1,1-1,-1 0,1 0,0 1,-1-2,1 1,0-1,0 1,-1-1,1 1,0-1,0 0,0 1,0-1,0 0,0 1,-1-1,1 0,0 0,0 0,0 0,0 0,0 0,0 0,0 0,0-1,6 0,0-1,0 0,-1-1,1 1,-1-1,0-1,1 0,25-17,-2-1,0-2,-2-1,20-22,19-26,10-21,-59 73,-11 13,1 0,-2-1,1 0,-1 0,0 0,-1-1,0 0,-1 0,0 0,-4 9,0 1,1-1,-1 1,0-1,0 1,0-1,0 1,0-1,0 1,0-1,0 1,0-1,0 1,0-1,0 1,0-1,-1 1,1-1,0 1,0-1,0 1,-1-1,1 1,0 0,-1-1,1 1,0-1,-1 1,1 0,-1-1,1 1,0 0,-1 0,1-1,-1 1,1 0,-1 0,1 0,-1-1,1 1,-1 0,1 0,-1 0,1 0,-1 0,1 0,-1 0,1 0,-1 0,1 0,-1 0,1 0,-1 1,1-1,-1 0,0 1,-30 9,30-9,-23 11,0 1,1 1,0 1,2 1,-1 2,-12 13,5-2,1 1,2 2,1 1,-1 6,21-32,2-4,1 0,-1 1,1-1,0 1,0-1,1 1,-1 0,1 0,0 0,0 0,0 2,1-5,0-1,0 0,0 1,0-1,0 0,0 1,0-1,0 0,0 1,0-1,1 0,-1 1,0-1,0 0,0 0,1 1,-1-1,0 0,0 0,1 1,-1-1,0 0,0 0,1 0,-1 1,0-1,1 0,-1 0,0 0,1 0,-1 0,0 0,1 0,-1 0,0 0,18-2,16-11,-12 1,0-1,0-1,-1-1,-1-1,3-5,92-92,-101 98,3-2,39-44,-51 55,-1 0,0 0,0 0,-1-1,1 1,-1-1,-1 0,1 1,0-6,-3 11,0 0,0 1,0-1,0 1,0-1,0 0,0 1,0-1,0 1,0-1,0 0,0 1,0-1,0 1,-1-1,1 1,0-1,0 0,-1 1,1-1,-1 1,1 0,0-1,-1 1,1-1,-1 1,1-1,-1 1,-18-4,-22 10,24-1,0 1,0 1,1 0,0 1,0 1,0 1,2 0,-1 1,-3 4,-6 6,1 1,2 1,0 1,-15 24,28-38,0 2,2-1,-1 1,2 0,-2 3,7-15,-1 1,1 0,-1 0,1 0,0 0,-1 0,1 0,0 0,0-1,0 1,0 0,-1 0,1 0,1 0,-1 0,0 0,0 0,0 0,0 0,1 0,-1 0,0 0,1 0,-1 0,1-1,-1 1,1 0,-1 0,1-1,0 1,-1 0,1 0,0-1,-1 1,1-1,0 1,0-1,0 1,0-1,0 1,-1-1,1 0,0 0,0 1,4-1,0 1,-1-1,1 0,-1 0,1-1,0 1,-1-1,1 0,1-1,19-5,0-2,-1-1,1 0,-1-3,94-55,-97 56,59-38,57-47,-103 70,-2 0,-2-3,0 0,-2-2,3-7,-27 35,0-1,0 0,-1 0,0-1,0 1,0-1,0 1,-1-1,0 0,0 0,-1 0,0 0,1-4,-2 8,0 1,-1 0,1 0,0 0,-1 0,1 0,-1 0,1 0,-1 0,1 0,-1 0,0 0,0 1,1-1,-1 0,0 0,0 0,0 1,0-1,0 1,0-1,0 0,0 1,0 0,0-1,0 1,0 0,0-1,0 1,0 0,0 0,-1 0,1 0,0 0,0 0,-7 0,1 0,0 1,-1 0,1 0,-1 1,-16 4,-1 2,1 0,0 2,1 1,-14 8,-13 11,-44 33,74-47,0 0,0 1,-15 18,29-28,0 0,0 1,0 0,1 0,0 0,1 1,0-1,0 1,1 0,0 0,0 1,1 0,2-8,0 0,-1 0,1 0,0 0,1 0,-1 1,0-1,0 0,1 0,0 0,-1 0,1-1,0 1,0 0,0 0,0 0,0 0,0-1,0 1,1-1,-1 1,1-1,-1 1,1-1,-1 0,1 0,0 0,0 0,0 0,-1 0,1 0,1 0,6 2,0-1,-1 0,1 0,0-1,0 0,0 0,1-1,8-1,-1 1,1-2,0-1,-1 0,1-1,12-5,-19 6,0-2,0 1,-1-1,1-1,-1 0,0-1,-1 0,1 0,-2-1,7-7,-14 15,0-1,0 0,0 0,-1 0,1 0,0 0,-1 0,1 0,-1 0,1 0,-1 0,1 0,-1-1,0 1,0 0,1-1,-1 1,0 1,-1 0,1-1,0 1,0-1,0 1,-1-1,1 1,0 0,-1-1,1 1,0-1,-1 1,1 0,0-1,-1 1,1 0,0 0,-1-1,1 1,-1 0,1 0,-1 0,1-1,-1 1,1 0,-1 0,-2 0,-2-1,1 1,0 0,0 0,0 0,0 0,0 1,0-1,0 1,-12 4,-1 1,1 0,0 0,0 2,1 0,0 1,1 1,-1 0,-19 16,1 1,-19 23,25-23,2 0,-1 6,17-22,0 1,1 1,1-1,0 2,1-1,-4 12,9-23,0 0,0 0,1 0,-1 1,1-1,-1 0,1 1,0-1,0 0,0 1,0-1,0 0,1 0,-1 1,1-1,-1 0,1 0,0 0,0 1,0-1,0 0,0 0,0 0,1-1,-1 1,1 0,-1 0,1-1,0 1,-1-1,1 1,0-1,0 0,0 0,0 0,0 0,1 0,1 0,6 2,1 0,0-1,0 0,0-1,0 0,0-1,6-1,1 1,0-2,0 0,0-1,-1-1,1-1,-1 0,0-1,0-1,-1-1,13-7,-18 8,0-1,0 0,-1-1,0 0,-1-1,1 1,-2-2,0 1,0-1,-1-1,0 1,-1-1,0-1,3-8,-5 10,0 0,-1 0,0-1,0 1,-1-1,-1 1,0-1,-1 0,0 1,-1-9,0 18,1 1,0-1,-1 0,0 1,1-1,-1 1,0-1,0 1,0-1,0 1,0 0,0-1,0 1,0 0,0 0,-1 0,1 0,0 0,-1 0,0 0,-1-1,-1 1,1 0,0 0,0 1,0-1,0 1,-1 0,1-1,0 1,-3 1,-2 0,1 0,-1 0,1 1,-1 0,1 1,0-1,0 1,0 1,-1 0,-2 3,0 1,1 0,0 0,0 1,1 0,0 1,0 0,1 0,1 1,-1 0,2 0,0 0,0 1,1-1,0 1,1 0,0 0,1 1,1-1,0 3,1-12,0 1,0-1,1 1,-1-1,1 0,0 1,0-1,1 0,-1 0,0 0,1 0,0 0,0 0,0 0,0 0,0-1,0 1,1-1,0 1,-1-1,1 0,0 0,0 0,0-1,0 1,3 0,-2 0,1 0,-1-1,0 1,1-1,-1 0,1-1,0 1,-1-1,1 0,-1 0,1 0,0-1,-1 1,1-1,-1 0,1-1,-1 1,0-1,1 0,0-1,4-3,0-1,0 0,-1 0,-1-1,1 0,-1-1,0 1,-1-1,1-2,15-26,11-27,-27 51,0 0,29-62,-32 66,0 0,0 0,-1 0,0-1,0 1,-1 0,0-3,-1 10,0 1,0-1,0 1,-1-1,1 1,0-1,0 1,-1-1,1 1,-1-1,0 1,1 0,-1-1,0 1,0 0,0 0,1 0,-1-1,-1 1,1 0,0 0,0 0,-1 0,0 0,-1 0,1 0,-1 0,0 0,1 0,-1 1,0-1,0 1,1 0,-1 0,0 0,-1 0,-4 1,0 0,0 0,1 1,-1 0,1 1,0 0,0 0,0 0,-2 2,0 1,0 2,1-1,0 1,0 1,1-1,0 1,1 1,-1-1,2 1,-1 0,2 0,-1 1,1-1,1 1,0 0,0 0,0 10,2-18,1 0,0-1,0 1,0 0,0-1,0 1,0 0,1-1,-1 1,1-1,-1 1,1-1,0 1,0-1,1 1,-1-1,0 0,1 1,-1-1,1 0,0 0,0 0,0 0,0-1,0 1,0 0,0-1,2 1,-1 0,1-1,-1 0,1 0,0-1,-1 1,1-1,0 0,-1 0,1 0,0 0,0-1,-1 1,1-1,0 0,-1 0,1 0,-1-1,1 1,-1-1,2-1,9-6,-1 0,0-1,0-1,-1 0,-1 0,1-1,-2-1,7-10,-4 4,0-1,-1 0,-2-1,0 0,6-21,-15 40,0 0,0 0,-1 0,1-1,-1 1,0-1,1 1,-1 0,0-1,0 1,0 0,-1-1,1 1,-1-2,0 3,1 0,-1 0,0 0,0 1,1-1,-1 0,0 0,0 0,0 1,0-1,0 1,0-1,0 0,0 1,-1 0,1-1,0 1,0 0,0 0,0-1,0 1,-1 0,1 0,0 0,0 0,0 1,0-1,-1 0,-8 2,0 0,0 0,1 1,0 0,-1 1,1-1,1 2,-1 0,0 0,1 0,0 1,-5 5,-2 2,1 0,1 1,1 0,0 1,0 0,-1 4,8-10,0 0,0 0,1 0,0 1,1-1,0 1,1 0,0 0,-1 9,2-15,1-1,0 1,0-1,0 1,1-1,-1 1,1-1,0 1,0-1,0 0,0 1,1-1,-1 0,1 0,0 0,0 0,0 0,0 0,1-1,-1 1,1-1,-1 0,1 1,0-1,0 0,0-1,0 1,0 0,3 0,-2 0,0-1,1 1,-1-1,1 0,0 0,-1-1,1 1,-1-1,1 0,0 0,-1-1,1 1,-1-1,1 0,-1 0,2-1,1-1,-1 0,0 0,0 0,0-1,-1 0,1 0,-1-1,0 0,0 0,1-2,6-7,-1-1,-1-1,0 0,-2-1,0 1,0-1,3-15,-10 29,1-3,0 1,0-1,-1 0,0 0,0 0,-1-2,0 7,0 0,0 0,0 0,0 0,0 0,0 0,0 0,-1 0,1 0,0 0,-1 0,1 1,-1-1,1 0,-1 0,0 0,1 1,-1-1,0 0,1 0,-1 1,0-1,0 1,0-1,1 1,-1-1,0 1,0-1,0 1,0 0,0-1,0 1,0 0,0 0,0 0,0 0,0 0,0 0,0 0,-4 0,0 0,0 1,0-1,0 1,0 0,0 1,0-1,1 1,-1 0,0 0,1 0,0 1,-1-1,1 1,0 0,1 1,-1-1,0 0,1 1,0 0,0 0,0 0,0 0,1 1,-2 1,1 1,0 0,0 0,0 1,1-1,0 1,1-1,0 1,0-1,0 1,1 0,0 0,0-1,1 1,0 0,1-1,1 5,-2-9,0 0,0 1,0-1,0 0,1 0,-1 0,1 0,0-1,0 1,0 0,0-1,1 1,-1-1,1 0,-1 0,1 0,0 0,0 0,0-1,0 1,0-1,0 0,0 1,0-2,1 1,-1 0,0-1,1 1,-1-1,3 0,1-1,-1 0,1 0,-1 0,0-1,0 0,0 0,0 0,0-1,0 0,-1 0,1-1,-1 1,0-1,0 0,3-4,0-1,-1 1,0-1,0 0,-1-1,0 0,0-2,-3 6,0 0,-1 1,0-1,0 0,0 0,-1 0,0 0,0 0,-1-1,1 1,-1 0,-1-1,1 6,0 1,0-1,0 1,0 0,0-1,0 1,0-1,0 1,0 0,0-1,0 1,0-1,0 1,0 0,-1-1,1 1,0-1,0 1,0 0,-1-1,1 1,0 0,0 0,-1-1,1 1,0 0,-1 0,1-1,0 1,-1 0,1 0,-1 0,1-1,0 1,-1 0,1 0,-1 0,1 0,0 0,-1 0,1 0,-1 0,1 0,0 0,-1 0,1 0,-1 0,1 0,0 1,-1-1,1 0,0 0,-1 0,1 1,0-1,-1 0,1 0,0 1,-1-1,1 0,0 1,-1-1,1 0,0 1,0-1,0 0,-1 1,1-1,-18 25,10-12,1 1,1 0,0 1,1-1,0 5,2-9,1 0,0 0,1 0,0 0,0 0,1 0,1 0,1 7,-2-16,0 0,0 0,0 0,0 0,1 0,-1 0,0 0,1 0,-1 0,1 0,-1 0,1 0,0 0,-1 0,1 0,0 0,0 0,-1-1,1 1,0 0,0-1,0 1,0 0,0-1,0 1,0-1,1 1,0-1,0 0,0 0,0 0,0 0,0-1,1 1,-1-1,0 1,0-1,0 1,0-1,-1 0,1 0,0 0,6-4,0 0,-1 0,0-1,0 1,0-2,2-3,-2 3,-1-1,-1 0,0-1,2-3,-6 11,0-1,0 1,0-1,-1 0,1 0,0 1,-1-1,1 0,-1 0,0 0,1 0,-1 0,0 1,0-1,0 0,0 0,-1 0,1 0,0 0,-1 0,1 1,-1-1,0 0,0 0,0-1,0 2,0 1,1-1,-1 0,0 1,0-1,0 1,0-1,1 1,-1-1,0 1,0-1,0 1,0 0,0 0,0-1,0 1,0 0,0 0,0 0,0 0,0 0,0 0,0 0,0 1,-1-1,-1 1,1 0,0 0,0 0,0 0,0 0,0 1,0-1,0 1,-1 0,-2 4,0-1,0 1,0 0,0 1,-3 6,4-5,0 0,1 0,0 0,0 1,1-1,0 1,1 0,0-1,0 1,1 0,0 5,0-13,0 0,0 0,0 0,0 0,0 0,0 0,1 0,-1 0,0 0,1-1,-1 1,0 0,1 0,0 0,-1 0,1-1,-1 1,1 0,0 0,-1-1,1 0,0 1,-1-1,1 0,-1 0,1 0,0 1,-1-1,1 0,0 0,-1 0,1 0,0 0,-1 0,1 0,-1-1,1 1,0 0,-1 0,1 0,0-1,1 0,0 0,1 0,-1-1,0 1,0-1,0 1,-1-1,1 0,0 0,0 0,-1 0,2-2,12-32,-14 34,-1 0,1 0,-1 0,1 1,-1-1,0 0,0 0,0 0,0 0,0 0,0 0,0 0,-1 0,1 0,-1 0,0 0,1 0,-1 0,0 1,0 0,0 0,0 0,0 1,0-1,-1 1,1-1,0 0,0 1,0 0,0-1,-1 1,1 0,0-1,0 1,-1 0,1 0,0 0,0 0,-1 0,1 1,0-1,0 0,0 1,-1-1,-1 1,1-1,0 1,0 0,0 0,0 0,0 0,0 0,0 0,0 1,0-1,1 1,-1-1,0 1,1 0,-3 4,1 1,0-1,0 1,1 0,0 0,0 1,0-1,1 0,0 0,1 1,-1 12,0 1,3 20,-2-41,0 0,0 0,0 1,0-1,0 0,0 0,0 0,0 1,0-1,0 0,0 0,0 0,0 0,0 1,0-1,0 0,0 0,0 0,0 1,1-1,-1 0,0 0,0 0,0 0,0 0,0 1,0-1,1 0,-1 0,0 0,0 0,0 0,0 0,1 0,-1 0,0 1,0-1,0 0,1 0,-1 0,0 0,0 0,0 0,0 0,1 0,-1 0,0 0,10-8,6-15,-8 10,-1-1,-1 1,4-12,-8 19,-1 1,1-1,-1 0,0 1,0-1,0 0,-1 0,0 0,0 0,-1 1,0-3,1 8,0-1,0 0,0 1,0-1,0 0,-1 1,1-1,0 0,0 1,-1-1,1 0,-1 1,1-1,0 1,-1-1,1 1,-1-1,1 1,-1-1,1 1,-1-1,0 1,1 0,-1-1,0 1,0 0,0 0,1 0,-1 0,0 0,0 0,1 1,-1-1,0 0,0 1,1-1,-1 0,0 1,1-1,-1 1,1-1,-1 1,1-1,-1 1,0 0,-2 2,0 1,0 0,1 0,-1 0,1 0,-2 4,0 4,0 0,1 1,0-1,1 1,0 0,1 0,1 0,0 0,0-1,1 1,1 0,1 2,-3-13,1-1,-1 1,0-1,1 0,0 1,-1-1,1 0,0 1,-1-1,1 0,0 0,0 0,0 0,0 0,0 0,1 0,-1 0,0 0,0 0,0-1,1 1,-1 0,0-1,2 1,-1-1,0 0,0 0,0 0,0-1,0 1,0 0,-1-1,1 1,0-1,0 0,0 1,0-1,0 0,-1 0,2-2,5-2,-1-1,0 0,0-1,-1 0,1 0,3-7,-9 13,30-48,-29 45,0 0,0 0,-1 0,1 0,-1 0,0-1,0 1,0 0,-1-1,1 1,-1-4,0 7,0-1,-1 1,1 0,0 0,-1 0,1 0,-1 1,1-1,-1 0,1 0,-1 0,0 0,1 0,-1 1,0-1,1 0,-1 1,0-1,0 0,0 1,0-1,0 1,0-1,0 1,0 0,0-1,0 1,0 0,0 0,0 0,0 0,0-1,0 2,0-1,0 0,0 0,-1 0,-4 1,0 0,1 0,-1 1,1-1,-1 1,-2 2,-9 4,1 2,0 0,0 1,1 0,0 1,1 1,0 1,1 0,-1 2,-3 5,1 1,1 1,1 0,1 1,0 0,1 4,9-21,1 0,-1 0,1 1,0-1,1 1,-1 5,2-12,0 0,0 0,0 1,0-1,0 0,0 1,1-1,-1 0,0 0,1 1,-1-1,0 0,1 0,0 0,-1 1,1-1,0 0,0 0,-1 0,1 0,0 0,0-1,0 1,0 0,0 0,0 0,0-1,1 1,-1-1,0 1,0-1,0 1,1-1,-1 0,0 0,1 1,-1-1,0 0,0 0,1 0,-1 0,1-1,5 1,1-2,-1 1,0-1,0 0,0 0,0-1,0 0,0 0,-1-1,1 0,-1 0,0 0,0-1,-1 0,1 0,1-2,0-1,1 0,-1-1,0 0,-1 0,0 0,0-1,-1 0,-1 0,1-1,0-6,-4 15,0 0,-1 0,1 0,-1 0,1 0,-1 0,0 0,0 0,0 0,0 0,0 0,0 0,0 0,-1 0,1 0,-1 0,0 0,0 0,1 0,-1 0,0 1,0-1,-1 0,1 0,0 1,-1-1,1 1,-1-1,1 1,-1 0,1 0,-1 0,0 0,0 0,0 0,0 0,0 0,0 1,0-1,0 1,0-1,0 1,-1 0,-5-1,1 1,0-1,0 2,-1-1,1 1,0 0,0 1,0 0,0 0,0 0,0 1,-1 1,-5 3,1 1,0 0,1 1,0 0,0 1,1 0,0 1,1 0,0 1,1-1,0 2,1-1,0 1,1 0,0 1,1-1,1 1,0 0,1 0,1 0,-1 13,3-25,-1 0,1 0,1 1,-1-1,0 0,0 0,1 1,0-1,-1 0,1 0,0 0,0 0,0 0,0 0,0 0,1 0,-1 0,0-1,1 1,0 0,1 0,-2-1,1 0,-1-1,1 1,0 0,-1-1,1 0,0 1,-1-1,1 0,0 0,-1 0,1 0,0 0,-1 0,1-1,0 1,-1 0,1-1,0 0,-1 1,1-1,-1 0,1 0,-1 0,1 0,-1 0,0 0,1 0,0-1,6-6,-1 0,0 0,0 0,0-1,-1 0,-1-1,1 0,-1 1,2-8,7-20,-2 0,-1-2,3-13,-1-9,-10 42,0 0,-2-1,0 1,-2-18,1 35,0 0,0 0,0 0,0 0,0-1,-1 1,1 0,-1 0,0 0,1 0,-1 0,0 1,0-1,0 0,-1 0,1 1,0-1,-1 0,1 1,-1-1,1 1,-1 0,0-1,1 1,-1 0,0 0,0 0,0 0,0 1,0-1,0 1,0-1,0 1,0-1,0 1,0 0,0 0,0 0,-1 0,1 0,0 1,-1 0,-7 1,-1 0,1 2,0-1,0 1,1 0,-1 1,-7 5,4-1,0 0,0 1,1 0,0 1,-5 7,12-13,0 0,1 1,0 0,0 0,0 0,1 0,0 0,0 1,0-1,1 1,0 0,1 0,-1 4,1-10,1 1,0-1,0 0,0 0,0 0,0 0,0 0,1 0,-1 0,0 0,0 0,1 0,-1 0,1 0,-1 0,1 0,-1 0,1 0,0 0,-1-1,1 1,-1-1,1 0,0 1,-1-1,1 0,0 1,-1-1,1 0,0 0,0 0,-1 0,1 0,0 0,-1 0,1 0,0 0,0 0,-1 0,1 0,0 0,3-2,0 1,0-1,0 0,0 0,0 0,-1 0,1-1,3-2,8-10,0 0,-1 0,-1-2,0 1,-2-2,2-2,12-25,20-45,-42 82,1 0,0 1,-1-1,0 0,0 0,-1 0,0-1,-1 1,0 0,1-9,-3 16,1-1,-1 1,1 0,0-1,-1 1,0 0,1-1,-1 1,0 0,0 0,0 0,0 0,0 0,0 0,0 0,0 0,0 0,0 0,0 0,-1 1,1-1,0 0,-1 1,1-1,0 1,-1 0,1-1,-1 1,1 0,0 0,-1 0,1 0,-1 0,1 0,-1 1,-9-1,0 1,1 0,-1 0,-2 2,11-2,-12 2,0 1,1 1,0 0,0 1,0 1,1 0,0 0,0 1,1 1,0 0,0 0,0 3,3-4,0 0,1 0,0 1,1 0,0 0,0 1,1 0,0 0,1 0,0 0,1 1,0 0,0-1,2 1,-2 9,3-19,0 0,0 0,0 0,-1 0,1 0,1 0,-1 0,0 0,0 0,0 0,0 0,1 0,-1 0,0 0,1 0,-1-1,1 1,-1 0,1 0,-1 0,1-1,0 1,-1 0,2 0,-1-1,0 1,0-1,0 0,0 0,0 0,0 0,0 0,0 0,0 0,0 0,0-1,0 1,0 0,0-1,-1 1,1 0,0-1,0 1,1-1,4-3,-1 0,1-1,-1 1,1-1,-1 0,-1-1,4-3,-1 0,0-1,-1 0,0-1,-5 8,1 1,-1-1,1 0,-1 0,0 0,0 0,0-1,-1 1,1 0,-1 0,0 0,0 0,0-1,0 1,0 0,-1 0,1-1,-1 3,0 0,0-1,0 1,0 0,0 0,0 0,0 0,0 0,-1 0,1 0,0 0,-1 1,1-1,0 0,-1 1,1-1,-1 1,1 0,-1-1,1 1,-1 0,1 0,-1 0,-1 0,-3 0,-1 0,0 0,1 1,-1 0,-1 1,-3 1,1 1,0 0,-1 0,1 1,1 1,-1 0,1 0,0 1,1 0,-1 0,-1 3,-6 8,0 0,0 0,2 2,-9 14,18-25,-1 0,2 0,-1 0,1 1,0 0,1 0,0 0,1 0,0 0,0 5,2-14,0 0,0 1,0-1,0 0,1 0,-1 0,0 1,1-1,-1 0,1 0,-1 0,1 0,0 0,-1 0,1 0,0 0,0 0,-1 0,1-1,0 1,0 0,0 0,0-1,0 1,0-1,0 1,0-1,0 1,1-1,-1 0,0 1,0-1,0 0,1 0,-1 0,0 0,0 0,0 0,0 0,1 0,0-1,5 0,0 0,0 0,0-1,0 0,0 0,4-2,0-2,-1-1,1 1,-1-2,0 1,-1-1,0-1,0 0,-1 0,0 0,4-8,6-9,-1-2,-1 0,5-15,-17 35,21-53,-24 57,0 1,0-1,0 1,0-1,-1 0,1 1,-1-1,0 1,0-1,-1 0,1 1,-1-1,1 0,-1 1,-1-2,1 3,-1 0,1 1,0-1,-1 1,1-1,-1 1,1 0,-1-1,0 1,0 0,1 0,-1 1,0-1,0 0,0 0,0 1,0-1,0 1,0 0,0 0,0 0,-2 0,-5-1,0 2,0-1,1 1,-8 2,-2 2,2 0,-1 1,0 1,1 1,1 0,-1 1,1 0,1 2,0-1,0 2,-12 11,1 1,1 2,1 0,-12 19,32-41,-30 46,31-46,-1 0,1 0,0 0,1 1,-1-1,1 1,0 0,0-1,0 1,0 2,1-6,0-1,0 1,0-1,0 1,0-1,0 1,0-1,0 1,1-1,-1 1,0-1,0 1,0-1,0 1,1-1,-1 1,0-1,1 0,-1 1,0-1,1 0,-1 1,0-1,1 0,-1 1,0-1,1 0,-1 1,1-1,-1 0,1 0,-1 0,1 0,-1 1,1-1,-1 0,1 0,-1 0,1 0,-1 0,1 0,-1 0,1 0,1-1,0 1,0-1,1 0,-1 1,0-1,0 0,0 0,0 0,0-1,1 0,9-8,-1-1,1-1,-2 0,1 0,-2-1,0 0,3-6,17-33,6-17,-34 67,1-2,17-36,3-14,-17 43,-2-1,1 1,-2-1,1 0,-2 0,0 0,0-4,-1 15,0-1,0 0,0 0,0 0,-1 0,1 0,-1 0,1 1,-1-1,0 0,0 0,1 1,-1-1,0 0,-1 1,1-1,0 1,0-1,-1 1,1 0,-1-1,-1 1,0-1,1 1,-1 0,0 0,0 0,0 0,0 0,0 1,0-1,0 1,0 0,-2 0,-6 0,0 2,0-1,0 1,0 1,0 0,-9 4,1 2,0 1,0 0,1 2,0 0,1 1,0 0,1 2,1 0,0 0,1 2,1 0,0 0,2 1,0 1,1 0,0 0,2 1,0 0,1 2,6-17,0-1,0 1,0-1,0 1,1-1,0 1,0 0,0-4,0-1,0 1,0 0,0-1,0 1,0 0,1-1,-1 1,0 0,0-1,1 1,-1-1,0 1,1 0,-1-1,1 1,-1-1,1 1,-1-1,1 1,-1-1,1 0,-1 1,1-1,0 0,-1 1,1-1,0 0,-1 0,1 1,0-1,-1 0,1 0,0 0,-1 0,1 0,0 0,-1 0,1 0,0 0,0 0,-1-1,1 1,-1 0,1 0,0-1,-1 1,1 0,0-1,7-2,0-1,0-1,0 1,-1-1,1-1,-1 1,0-1,-1 0,0-1,2-1,14-18,-2 0,1-4,-7 10,-1-1,-1 1,-1-2,0 0,-2 0,-1-1,3-15,-10 36,-1 0,1 0,-1 0,0 0,1 0,-1 0,0 0,-1 0,1 0,0-1,0 1,-1 0,1 0,-1 0,0 0,0 0,1 1,-1-1,-1 0,1 0,0 0,0 1,0-1,-1 1,1-1,-1 1,0-1,1 1,-1 0,0 0,0 0,1 0,-1 0,0 0,0 0,0 1,0-1,0 1,0-1,-1 1,1 0,-12-2,0 1,1 0,-1 1,0 1,-10 2,24-3,-14 1,0 2,0 0,0 0,1 1,0 1,0 0,0 1,0 1,1 0,0 0,-8 7,6-2,1 0,0 0,0 2,2-1,-1 1,2 1,0 0,-7 15,16-29,0 1,0-1,1 0,-1 0,0 1,1-1,0 0,-1 1,1-1,0 0,0 1,-1-1,1 1,1-2,-1 1,0-1,0 0,0 0,1 0,-1 0,0 0,0 1,0-1,1 0,-1 0,0 0,0 0,1 0,-1 0,0 0,0 0,1 0,-1 0,0 0,0 0,1 0,-1 0,0 0,0 0,1 0,-1 0,0 0,0 0,1 0,-1-1,0 1,0 0,1 0,-1 0,0 0,0 0,0-1,6-2,-1-1,0 1,0-1,0 0,2-3,26-28,-2-1,-1-2,-2-1,-1-1,-3-1,-1-1,9-27,-31 68,3-9,0 0,0 0,-1-1,0 1,-1-1,0 1,0-1,-1-6,-1 16,0 0,0 0,0 0,0 0,-1 0,1 1,0-1,0 0,-1 0,1 0,-1 0,1 0,-1 0,1 1,-1-1,1 0,-1 0,0 1,1-1,-1 0,0 1,0-1,1 1,-1-1,0 1,0-1,-2 0,1 0,0 1,-1-1,1 1,-1 0,1 0,-1 0,1 0,-1 0,-1 0,-6 2,1 0,-1 1,1 0,0 0,-1 1,1 1,0 0,0 1,0-1,1 2,0-1,0 1,1 0,0 1,0 0,1 0,0 0,-4 9,5-9,1 0,0 0,0 0,1 1,0 0,1 0,-1 0,2 0,-1 0,2 0,-1 0,1 0,0 1,2 4,-2-14,0 1,-1 0,1-1,1 1,-1-1,0 1,0 0,0-1,0 1,0-1,0 1,1 0,-1-1,0 1,1-1,-1 1,0-1,1 1,-1-1,0 1,1-1,-1 0,1 1,-1-1,1 1,-1-1,1 0,-1 1,1-1,0 0,0 0,0 0,0-1,0 1,-1-1,1 1,0 0,0-1,0 0,0 1,-1-1,1 1,0-1,-1 0,1 0,0 1,-1-1,1 0,21-36,-10 12,-1-1,0-5,-8 22,-1 0,0 0,0 0,0 0,-2 0,1-1,-1 1,0-5,0 13,-1 0,1 0,0-1,0 1,-1 0,1 0,0 0,-1 0,1 0,-1 0,1 0,-1 0,0 0,1 0,-1 0,0 0,0 0,0 0,0 1,0-1,0 0,0 1,0-1,-1 0,0 0,0 1,0-1,0 1,0 0,0 0,-1-1,1 1,0 1,0-1,0 0,-1 1,-7 1,1 0,0 1,1 1,-1 0,-3 2,-2 1,0 1,0 0,1 2,0-1,1 2,0-1,0 2,1-1,1 2,0-1,1 1,0 1,1 0,1 0,0 1,0-1,2 1,0 1,1-1,0 1,1 0,1 0,0 8,2-23,-1 13,0 1,1-1,1 1,0 1,-1-14,0 1,1-1,-1 1,1-1,-1 1,1-1,0 0,0 1,-1-1,2 0,-1 0,0 0,0 0,1 0,-1 0,1 0,0 0,0 0,-1-1,1 1,0-1,0 1,0-1,1 0,-1 0,0 1,2-1,-2-1,0 0,1 0,-1 0,1 0,-1 0,0-1,1 1,-1-1,0 1,1-1,-1 0,0 0,0 0,0 0,1 0,-1-1,1 0,32-30,-32 29,16-17,-1-1,-1-2,-1 1,-1-2,-1 0,6-14,-12 20,0 0,-2-1,0 0,0 0,-2 0,-1 0,0-1,-1 0,-1-14,-1 31,0 0,0 0,-1 1,1-1,-1 0,0 0,1 0,-1 0,0 1,-1-1,1 0,0 1,-1-1,1 1,-1 0,0-1,0 1,0 0,0 0,0 0,-2-1,1 1,0 1,-1 0,1-1,0 1,-1 0,1 1,-1-1,1 0,-1 1,1 0,-1 0,1 0,-1 0,1 1,0-1,-1 1,-2 1,-4 1,0 0,0 1,0 0,1 0,-1 1,1 1,0-1,1 2,-1-1,1 1,1 0,-1 1,1 0,1 0,-1 0,1 1,1 0,-1 0,2 0,-1 1,1 0,1 0,0 0,0 0,1 0,0 1,1-1,0 10,1-2,0-1,1 0,1 0,-2-12,1 0,0 0,0 0,1 0,-1-1,1 1,0-1,0 1,0-1,1 0,0 0,3 4,-6-7,1-1,-1 1,1-1,0 1,-1-1,1 1,0-1,-1 1,1-1,0 0,0 1,-1-1,1 0,0 0,0 0,0 0,-1 0,1 0,0 0,0 0,0 0,-1 0,1 0,0 0,0 0,0-1,-1 1,1 0,0 0,0-1,0 0,21-19,-5-2,0-1,-1 0,-2-1,8-18,9-25,2-14,-17 39,-1 0,-2 0,-2-1,2-29,-12 65,0 0,-1 1,1-1,-2 0,1 1,-1-1,0 1,0-1,-3-5,4 10,-1 0,0 0,0 1,0-1,0 0,-1 0,1 0,0 1,-1-1,1 1,-1-1,0 1,1 0,-1 0,0-1,0 1,0 0,0 0,0 1,0-1,0 0,0 1,0-1,0 1,0 0,0 0,0 0,0 0,-1 0,-1 0,-6 2,0 0,0 0,1 1,-1 0,1 1,-1 0,1 1,0 0,1 0,-1 1,-1 2,-18 13,2 2,-16 16,16-11,0 0,2 2,1 1,-14 26,26-39,1 1,1 0,0 1,2 0,0 0,1 1,2-1,0 1,0 8,3-24,1-2,-1 0,1 0,0 0,0 0,0-1,0 1,1 0,-1 0,1 0,-1-1,2 3,-1-5,-1 0,1 0,0 0,0 0,-1-1,1 1,0 0,-1-1,1 1,0 0,-1-1,1 1,-1-1,1 1,-1-1,1 1,-1-1,1 0,-1 1,1-1,-1 0,1 0,10-12,-1-1,0 0,-1-1,-1 1,0-2,-1 1,-1-1,1-5,-3 10,-1 0,0-1,-1 0,0 1,-1-1,0 0,-1 0,-1 0,0 0,0 0,-1 1,-1-5,2 15,1-1,0 1,0-1,-1 1,1-1,-1 1,1 0,-1-1,0 1,1 0,-1 0,0-1,0 1,0 0,0 0,0 0,0 0,0 0,0 0,-1 0,1 1,0-1,0 0,-1 1,1-1,-1 1,1-1,0 1,-1-1,1 1,-1 0,1 0,-1 0,1 0,-1 0,0 1,0 0,0-1,0 1,0 0,0 1,0-1,0 0,1 0,-1 1,0-1,1 1,-1 0,1-1,0 1,-1 0,1 0,0 0,0 0,0 0,0 0,1 0,-1 0,0 1,-2 17,1 0,0 0,1 0,2 0,0 7,0-7,4-58,-1 0,-2 0,-1 0,-4-21,3 57,0 1,0-1,0 0,0 1,-1-1,1 1,-1-1,1 0,-1 1,0-1,1 1,-1-1,0 1,0 0,0-1,0 1,0 0,0 0,0-1,-1 1,1 0,0 0,-1 0,1 1,-1-1,1 0,-1 0,0 1,-1 0,1 0,-1 0,1 0,-1 0,1 1,-1-1,1 1,-1-1,1 1,-1 0,1 0,0 0,0 0,-1 1,1-1,-1 1,-4 3,1 0,-1 0,1 1,1 0,-1 0,1 0,0 1,0 0,0 0,1 0,0 0,1 1,0 0,0-1,0 1,1 0,0 0,1 1,0-1,0 0,1 0,0 1,0-1,2 5,-2-12,0-1,0 1,0 0,0-1,0 1,0-1,0 1,0 0,0-1,1 1,-1-1,0 1,1 0,-1-1,0 1,1-1,-1 1,0-1,1 1,-1-1,1 0,-1 1,1-1,-1 1,1-1,-1 0,1 0,0 1,-1-1,1 0,-1 0,1 0,0 0,1 0,-1-1,0 1,0 0,0-1,1 0,-1 1,0-1,0 0,0 1,0-1,0 0,0 0,-1 0,1 0,6-6,-2-1,1 1,-1-1,1-1,5-13,0-1,-2 1,0-2,-1 1,-2-1,0 0,1-17,-7 39,0 0,1 0,-1 0,0 0,0 0,0 0,0 0,-1 0,1 0,-1 0,1 0,-1 0,0 0,1 0,-1 0,0 0,0 1,0-1,-1 0,1 1,0-1,-1 1,0-2,-1 2,1 0,0 0,-1 0,1 0,-1 0,1 0,-1 1,0 0,1-1,-1 1,1 0,-1 0,0 0,1 1,-1-1,0 0,1 1,-1 0,-3 1,0 0,1 0,-1 1,1-1,-1 1,1 0,0 1,1-1,-1 1,0 0,1 0,0 1,0-1,0 1,1 0,-1 0,1 0,1 1,-1-1,1 1,-2 4,3-6,-1-1,1 1,1 0,-1-1,1 1,-1 0,1-1,0 1,0 0,1-1,-1 1,1 0,0-1,0 1,0-1,0 1,0-1,1 1,0-1,0 0,0 0,0 0,0 0,0 0,1 0,-1 0,1-1,0 0,0 1,0-1,0 0,0 0,1-1,-1 1,3 0,-5-1,0-1,0 1,0-1,0 0,0 1,1-1,-1 0,0 1,0-1,1 0,-1 0,0 0,0 0,0-1,1 1,-1 0,0 0,0-1,0 1,1-1,-1 1,0-1,0 1,0-1,0 0,0 1,0-1,1-1,-1 0,1 0,-1 0,0 0,0 0,1 0,-1-1,-1 1,1 0,0 0,0-1,-1 1,1-2,-1-1,1 0,-1 0,1 1,-1-1,-1 0,1 0,-1 1,0-1,0 0,0 1,0-1,-1 1,0-1,0 1,0 0,0 2,1 0,0 0,-1 1,0-1,1 1,-1-1,0 1,0-1,0 1,1 0,-2 0,1 0,0 0,0 1,0-1,0 0,0 1,-1 0,1-1,0 1,0 0,0 0,-1 0,1 0,0 1,0-1,-3 1,3 0,-1 0,0 1,1-1,-1 1,1-1,0 1,-1 0,1 0,0 0,0 0,0 0,0 0,1 0,-1 1,1-1,-1 1,1-1,0 1,0 0,0 0,0 0,-2 10,1-1,1 1,0 0,0 0,1 0,1 0,1 7,-2-20,0 1,0-1,0 0,0 0,0 1,0-1,0 0,0 0,0 1,0-1,0 0,0 0,0 1,0-1,0 0,1 0,-1 1,0-1,0 0,0 0,0 0,0 1,1-1,-1 0,0 0,0 0,0 0,1 1,-1-1,0 0,0 0,1 0,-1 0,0 0,0 0,1 0,-1 0,0 0,0 0,1 0,9-7,7-18,0-11,-1 0,-2-1,-2-1,-1 0,-2-1,3-32,-11 70,-1 0,0 0,1-1,-1 1,0 0,0-1,0 1,0 0,0 0,0-1,-1 1,1 0,0 0,0-1,-1 1,1 0,-1 0,1 0,-1-1,0 1,1 0,-1 0,0 0,0 0,0 0,0 1,0-1,0 0,0 0,0 0,-2 0,1 1,-1 0,0-1,1 1,-1 0,1 0,-1 0,1 1,-1-1,1 1,-1-1,1 1,-1 0,1 0,-1 0,-4 2,1 0,0 0,-1 1,1-1,1 1,-1 1,0-1,1 1,0 0,0 0,1 1,-1 0,1-1,0 1,1 0,-1 1,1-1,1 1,-1 0,1-1,0 1,0 0,1 0,0 0,1 0,-1 1,1-1,1 0,-1 3,0-9,0 0,1 0,-1 0,0 0,0 0,0 0,1 0,-1 0,0 0,1 0,-1 0,1 0,0 0,-1 0,1 0,0 0,-1 0,2 0,-2-1,1 1,-1-1,1 0,0 0,-1 0,1 0,-1 0,1 1,0-1,-1 0,1 0,0 0,-1-1,1 1,-1 0,1 0,0 0,-1 0,1-1,-1 1,1 0,-1 0,1-1,2-1,0 0,-1 0,1 0,-1 0,1 0,-1-1,0 0,0 1,0-1,1-2,-2 2,1 0,-1 0,0-1,0 1,0 0,0 0,-1-1,1 1,-1 0,0-1,0-1,0 4,0 0,0 1,0-1,0 0,-1 1,1-1,0 0,0 1,-1-1,1 0,0 1,-1-1,1 1,-1-1,1 1,-1-1,1 1,-1-1,1 1,-1-1,1 1,-1-1,-1 1,1 0,0-1,-1 1,1 0,0 0,0 0,-1 0,1 0,0 0,-1 0,1 1,0-1,-1 0,1 1,0-1,0 1,-1 0,0 0,1 0,-1 1,0-1,1 1,-1-1,1 1,-1-1,1 1,0 0,-1 0,1 0,0 0,0 0,1 0,-1 0,0 0,1 0,-1 1,1-1,0 0,-1 0,1 1,0 51,1-41,0 1,1-1,1 0,0 0,1 0,0 0,1-1,1 0,3 6,-9-18,0 1,0-1,0 0,0 1,1-1,-1 0,0 1,0-1,1 0,-1 0,0 1,0-1,1 0,-1 0,0 1,1-1,-1 0,1 0,-1 0,0 0,1 0,-1 1,0-1,1 0,-1 0,1 0,-1 0,0 0,1 0,-1 0,1 0,-1 0,0 0,1-1,10-10,2-21,-9 20,-2 0,1 0,-1-8,-1 17,-1 1,0-1,0 1,0-1,0 0,0 1,0-1,-1 0,1 1,-1-1,0 1,1-1,-1 1,-1-1,1 1,0 0,-1 0,1-1,-1 1,0 0,2 1,-1 1,0-1,1 1,-1 0,0-1,0 1,0-1,0 1,1 0,-1 0,0 0,0-1,0 1,0 0,0 0,0 0,0 0,1 1,-1-1,0 0,0 0,0 0,0 1,0-1,1 0,-1 1,0-1,0 1,1-1,-1 1,0-1,1 1,-1 0,0-1,1 1,-1 0,1-1,-1 1,0 0,-1 2,0 0,1 0,-1 0,0 0,1 0,0 1,0-1,0 0,0 1,0-1,0 8,1-1,0 0,0 1,1-1,0 0,1 0,0 1,1 0,8 22,10 23,-10-29,31 67,-22-53,11 38,-28-69,-1 0,-1 0,0 0,0 0,-1 0,0 5,1 26,1-24,0 0,1 0,0 0,1-1,1 0,2 3,-6-16,1 0,-1 0,1 0,-1 0,1 0,0 0,0 0,0-1,1 1,-1-1,0 0,1 1,0-1,-1 0,1-1,0 1,0 0,0-1,0 0,1 0,-1 0,0 0,0 0,1 0,-1-1,0 0,1 1,-1-1,1-1,-1 1,0 0,1-1,-1 0,1 0,8-2,-1-1,0-1,0 0,0-1,0 0,-1 0,0-1,0 0,7-8,7-8,-2 0,0-1,1-4,-16 21,-1-1,0-1,0 1,0-1,-1 0,-1 0,1 0,-2 0,3-8,-6 16,0 0,1 0,-1 0,0 0,0 0,0 0,0 0,0 0,0 0,-1 0,1 1,0-1,0 0,-1 0,1 0,-1 0,1 0,0 0,-1 0,0 1,1-1,-1 0,1 0,-1 1,0-1,0 0,-1 0,0 0,0 0,0 0,0 0,0 1,0-1,0 1,-1-1,1 1,0 0,-2 0,-5 0,1 0,-1 1,1 0,-1 0,-6 3,5-1,0 1,0 0,0 1,1 0,-1 0,1 1,1 0,-1 0,1 1,0 1,0-1,1 1,-4 7,7-11,1 1,0-1,1 1,-1 0,1 0,0 0,0 0,0 1,1-1,0 0,0 1,0-1,1 1,0-1,0 1,0-1,1 1,-1-1,1 1,1-1,-1 0,1 1,0-1,0 0,0 0,1 0,1 1,-2-2,0-1,1 0,-1 0,0 0,1 0,0 0,0-1,0 1,0-1,0 0,0 0,1 0,-1 0,1 0,0-1,-1 1,1-1,0 0,0-1,-1 1,1 0,0-1,0 0,0 0,0 0,0-1,0 1,-1-1,1 0,0 0,0 0,2-2,4-1,-1 0,1-1,-1 0,0 0,-1-1,1 0,-1-1,-1 0,1 0,-1-1,6-7,-13 14,1 1,-1-1,1 1,-1-1,1 0,-1 1,1-1,-1 0,1 1,-1-1,0 0,1 0,-1 1,0-1,0 0,1 0,-1 0,0 1,0-1,0 0,0 0,0 0,0 1,0-1,0 0,-1 0,1 0,0 1,0-1,-1 0,1 0,-2 0,1 0,0 0,-1 1,1-1,0 0,-1 1,1-1,-1 1,1 0,-1-1,1 1,-1 0,1 0,-1 0,-1 0,-7 1,-1 0,1 0,-1 1,-8 3,12-2,-1 0,0 0,1 1,0 1,0-1,0 1,0 0,1 1,0 0,0 0,1 0,-1 0,1 1,1 0,-1 0,1 0,0 1,1 0,0-1,0 1,1 0,0 0,0 1,0 2,2-8,0 0,0 0,1 0,-1 0,1 0,0 0,-1 0,1 0,1 0,-1 0,0 0,1-1,-1 1,1-1,0 1,1 0,1 2,0-1,0 0,1-1,0 1,0-1,0 0,0 0,4 2,3 0,0-1,0 0,0-1,0 0,1-1,0 0,11 0,-19-2,0 0,0-1,0 1,0-1,0 0,-1-1,1 1,0-1,-1 0,1 0,-1 0,1-1,-1 0,0 1,0-1,-1-1,1 1,0-1,2-3,-2 2,0-1,0 0,0 0,-1 0,0-1,0 1,-1-1,1 0,-2 0,1 0,-1 0,0 0,0-4,-1 10,1 0,-1-1,0 1,0 0,-1 0,1 0,0-1,0 1,-1 0,1 0,0 0,-1-1,1 1,-1 0,0 0,1 0,-1 0,0 0,1 0,-1 0,0 0,0 1,-1-2,0 1,1 0,-1 1,0-1,0 0,0 1,0-1,0 1,0-1,0 1,0 0,0 0,0 0,-2 0,-3 1,-1 0,1 1,-1 0,1 0,0 0,0 1,-2 1,2 0,1 0,0 0,0 0,0 1,0 0,1 1,0-1,0 1,0 0,1 0,0 0,0 0,0 2,2-5,1-1,0 0,0 1,0-1,0 1,1 0,-1-1,0 1,1-1,0 1,0 0,0 0,0-1,0 1,0 0,1-1,-1 1,1-1,0 1,0 0,0-1,0 0,0 1,1-1,-1 0,1 1,-1-1,1 0,0 0,0 0,0 0,0-1,0 1,0 0,0-1,1 0,0 1,35 12,3 1,-39-14,0 0,0 1,0-1,0 0,0 1,0 0,-1-1,1 1,0 0,-1 0,0 0,1 0,-1 0,0 0,0 0,0 3,4 9,-4-7,1 0,1 0,-1 0,1 0,0 0,1-1,-1 0,1 1,1-1,-1-1,1 1,0 0,4 2,11 8,1-1,0 0,1-2,1-1,0 0,1-2,18 6,-7-5,1-1,0-2,0-1,1-2,5-1,-31-3,-1-1,1 0,0-1,-1 0,1 0,-1-1,0-1,10-3,-17 5,-1 0,1 0,-1 0,1-1,-1 1,1-1,-1 0,0 0,0 0,0 0,0 0,0 0,0 0,-1-1,1 1,-1-1,1 1,-1-1,0 0,0 1,0-1,0 0,-1 0,1 0,-1 0,0 1,0-1,0 0,0 0,0 0,0 0,-1 0,0 0,0 0,1 1,-1 0,0 0,0 0,0 0,0 0,0 0,0 0,-1 1,1-1,-1 0,1 1,-1-1,0 1,1 0,-1-1,0 1,0 0,0 0,0 0,0 1,0-1,0 0,0 1,0-1,-1 1,-8-3,-1 2,1-1,-1 1,-1 1,12 0,-15 0,-1 0,0 2,1 0,0 0,-1 2,1 0,0 1,1 0,-1 2,1-1,0 2,-8 5,13-6,0 0,1 0,-1 1,1 0,1 0,-1 1,2 0,-1 1,1 0,1 0,0 0,0 1,1 0,0 0,1 0,0 1,-1 7,4-16,1 0,-1-1,1 1,-1 0,1 0,0 0,0 0,0 0,1-1,-1 1,1 0,0 0,-1-1,1 1,0 0,0-1,1 1,-1 0,1-1,-1 0,1 1,0-1,0 0,0 0,0 0,0 0,0 0,0-1,1 1,-1-1,1 1,-1-1,1 0,-1 0,1 0,0 0,0 0,0-1,-1 0,1 1,0-1,0 0,2 0,7-1,-1 0,1 0,-1-1,1-1,-1 0,0 0,0-1,0-1,0 0,-1 0,0-1,7-5,3-3,0-1,-1 0,-1-1,-1-2,10-12,-26 30,4-7,1 0,-1 0,0 0,2-5,-7 11,1-1,0 1,-1 0,1 0,0-1,-1 1,0 0,1-1,-1 1,0 0,0-1,0 1,0 0,0-1,0 1,0-1,0 1,0 0,-1-1,1 1,0 0,-1-1,1 1,-1 0,0 0,1-1,-1 1,0 0,0 0,0 0,0 0,0 0,-4-3,-1 1,0 0,1 0,-1 1,0 0,0 0,-1 0,1 1,0 0,-1 0,-3 0,-19-1,-28 3,49-1,-28 2,0 1,0 2,0 1,1 2,0 2,0 1,-26 13,56-22,1 0,-1 0,1 1,0 0,-4 2,7-4,1-1,-1 1,1-1,-1 0,1 1,-1 0,1-1,-1 1,1-1,0 1,-1-1,1 1,0 0,0-1,-1 1,1 0,0-1,0 1,0 0,0-1,0 1,0 0,0 0,0-1,0 1,0 0,0-1,0 1,0 0,1-1,-1 1,0 0,0-1,1 1,-1 0,1-1,-1 1,0-1,1 1,-1-1,1 1,-1-1,1 1,0-1,-1 1,5 1,-1 1,0-1,1 0,-1 0,1 0,0 0,-1-1,1 0,0 0,0 0,0 0,0-1,5 0,15-1,-1 0,8-3,-16 3,1-1,22-2,30-8,-59 10,1-1,0 0,-1-1,0 0,0-1,0 0,-1 0,8-6,-14 9,-1 0,1-1,0 1,-1-1,1 0,-1 1,0-1,0 0,0 0,0-1,0 1,-1 0,0-1,1 1,-1-1,-1 1,1-1,0-2,-1 1,0 0,0 0,-1-1,0 1,0 0,0 1,0-1,-1 0,0 0,0 0,0 1,-2-3,-2-3,-1 1,0 0,0 0,-1 1,0-1,0 2,-1-1,0 1,0 1,-1-1,-7-2,-1 2,-1 0,0 2,1 0,-1 1,-1 1,1 1,0 1,-1 0,1 2,-1 0,1 1,0 1,0 1,0 0,0 2,1 0,0 1,-12 6,28-12,0 1,0-1,-1 0,1 1,0 0,0-1,1 1,-1 0,0 0,0 0,1 0,-1 0,1 0,-1 3,2-5,-1 0,1 1,0-1,0 1,0-1,0 1,0-1,0 1,0-1,0 1,0-1,0 1,0-1,0 1,1-1,-1 1,0-1,0 1,0-1,1 1,-1-1,0 0,0 1,1-1,-1 1,1-1,-1 0,2 1,-1 0,0 0,1 0,0-1,-1 1,1-1,-1 1,1-1,0 0,-1 1,1-1,0 0,0 0,16 0,-1-1,0-1,1 0,-1-1,14-5,9-4,35-16,-44 15,0-2,-2-1,0-2,0-1,-12 8,-1-2,0 0,-1-1,0-1,-1 0,-1-1,1-3,-10 13,-1 1,1-1,-1 1,-1-1,1 0,-1 0,1-4,-2 8,-1 0,0 1,0-1,1 0,-1 0,0 1,0-1,-1 0,1 0,0 0,-1 1,1-1,-1 0,1 1,-1-1,0 0,0 1,0-1,0 1,0-1,0 1,0 0,0-1,-1 1,1 0,0 0,-1 0,0-1,-4-1,-1-1,0 1,1 1,-1-1,0 1,0 0,-1 1,1 0,0 0,-3 0,-14 0,0 1,-12 2,34-2,0 0,0 0,1 1,-1-1,0 0,0 1,0-1,0 1,1 0,-1-1,0 1,1 0,-1 0,0 0,1 0,-1 1,1-1,0 0,-1 1,1-1,0 0,0 1,0 0,0-1,0 1,0 0,0-1,1 1,-1 0,1 0,-1 0,1-1,0 1,-1 0,1 0,0 0,0 0,0 0,1 1,0 2,-1 0,1 1,1-1,-1 0,1 0,0 0,0-1,0 1,1 0,0-1,0 0,0 1,0-1,1 0,6 4,-1 0,1 0,0-2,0 1,1-1,0-1,0 0,1 0,-1-1,1-1,0 1,0-2,0 0,6 0,-4-1,1 0,-1-1,0-1,0 0,0-1,0-1,0 0,-1-1,1 0,-1-1,0 0,4-4,-26 16,0 0,1 1,0-1,0 2,1-1,0 1,-1 1,-7 9,11-14,-15 18,-17 26,32-42,0-1,0 1,0 0,1 1,0-1,1 0,0 1,0 0,0-1,1 4,1-10,0 1,0-1,0 1,0-1,0 1,0-1,0 1,1-1,-1 1,1-1,-1 1,1-1,0 1,0-1,-1 0,1 1,0-1,0 0,0 0,0 0,0 0,1 0,-1 0,0 0,0 0,1 0,-1 0,1-1,-1 1,0-1,1 1,-1-1,1 1,-1-1,1 0,0 0,-1 0,1 0,-1 0,1 0,8 0,1 0,-1-1,0-1,0 1,8-4,17-5,0-1,-1-2,0-2,20-12,2-5,0-3,8-11,-58 43,-4 1,1 1,-1-1,0 0,0 1,1-1,-1 0,0 0,-1-1,1 1,0 0,-1 0,1-1,0 0,-2 3,-1-1,1 1,0 0,0 0,0-1,0 1,0 0,0 0,0 0,0-1,-1 1,1 0,0 0,0 0,0-1,-1 1,1 0,0 0,0 0,0 0,-1 0,1-1,0 1,0 0,-1 0,1 0,0 0,0 0,-1 0,1 0,0 0,0 0,-1 0,1 0,0 0,0 0,-1 0,1 0,0 0,0 0,0 0,-1 1,1-1,0 0,0 0,-15 4,14-4,-44 17,0 2,1 2,2 2,0 2,-8 8,47-32,-16 11,1 1,1 0,-1 1,0 3,17-17,1 1,0-1,-1 0,1 0,0 0,-1 1,1-1,0 0,-1 1,1-1,0 0,0 1,-1-1,1 0,0 1,0-1,0 0,-1 1,1-1,0 1,0-1,0 1,0-1,0 0,0 1,0-1,0 1,0-1,0 1,0-1,0 0,0 1,0-1,0 1,1-1,-1 1,16 0,23-10,-22 3,0-1,0-1,-1-1,-1 0,1-1,-1 0,-1-1,6-6,-20 17,0-1,1 1,-1 0,0 0,1 0,-1-1,0 1,0 0,1 0,-1-1,0 1,0 0,1-1,-1 1,0 0,0-1,0 1,0 0,0-1,0 1,1 0,-1-1,0 1,0-1,0 1,0 0,0-1,0 1,0 0,-1-1,1 1,0-1,0 1,0 0,0-1,0 1,0 0,-1-1,1 1,0 0,0 0,-1-1,1 1,0 0,0 0,-1-1,1 1,0 0,-1 0,1 0,0-1,-1 1,1 0,0 0,-1 0,1 0,0 0,-1 0,1 0,-1 0,1 0,0 0,-1 0,1 0,-28-1,11 2,1 1,-1 1,1 0,0 1,0 1,1 0,-1 2,1-1,0 2,1 0,0 1,-11 8,14-8,0 1,0 0,1 0,0 1,1 0,1 1,-1 0,2 0,0 1,0 0,1 0,1 1,0 0,-2 10,6-19,0 0,1 0,-1 0,1 0,0 0,0 0,1 1,-1-1,1 0,0 0,1-1,-1 1,1 0,0 0,0-1,3 5,-4-7,1 1,0 0,0-1,1 0,-1 1,0-1,1 0,-1 0,1 0,0-1,0 1,-1-1,1 1,0-1,0 0,1 0,-1 0,0-1,0 1,0-1,1 1,-1-1,0 0,0 0,0-1,1 1,-1-1,5-1,-1 0,1-1,0 0,-1 0,0-1,0 0,0-1,0 1,-1-1,0 0,0-1,0 1,0-2,11-11,-1-2,-1 0,8-12,-14 18,0-1,-1 0,0 0,-1 0,-1-1,0 0,2-13,-7 27,-1 1,0-1,1 0,-1 1,0-1,0 1,0-1,0 0,-1 1,1-1,0 0,0 1,-1-1,1 1,-1-1,0 1,1-1,-1 1,0-1,0 1,0 0,0-1,-1 1,1 0,-1-1,0 1,0 0,0 0,0 0,0 1,0-1,0 0,0 1,0-1,0 1,-1 0,-1-1,-9 1,0 1,0 0,0 1,1 0,-5 2,6-2,-17 4,18-3,-1 0,1-1,-12 0,22-2,0 0,-1 0,1 0,0 0,-1 0,1 1,0-1,-1 0,1 0,0 0,-1-1,1 1,-1 0,1 0,0 0,0 0,-1 0,1 0,0 0,-1 0,1-1,0 1,-1 0,1 0,0 0,0-1,-1 1,1 0,0-1,0 1,0 0,-1 0,1-1,0 1,0 0,0-1,0 1,0 0,0-1,-1 1,1 0,0-1,0 1,0 0,0-1,0 1,0 0,0-1,1 1,-1 0,0-1,0 1,0 0,0-1,0 1,0 0,1-1,-1 1,0 0,0 0,0-1,17-19,2 2,1 1,1 1,0 1,1 0,1 2,24-10,-10 6,1 2,1 2,0 2,10-1,-26 7,0 1,0 2,1 0,21 2,-37 0,0 0,0 1,0 0,0 1,-1 0,1 0,0 1,-1-1,0 2,1-1,-1 1,-1 0,1 1,-1-1,1 1,0 2,-4-3,0 0,0 0,0 0,0 1,-1-1,0 1,0-1,0 1,-1 0,1 0,-1 0,0 0,-1 0,1 0,-1 0,0 0,0 0,-1 0,1 0,-1 0,0 0,0 0,-1-1,-1 6,-3 4,0 0,-1 0,-1 0,0-1,0 0,-1-1,-7 7,3-8,13-11,0 0,0 0,0 0,-1 0,1 0,0 0,0 0,0 0,0 0,-1 0,1 0,0 0,0 0,0 0,0 0,-1 0,1-1,0 1,0 0,0 0,0 0,-1 0,1 0,0 0,0 0,0 0,0-1,0 1,0 0,0 0,-1 0,1 0,0 0,0-1,0 1,0 0,0 0,0 0,0 0,0-1,0 1,0 0,0-3,0-1,0 1,0 0,1-1,-1 1,1 0,0-1,1-1,13-40,3 1,1 0,12-15,77-124,-102 173,-5 7,1 0,0 0,-1 0,1 0,1 0,-1 0,0 1,1-1,-1 1,1 0,0 0,-3 2,0-1,0 1,1 0,-1 0,0 0,0 0,1 0,-1 0,0 0,0 0,1 0,-1 0,0 0,0 0,0 0,1 1,-1-1,0 0,0 0,1 0,-1 0,0 0,0 0,0 0,1 1,-1-1,0 0,0 0,0 0,0 1,0-1,1 0,-1 0,0 0,0 1,0-1,0 0,0 0,0 1,0-1,0 0,0 0,0 0,0 1,0-1,0 0,0 0,0 1,1 13,-3 1,0-1,-1 0,-1 0,0 0,-1-1,0 1,-5 7,-14 26,-15 18,33-55,0 0,-38 64,-16 37,60-111,0 0,0 0,0 0,0 0,0 0,0-1,0 1,0 0,0 0,0 0,0 0,-1 0,1 0,0 0,0 0,0 0,0 0,0 0,0 0,0 0,-1 0,1 0,0 0,0 0,0 0,0 0,0 0,0 0,0 0,-1 0,1 0,0 0,0 0,0 0,0 0,0 0,0 0,0 0,-1 0,1 0,0 0,0 0,0 0,0 1,0-1,0 0,0 0,0 0,0 0,0 0,0 0,0 0,0 0,-1 1,1-1,0 0,0 0,0 0,0 0,0 0,-2-18,3-27,-1 44,0-1,0 0,0 0,0 0,0 1,-1-1,1 0,-1 0,1 1,-1-1,1 0,-1 1,0-1,0 0,0 1,0-1,0 1,0-1,0 1,-1 0,1 0,1 1,-1-1,0 1,0-1,0 1,0 0,0-1,0 1,0 0,0 0,0 0,0 0,0 0,0 0,0 0,0 0,0 0,1 0,-1 1,0-1,0 0,0 1,0-1,0 1,0-1,0 1,1-1,-1 1,0-1,0 1,1 0,-1-1,0 1,1 0,-1 0,0 0,-2 3,-1 1,1 0,0 0,0 0,1 0,-1 0,1 0,0 1,0-1,1 1,0-1,0 1,0 0,-1 16,1 0,2 20,-1 7,-6 241,6-289,0 0,0 0,0 0,0 0,0-1,0 1,0 0,0 0,0 0,1 0,-1 0,0 0,1 0,-1 0,1 0,-1-1,1 1,-1 0,1 0,0-1,-1 1,1-1,-1 0,0 0,1 0,-1 0,1 0,-1 0,1 0,-1 0,1 0,-1-1,1 1,-1 0,1 0,-1 0,0 0,1-1,-1 1,1 0,-1 0,0-1,1 1,-1 0,0-1,1 1,3-5,1 0,-1 0,0 0,-1 0,3-4,12-24,-2-2,-1 0,-2 0,-1-1,-2-1,4-26,-12 30,-2 33,0-1,0 1,1-1,-1 1,0 0,0-1,0 1,0-1,0 1,0-1,-1 1,1-1,0 1,0 0,0-1,0 1,0-1,-1 1,1 0,0-1,0 1,-1 0,1-1,0 1,0 0,-1-1,1 1,0 0,-1 0,1-1,-1 1,1 0,0 0,-1 0,1-1,-1 1,1 0,0 0,-1 0,1 0,-1 0,1 0,-1 0,1 0,0 0,-1 0,1 0,-1 0,1 0,-1 0,1 1,0-1,-1 0,1 0,-1 0,1 1,0-1,-1 0,1 0,0 1,-1-1,1 0,0 1,0-1,-1 1,-5 5,-1 0,1 1,1 0,-1 0,1 0,1 1,-1 0,1 0,-2 7,-4 9,2 1,-5 19,5-1,1-1,3 1,1 0,2 0,2 1,3 10,-4-53,0 0,0-1,0 1,0 0,0 0,0 0,0 0,1 0,-1-1,0 1,0 0,1 0,-1 0,0-1,1 1,-1 0,1 0,-1-1,1 1,0 0,-1-1,1-1,-1 1,1 0,-1 0,0 0,1-1,-1 1,1 0,-1 0,0-1,1 1,-1-1,0 1,1 0,-1-1,0 1,1-1,-1 1,0 0,0-1,1 1,-1-1,0 0,12-34,-9 21,-1-1,0 1,-2-1,1 1,-2-1,-1-5,-3 8,4 12,1 0,0 0,-1 1,1-1,0 0,-1 0,1 0,-1 1,1-1,0 0,0 0,-1 1,1-1,0 0,-1 1,1-1,0 0,0 1,0-1,-1 0,1 1,0-1,0 1,0-1,0 0,0 1,0-1,0 1,0-1,0 0,0 1,0-1,0 1,0-1,-6 40,2-1,1 1,2 0,3 13,-1 7,0 21,2-71,3-9,9-17,3-16,-1 0,-3-1,0 0,-2-1,-1-1,-2 0,0-10,-9 44,1-5,1 0,-2 0,1 1,-1-1,0 0,0-3,0 8,0 0,0 0,-1 0,1 1,0-1,0 0,-1 0,1 1,-1-1,1 0,0 0,-1 1,1-1,-1 1,0-1,1 0,-1 1,1-1,-1 1,0-1,0 1,0 0,0-1,-1 1,1 0,0 0,0 0,0-1,-1 1,1 0,0 1,0-1,-1 0,1 0,0 1,0-1,0 0,-1 1,0 0,1 0,-1 0,1 0,0 0,-1 0,1 0,0 0,0 0,0 1,0-1,0 0,0 1,0-1,0 1,1-1,-1 1,0-1,1 1,-1 0,1-1,0 1,0 0,-1-1,1 1,0 0,2 49,-1-39,9 125,-7-126,3-13,8-18,7-23,-1 0,-2-1,-2-1,-2-1,-2 0,-2-1,2-32,-11 33,-1 44,0 0,-1 0,1 1,0-1,-1 0,0 0,1 1,-1-1,0 0,0 1,0-1,1 2,-1-1,1 1,0-1,-1 1,1 0,-1-1,1 1,-1 0,1 0,-1-1,0 1,1 0,-1 0,1 0,-1-1,1 1,-1 0,0 0,1 0,-1 0,1 0,-1 0,0 0,1 0,-1 1,1-1,-1 0,1 0,-1 0,0 1,-1 0,1 0,-1 0,1 0,-1 0,1 1,-1-1,1 0,0 1,0-1,0 1,-1 0,1-1,1 1,-1 0,0-1,0 1,1 0,-1 0,1 0,-1 1,0 4,0 0,0 0,1 1,0-1,0 2,2 9,0 0,2 0,0 0,1-1,2 4,36 86,-35-89,-4-8,15 30,-18-37,1-1,0 1,-1 0,1-1,0 0,1 1,-1-1,0 0,1 0,-1 0,3 1,-4-3,0 0,-1 1,1-1,0 0,-1 0,1 0,0 0,-1 0,1 0,0 0,0 0,-1 0,1 0,0 0,-1 0,1 0,0-1,-1 1,1 0,0 0,-1-1,1 1,0 0,-1-1,1 1,-1-1,1 1,-1-1,1 1,0-1,12-21,-11 19,10-18,-1 0,-1 0,-2-1,0-1,5-19,-13 40,0 1,1 0,-1 0,0-1,0 1,0 0,0-1,0 1,0 0,0-1,-1 1,1 0,0 0,-1-1,1 1,-1 0,1 0,-1 0,0-1,1 1,0 1,-1 0,1 0,0 0,0 0,0 0,0 0,-1 0,1 0,0 0,0 0,0 0,-1 0,1 0,0 0,0 0,0 0,0 0,-1 0,1 0,0 0,0 0,0 0,0 0,-1 1,1-1,0 0,0 0,0 0,0 0,0 0,0 0,-1 0,1 1,0-1,0 0,0 0,0 0,0 1,-5 15,3 10,1 0,2 0,0 0,2 0,3 11,4 63,-15-122,-1 0,-1 0,-1 1,-5-7,13 25,-1 1,-1 0,1 0,0 0,0 0,-1 0,1 0,-1 1,0-1,1 0,-1 1,0-1,0 1,0 0,0 0,0 0,0 0,-1 0,1 0,-2 0,3 1,-1 0,0 0,0 0,0 0,1 1,-1-1,0 1,0-1,1 1,-1-1,0 1,1 0,-1 0,1 0,-1 0,1 0,-1 0,1 1,0-1,0 0,-1 1,1-1,0 1,0-1,0 1,1 0,-1-1,-4 9,1 1,0-1,0 1,1 0,1 0,0 0,0 0,1 0,1 0,0 0,0 0,1 0,0 1,3 6,-4-18,0 1,0-1,0 0,0 1,0-1,0 0,0 1,0-1,0 0,0 0,0 1,0-1,0 0,0 1,0-1,1 0,-1 0,0 1,0-1,0 0,0 0,1 1,-1-1,0 0,0 0,1 0,-1 0,0 1,0-1,1 0,-1 0,0 0,0 0,1 0,-1 0,0 0,1 0,-1 1,0-1,1 0,-1 0,0 0,0-1,1 1,-1 0,0 0,10-14,-4-2,-1-1,0 0,-1 0,-1 0,0 0,-1 0,-1-1,-1 1,-1-1,0 1,-1 0,-1-1,-1 0,-8-11,12 29,0-1,-1 0,1 0,-1 0,1 1,-1-1,1 0,-1 0,1 1,-1-1,0 1,1-1,-1 0,0 1,0-1,1 1,-1 0,0-1,0 1,0 0,1-1,-1 1,0 0,0 0,0 0,0-1,0 1,0 0,0 0,1 1,-1-1,0 0,0 1,0 0,1-1,-1 1,0 0,1-1,-1 1,0 0,1 0,-1 0,1 0,0 0,-1 0,1 0,0 0,-1 0,1 0,0 0,0 0,0 0,0 0,0 0,0 0,0 0,3 28,-3-28,5 24,1-1,1 0,1 0,2 0,0-1,1-1,1 1,2-2,0 0,1-1,1 0,0-1,8 5,-21-21,-1-1,1 0,-1 0,1 0,-1 0,1 0,0-1,0 0,0 1,0-1,0 0,0 0,0 0,1-1,-1 1,0-1,0 0,3 0,-3 0,0-1,0 0,-1 0,1 0,0 0,-1-1,1 1,-1-1,1 1,-1-1,0 0,0 0,0 0,0 0,0 0,0 0,0-1,-1 1,1-1,0-1,1-1,-1 0,0 0,0-1,0 1,-1 0,0-1,1-3,-2 8,0 1,0-1,1 0,-1 0,0 0,0 0,0 0,0 0,0 1,0-1,0 0,0 0,-1 0,1 0,0 0,0 1,-1-1,1 0,-1 0,1 0,-1 1,1-1,-1 0,1 1,-1-1,1 0,-1 1,0-1,1 1,-1-1,0 1,0-1,1 1,-1-1,0 1,0 0,0 0,0-1,1 1,-1 0,0 0,0 0,0 0,0 0,0 0,0 0,1 0,-1 0,0 0,-1 1,1-1,0 0,0 1,0-1,0 0,0 1,0-1,1 0,-1 1,0-1,0 1,0 0,0-1,1 1,-1 0,0-1,0 1,1 0,-1 0,1 0,-1 0,1-1,-1 2,0 0,0 1,1-1,-1 0,1 1,0-1,0 1,-1-1,2 1,-1-1,0 1,2 9,0 0,1 0,1-1,0 1,0 0,7 24,8 28,1 16,-20-79,0-1,0 0,0 0,0 0,0 0,0 0,0 0,0 1,0-1,0 0,0 0,0 0,0 0,0 0,0 0,0 1,0-1,0 0,0 0,0 0,0 0,0 0,0 0,0 1,1-1,-1 0,0 0,0 0,0 0,0 0,0 0,0 0,0 0,0 0,1 1,-1-1,0 0,0 0,0 0,0 0,0 0,0 0,0 0,1 0,-1 0,0 0,0 0,0 0,0 0,0 0,1 0,-1 0,0 0,0 0,0 0,0 0,0 0,0 0,6-11,3-18,-9 29,8-32,-1 0,-2-1,0-11,-3 27,-2 1,0-1,-1 0,0 0,-2 0,0 1,-3-8,5 22,1 4,2 12,5 23,3-3,4 16,-2 2,4 50,-15-87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2:57.29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432 69,'-13'15,"2"0,0 0,0 1,2 1,-4 6,-12 22,8-18,7-14,1 1,1 1,0 0,1 0,-4 14,8-17,-2 2,5-14,-1 0,0 0,1 0,-1 0,1 0,-1 0,0-1,1 1,-1 0,1 0,-1-1,1 1,-1 0,1-1,-1 1,1-1,-1 1,1-1,-1 1,1-1,0 1,-1-1,1 1,0-1,-1 1,1-1,0 0,0 0,0 1,-1 0,1 0,0 0,0 0,0 0,0 0,0 0,0 0,0 0,0-1,0 1,0 0,0 0,0 0,0 0,-1 0,1 0,0 0,0 0,0 0,0 0,0 0,0 0,0 0,0 0,0 0,-1 0,1 0,0 0,0 0,0 0,0 0,0 0,0 0,0 0,0 0,0 0,0 0,-1 0,1 0,0 0,0 0,0 1,0-1,0 0,0 0,0 0,0 0,0 0,0 0,0 0,0 0,0 0,0 0,0 0,0 1,0-1,-1 0,1 0,0 0,0 0,0 0,0 0,0 0,0 0,-2 13,0 13,2 16,1 0,6 31,-7-72,0 0,0 0,0 0,0-1,0 1,1 0,-1 0,0 0,0-1,1 1,-1 0,0 0,1-1,-1 1,1 0,-1-1,1 1,-1 0,1-1,0 1,-1-1,1 1,-1-1,1 1,0-1,0 1,0-1,0 0,0 0,0 0,0 0,1 0,-1-1,0 1,0 0,0 0,0-1,0 1,0-1,0 1,0-1,0 0,0 1,0-1,0 0,6-5,0 0,-1 0,0-1,5-6,17-28,-2-1,-2-2,-2 0,-2-1,0-5,-15 39,-3 7,0 0,0-1,-1 1,0-1,1 1,-1-1,-1 0,1 1,-1-1,0-3,-2 10,0 0,0 0,0 0,1 0,-1 1,0-1,1 1,0-1,-1 2,-4 14,1-1,1 1,1-1,0 1,1 0,1 0,1 0,0 0,2 0,0 0,1 0,0 0,2-1,0 1,1-1,7 15,-8-23,-1 0,2 0,-1 0,1-1,1 1,-1-1,1-1,1 0,-1 0,4 2,-8-7,0 0,1 0,0 0,-1 0,1-1,0 1,0-1,0 0,0 0,0 0,0-1,0 1,0-1,0 0,0 0,0-1,0 1,1-1,-1 0,0 0,-1 0,1-1,0 1,0-1,-1 0,4-2,-3 2,0-1,0 0,0-1,-1 1,1 0,-1-1,2-2,-5 5,1 1,-1-1,1 1,-1-1,0 1,1-1,-1 0,0 1,0-1,1 0,-1 1,0-1,0 0,0 1,0-1,0 0,0 1,0-1,0 0,0 1,0-1,-1 0,1 0,-1 1,1-1,-1 1,0-1,0 1,1-1,-1 1,0-1,0 1,0 0,1-1,-1 1,0 0,0 0,0-1,0 1,0 0,0 0,0 0,1 0,-1 0,-1 1,-3-1,1 1,0 0,-1 0,1 0,0 1,-1 0,1-1,0 2,0-1,0 0,1 1,-1-1,1 1,-1 0,1 1,0-1,0 0,0 1,1 0,-3 3,-4 7,0 1,1 1,1-1,-5 15,4-6,0 0,2 0,-2 18,6-29,1 1,0-1,1 0,0 1,1-1,1 0,2 12,-3-22,-1 0,1-1,0 1,0 0,0-1,0 1,0-1,1 1,-1-1,1 0,-1 1,1-1,0 0,0 0,0 0,0 0,1-1,-1 1,0 0,1-1,-1 0,1 1,-1-1,1 0,0-1,-1 1,2 0,-1-1,0 0,1 0,-1-1,0 1,1-1,-1 1,0-1,0 0,1 0,-1-1,0 1,0-1,0 1,0-1,-1 0,1 0,-1 0,1-1,-1 1,3-3,10-14,-1-1,0 0,-1-1,-2 0,0-1,-1 0,-1-1,-1 0,-1-1,-2 1,3-22,-7 41,0-1,-1 0,0 0,0 0,0 0,-1 1,0-1,0 0,0 0,0 1,-1-1,1 1,-1-1,-1 1,1 0,-3-4,3 6,0 0,0-1,0 1,-1 0,1 0,-1 1,0-1,1 0,-1 1,0 0,0 0,0 0,0 0,0 0,0 0,0 1,0-1,0 1,0 0,-1 0,1 0,0 1,0-1,0 1,0-1,-1 2,-2 0,-1 0,1 0,0 1,0 0,0 1,1-1,-1 1,1 0,0 0,0 1,0-1,1 1,0 0,0 1,0-1,-1 3,-4 6,1 1,0 0,2 1,-1 0,-3 15,6-17,1 0,0 0,1 1,1-1,0 1,0-1,2 1,0 2,0-11,0 0,0 0,1 1,0-1,0 0,0 0,1 0,0-1,0 1,0-1,1 1,0-1,0 0,0-1,1 1,-1-1,1 0,0 0,3 2,4 1,1-1,0 0,0-1,0-1,0 0,1-1,-1 0,1-1,0 0,0-1,0-1,0 0,18-1,-1-2,0-1,0-1,24-8,-33 7,0-2,0 0,6-4,-19 8,0-1,0-1,0 1,-1-1,1-1,-2 1,1-1,3-5,-10 11,0 0,0 1,-1-1,1 0,0 0,-1 0,1 1,0-1,-1 0,1 0,-1 0,0 0,1 0,-1 0,0 0,1 0,-1 0,0 0,0 0,0 0,0-1,0 1,0 0,-1 1,1-1,-1 1,1-1,-1 1,0-1,1 1,-1 0,0-1,1 1,-1 0,0-1,0 1,1 0,-1 0,0 0,0-1,1 1,-1 0,0 0,0 0,1 1,-1-1,0 0,-7 0,0 2,0-1,1 1,-1 0,-2 1,-4 3,1 1,0 0,0 1,0 0,1 1,0 0,0 1,2 0,-1 1,1 1,0-1,1 1,1 1,0 0,1 0,-3 6,-2 8,1 1,1 0,1 0,2 1,1 0,1 0,-1 27,5-46,1 0,0 0,0-1,1 1,0 0,1 0,0 0,-1-7,0 0,0 0,0-1,0 1,1 0,-1-1,1 1,0-1,-1 0,1 1,0-1,0 0,1 0,-1 0,0 0,1-1,-1 1,1-1,-1 1,1-1,0 0,-1 0,1 0,0 0,2 0,3-1,-1 1,1-1,0 0,0-1,-1 0,1 0,-1-1,1 0,-1 0,1-1,-1 0,0 0,0 0,-1-1,1 0,-1-1,0 1,4-4,9-9,0-1,0-1,-2 0,13-19,-13 15,0-1,1-6,-13 21,0-1,-1 1,0-1,-1 1,0-1,0 0,0-9,-2 17,-1 1,1-1,-1 1,0-1,0 1,0-1,0 1,0 0,0-1,0 1,0-1,-1 1,1-1,-1 1,1 0,-1-1,1 1,-1 0,0-1,1 1,-1 0,0 0,0 0,0 0,0-1,0 1,0 1,0-1,-1 0,1 0,0 0,0 1,-1-1,1 0,-1 1,1-1,0 1,-1 0,1 0,-1-1,1 1,-1 0,0 0,-5 1,0-1,0 1,0 1,1-1,-1 1,1 0,-1 1,1-1,0 1,-10 6,1 0,0 1,1 1,0 0,1 0,0 2,1-1,-6 10,2-2,1 1,0 0,2 1,1 1,-6 14,15-30,0 0,1 0,0 1,0-1,0 0,1 1,0-1,0 1,1 0,0 1,1-6,-1 0,1 1,0-1,0 0,0 0,0 0,0 0,1 0,0 0,-1 0,1 0,0-1,0 1,1-1,-1 1,0-1,1 0,-1 0,1 0,0 0,0 0,0-1,0 1,1-1,9 5,0-1,1-1,0 0,0-1,0-1,0 0,0-1,0 0,1-1,-1-1,0 0,0-1,0-1,0 0,3-1,3-3,1 0,-1-1,-1-1,0-1,0 0,-1-2,0 0,-1-1,12-12,-3 1,-1-2,18-25,-34 40,0-2,-1 1,0-1,-1-1,-1 1,0-1,-1 0,1-3,-6 16,1-1,-1 1,0 0,1-1,-1 1,0-1,0 1,0 0,0-1,0 1,0-1,0 1,-1-1,1 1,0 0,-1-1,1 1,-1-1,0 1,0 1,1-1,-1 1,1-1,-1 1,0-1,1 1,-1 0,0-1,0 1,1 0,-1 0,0-1,0 1,1 0,-1 0,0 0,0 0,0 0,1 0,-1 0,0 0,0 1,-4 0,0 1,0-1,0 1,0 1,0-1,1 1,-1-1,1 1,0 1,-9 7,0 0,1 1,1 0,0 1,0 1,2-1,-1 2,2-1,0 1,1 1,0-1,1 1,1 0,1 0,-1 7,4-20,1 0,0-1,-1 1,1 0,0 0,1-1,-1 1,0 0,1 0,-1-1,1 1,0 0,0-1,0 1,0-1,1 2,0-3,-1 1,1 0,0-1,-1 0,1 1,0-1,0 0,0 0,0 0,0 0,0 0,0-1,1 1,-1 0,0-1,0 0,0 1,1-1,-1 0,0 0,1-1,12 0,1 0,-1-1,0-1,0-1,0 0,0-1,0-1,-1 0,6-4,7-4,-1-2,-1 0,-1-2,11-10,-17 13,-1 0,-1-1,0-1,-1-1,-1 0,-1-1,11-20,-23 38,0 0,-1-1,1 1,0-1,-1 1,1-1,-1 1,0-1,1 1,-1-1,0 1,0-1,0 1,0-1,0 1,-1-2,1 2,0 1,-1-1,1 1,0-1,-1 1,1-1,-1 1,1-1,-1 1,1 0,-1-1,1 1,-1 0,1-1,-1 1,0 0,1 0,-1 0,1-1,-1 1,0 0,1 0,-1 0,0 0,1 0,-1 0,-5 1,1 0,-1 0,1 0,-1 0,1 1,0 0,-5 3,-9 4,0 2,1 0,1 1,-1 1,-5 6,13-10,0 1,0 0,0 1,2 0,-1 1,1-1,1 2,-4 7,10-18,0 0,0 0,1 0,-1 0,0 0,1 0,-1 1,1-1,0 0,0 0,0 0,0 0,0 0,0 1,1-1,-1 0,1 0,-1 0,1 0,0 0,0 0,0 0,1 1,0-1,0 0,0 0,0 0,0 0,0-1,1 1,-1 0,0-1,1 1,0-1,-1 0,1 0,11 3,0 0,-1-1,1 0,0-1,11-1,-6 0,1 0,-1-2,1-1,-1 0,0-1,1-1,10-5,-21 6,0 0,-1-1,1 0,-1 0,0-1,-1 0,1-1,0 0,-4 2,0 0,0 0,-1 0,1 0,-1-1,0 1,0-1,-1 0,0 0,1 0,-1 0,-1 0,2-5,-3 9,1 0,-1 0,0-1,0 1,0 0,0 0,0 0,0 0,0 0,0 0,0 0,0-1,0 1,-1 0,1 0,-1 0,1 0,-1 0,1 0,-1 0,1 0,-1 0,0 0,1 1,-1-1,0 0,0 0,0 0,-2 0,1 0,0 0,-1 0,1 0,-1 1,1-1,-1 1,1 0,-1 0,1-1,-1 2,-1-1,-8 1,0 1,0 0,1 1,-1 0,-1 2,-4 2,0 0,1 2,0 0,1 0,-1 2,0 1,8-6,0 1,0 0,1 1,0-1,1 1,-1 1,2-1,-1 1,1 0,0 0,-1 6,5-13,0 0,0 0,1 0,-1-1,1 1,-1 0,1 0,0 0,0 0,0 0,0 0,0 0,0 0,0 0,1-1,-1 1,1 0,-1 0,1 0,0 0,0-1,0 1,0 0,0-1,0 1,0-1,0 1,1-1,-1 1,1-1,-1 0,1 0,-1 0,1 0,0 0,-1 0,1 0,1 0,3 1,-1-1,1 0,-1 0,1 0,-1 0,1-1,0 0,-1 0,1-1,0 1,-1-1,6-2,0 0,1-1,-1-1,0 0,0-1,2-1,-8 4,-1 1,-1-1,1 0,0 0,-1 0,1 0,-1-1,0 1,0-1,0 0,-1 0,1 0,-1 0,2-4,-4 7,0 0,0 0,1 0,-1 0,0 1,0-1,0 0,0 0,0 0,0 0,-1 0,1 1,0-1,0 0,-1 0,1 0,0 1,-1-1,1 0,-1 0,1 1,-1-1,1 0,-1 1,1-1,-1 1,0-1,1 1,-1-1,0 1,1-1,-1 1,0-1,0 1,0 0,1 0,-1-1,0 1,0 0,0 0,0 0,1 0,-1 0,0 0,0 0,-5-1,0 1,0 0,1 1,-1-1,0 1,-1 0,-3 1,0 1,0 0,1 0,-1 1,1 0,0 1,0 0,0 1,-7 5,11-7,1 0,0 0,0 0,0 1,0-1,1 1,-1 0,1 1,1-1,-1 0,1 1,0-1,0 1,0 0,1 0,0 0,0 3,0-8,1-1,0 1,0-1,0 1,0-1,0 1,0-1,0 1,0-1,0 1,0-1,0 1,0 0,0-1,0 1,1-1,-1 1,0-1,0 0,1 1,-1-1,0 1,0-1,1 1,-1-1,1 0,-1 1,0-1,1 0,-1 1,1-1,-1 0,1 0,-1 1,1-1,-1 0,2 0,0 0,0 0,-1 0,1 0,0-1,-1 1,1-1,0 1,-1-1,1 1,-1-1,1 0,6-4,0 1,-1-1,1 0,3-4,0-4,0 1,-1-2,-1 1,0-2,0 1,-2-1,0 0,0 0,-1-1,-1 0,-1 0,-1-1,0 1,0-1,-2-5,0 20,-1 0,0-1,0 1,-1 0,1-1,0 1,-1 0,1 0,-1-1,0 1,1 0,-1 0,0 0,-1 0,1 0,0 0,0 0,-1 0,1 1,-1-1,0 0,0 1,1-1,-3 0,2 1,-1 0,1 0,0 1,-1-1,1 1,0 0,-1-1,1 1,-1 0,1 0,0 1,-1-1,1 0,-1 1,1 0,0-1,0 1,-1 0,1 0,0 0,0 1,0-1,-1 1,-4 4,-1 0,2 0,-1 0,1 1,0 0,1 1,-1-1,2 1,-1 0,1 0,0 0,0 1,1-1,1 1,-1 0,1 0,-4 21,1 0,2 1,0-1,2 5,1-13,0 0,1 0,1 1,2-1,0-1,3 10,-5-25,1 1,-1 0,1-1,0 0,1 0,0 0,0 0,0-1,0 1,3 0,-4-2,1-1,0-1,0 1,0 0,0-1,0 0,1 0,-1 0,0-1,1 1,0-1,-1 0,1 0,0-1,-1 1,2-1,1-1,0 1,0-1,-1 0,1-1,0 0,-1 0,1 0,-1-1,1 0,-1 0,0-1,-1 1,1-1,0-1,4-4,5-5,0-2,-1 0,0 0,6-12,-3 3,0-1,-2-1,5-16,-13 29,-2-1,0 0,0 0,-1-1,-1 1,-1-1,1-13,-3 27,0-1,0 1,0-1,0 1,0 0,-1-1,1 1,-1 0,0-1,1 1,-1 0,0 0,0 0,0 0,-1-1,1 2,0-1,-1 0,0 0,1 0,-1 1,0-1,0 1,0-1,0 1,0 0,0 0,0-1,-2 1,1 0,-1 0,0 1,1-1,-1 1,0 0,0 0,1 0,-1 0,0 1,1-1,-1 1,1 0,-1 0,1 1,-1-1,1 1,-1-1,0 2,1-1,-1 1,1-1,0 1,0 0,0 0,0 0,0 0,1 1,-1-1,1 1,0 0,0 0,0-1,1 1,-1 0,0 2,-2 11,0 1,1-1,0 12,2-25,-4 40,2 0,2 0,2 5,0-36,0-1,0 1,2-1,-1 0,1 0,1 1,0-2,1 1,0-1,1 1,0-1,1-1,3 4,-7-10,1-1,0 1,0-1,1 0,-1-1,1 1,-1-1,1 1,0-2,0 1,0 0,0-1,0 0,0 0,0 0,0-1,0 0,0 0,1 0,-1-1,0 1,0-1,0 0,0-1,0 1,0-1,0 0,0-1,-1 2,0-1,1 0,-1 0,0 0,0-1,0 0,-1 1,1-1,0-1,-1 1,0 0,0-1,0 0,0 1,-1-1,0 0,1-1,-1 1,-1 0,1 0,0-1,-1 1,0-1,0 0,-1 1,1-1,-1 0,0 1,0-1,-1-4,0 6,0 0,0 0,0 0,0-1,-1 1,1 1,-1-1,0 0,1 0,-1 1,-1-1,1 1,0-1,-1 1,1 0,-1-1,-2 0,0 0,0 0,0 1,0 0,-1-1,1 2,-1-1,1 1,-3-1,-1 1,0-1,0 2,0-1,0 2,-1-1,1 1,0 0,0 1,0 0,1 0,-9 4,8-1,1-1,0 1,0 1,0-1,1 1,0 1,0-1,0 1,-3 5,6-7,0 1,0-1,1 1,-1 0,1 0,1 0,-1 1,1-1,0 1,0-1,1 1,0 0,0 5,1-10,0-1,0 1,0 0,0-1,1 1,-1-1,0 0,1 1,-1-1,1 1,0-1,-1 0,1 1,0-1,0 0,0 0,0 1,0-1,0 0,0 0,0 0,0 0,1-1,-1 1,0 0,1 0,-1-1,0 1,1-1,-1 1,1-1,-1 0,1 1,-1-1,1 0,0 0,2 0,-1 0,1 0,-1 0,1 0,0-1,-1 0,1 1,-1-1,1-1,-1 1,1 0,-1-1,0 0,0 0,1 0,5-6,-1 0,0 0,-1-1,0 0,0 0,-1 0,0-1,1-4,8-16,-1-2,0-5,-7 19,-1 0,-1-1,0-1,-4 15,-1 1,1-1,-1 1,1-1,-1 1,-1-1,1 1,0-1,-1 1,0-1,0 1,-1-1,1 1,-1 0,-2-4,3 6,-1 0,0 0,0 0,0 0,0 0,-1 1,1-1,0 1,-1-1,1 1,-1 0,1 0,-1 0,0 0,1 0,-1 1,0-1,1 1,-1 0,0 0,-2 0,-6 0,-1 1,0 0,1 1,-7 2,-1 0,-1 2,1 0,0 1,1 1,0 0,0 1,1 2,0 0,1 0,-8 8,13-7,12-5,1-7,-1 0,1 0,-1 0,1 0,-1 0,1 0,-1 0,1-1,-1 1,1-1,-1 1,1-1,-1 1,1-1,-1 0,1 0,31-16,0-2,-1-1,-1-1,-1-2,25-24,-54 46,0 0,0-1,1 1,-1 0,0-1,0 1,0-1,0 1,0-1,-1 0,1 0,-1 1,0 1,0 0,0-1,0 1,0-1,0 1,0 0,0-1,0 1,0-1,0 1,0 0,0-1,0 1,0 0,-1-1,1 1,0 0,0-1,-1 1,1 0,0 0,0-1,-1 1,1 0,0 0,-1-1,1 1,0 0,-1 0,-3-2,1 1,-1 0,0 1,0-1,0 1,0-1,0 1,-2 1,-4-1,0 1,1 0,-1 1,1 0,-1 1,1 0,0 0,0 1,1 0,-1 0,1 1,0 0,-5 4,7-5,1 1,-1 0,1 0,-1 1,2 0,-1 0,1 0,-1 0,2 1,-1-1,1 1,0 0,0 0,1 0,0 1,0-1,0 5,2-11,0 0,0-1,-1 1,1 0,0 0,0-1,0 1,0 0,0-1,1 1,-1 0,0-1,0 1,0 0,0-1,1 1,-1 0,0-1,1 1,-1-1,1 1,-1-1,0 1,1-1,-1 0,1 0,0 1,-1-1,1 0,-1 0,1 0,-1 0,1 0,-1 0,1 0,-1 0,1-1,-1 1,1 0,-1 0,1 0,-1 0,1-1,-1 1,1 0,-1-1,27-21,-6-2,-1 0,-1-2,-2 0,0-1,12-28,-28 54,0-1,-1 1,1-1,-1 1,1-1,-1 0,1 1,-1-1,0 1,0-1,1 0,-1 1,0-1,-1 1,1-1,0 0,0 1,-1-1,1 1,-1 1,1-1,-1 1,1-1,-1 1,1-1,-1 1,0-1,1 1,-1 0,1-1,-1 1,0 0,1 0,-1-1,0 1,0 0,1 0,-1 0,0 0,1 0,-1 0,0 0,0 0,1 0,-1 0,0 0,-4 2,0-1,0 1,0-1,0 1,0 1,0-1,1 1,-1 0,1 0,-1 1,-12 10,2 2,0 0,0 1,2 1,0 0,1 1,1 0,0 3,-4 8,2 0,1 2,1-1,2 1,1 5,6-28,0-1,1 1,0-1,1 1,0 0,0-1,1 1,0-1,2 6,-1-8,0-1,0 1,0-1,1 0,0 0,0 0,0 0,1 0,-1-1,1 0,0 1,0-2,1 1,2 2,9 4,0 0,0-1,1-1,0-1,0 0,1-2,0 0,0 0,0-2,1 0,-1-1,1-1,-1-1,1-1,-1 0,1-1,-1-1,0-1,13-4,6-9,-36 16,1 0,-1 0,1 0,-1 0,0 0,1 0,-1 0,0 0,0-1,0 1,0 0,0-1,0 1,0-1,-1 1,1-1,0 0,-1 1,0-1,1 0,-1 0,0 1,0 1,0-1,-1 0,1 0,0 0,-1 0,1 1,-1-1,1 0,-1 0,1 1,-1-1,1 0,-1 1,0-1,1 0,-1 1,0-1,0 1,1-1,-1 1,0 0,0-1,0 1,0 0,1 0,-1-1,0 1,0 0,0 0,0 0,0 0,0 0,0 0,0 0,0 1,-36 2,35-3,-5 1,0 1,0 0,-1 0,1 1,1 0,-1 0,0 1,1 0,0 0,0 0,0 1,-4 4,8-8,0 1,1 0,-1 0,1 0,0 0,-1 0,1 0,0 1,0-1,0 0,1 1,-1-1,1 0,-1 1,1-1,0 1,-1 0,2 0,-1 0,1 0,0-1,0 1,0 0,0 0,0-1,1 1,-1-1,1 1,-1-1,1 1,0-1,0 0,0 0,0 0,1 0,-1 0,10 6,0 1,0-2,0 0,1 0,1-1,-1-1,1 0,9 2,12 2,0-2,33 2,-57-7,0-2,0 1,0-1,0-1,0 0,0 0,9-3,-17 3,0 0,0 0,0-1,0 1,0-1,0 1,0-1,0 0,-1 0,1 0,-1-1,0 1,1-1,-1 1,0-1,0 0,-1 1,1-1,0 0,-1 0,0 0,0-1,0 1,0 0,0 0,-1 0,1-2,-1 3,0 0,0 1,0-1,0 0,0 0,0 1,0-1,-1 0,1 1,0-1,-1 0,0 1,1-1,-1 1,0-1,0 1,0-1,0 1,0-1,0 1,0 0,0 0,-1-1,1 1,0 0,-1 0,1 0,-1 1,1-1,-1 0,0 0,1 1,-1-1,0 1,1 0,-1-1,0 1,0 0,1 0,-1 0,-1 0,-2 0,0 0,0 0,1 1,-1 0,0-1,0 2,0-1,1 0,-1 1,1 0,-1 0,1 0,0 1,0-1,0 1,3-2,0-1,0 1,0 0,0 0,1-1,-1 1,0 0,1 0,-1 0,0 0,1 0,-1 0,1 0,0 0,-1 0,1 0,0 0,-1 0,1 0,0 0,0 0,0 0,0 0,0 0,0 1,1-1,-1 0,1 0,0 1,0-1,-1 0,1 0,0 0,0 0,0 0,0 0,0 0,1 0,-1 0,0-1,0 1,1 0,5 2,0 0,0 0,1-1,-1 0,0 0,5-1,-3 1,2-1,0 0,0 0,12-1,-22 0,1 0,-1 0,1 0,0 0,-1-1,1 1,-1 0,1-1,-1 1,1-1,-1 1,0-1,1 0,-1 0,0 1,1-1,-1 0,0 0,0 0,0-1,0 1,0 0,0 0,0-1,0 1,0 0,0-1,-1 1,1-1,-1 0,0 1,0-1,0 1,0-1,0 0,0 1,-1-1,1 1,-1-1,1 1,-1-1,0 1,1-1,-1 1,0 0,0-1,0 1,0 0,0 0,0 0,-1-1,1 1,0 0,0 1,-1-1,1 0,-1 0,1 1,-1-1,1 0,-1 1,0-1,-6-1,0-1,-1 1,1 0,-1 0,-1 1,-5 0,-1 0,1 1,-1 1,1 1,0 0,-1 1,1 0,-5 3,9-3,1 1,0 0,0 1,0 0,0 1,0 0,1 0,0 1,1 0,0 0,-7 9,12-12,0 0,0 0,1 0,-1 0,1 1,0-1,1 1,-1 0,0 3,2-7,-1 1,1-1,0 1,0-1,-1 1,1-1,0 1,0-1,1 0,-1 1,0-1,0 1,1-1,-1 1,1-1,-1 0,1 1,0-1,-1 0,1 0,0 1,0-1,0 0,0 0,0 0,0 0,0 0,0 0,1 0,-1-1,0 1,0 0,1 0,5 1,0-1,0 1,0-1,0 0,1 0,-1-1,0 0,0-1,0 1,1-1,-1-1,0 1,0-1,0 0,-1-1,1 0,0 0,-1 0,0-1,12-6,-2-1,0 0,0-1,-1-1,0 0,5-8,-8 9,-1-2,0 1,0-2,-1 1,-1-1,-1-1,0 0,-1 0,2-8,-8 22,-1 0,1 1,-1-1,0 0,1 0,-1 1,0-1,0 0,0 0,0 0,-1 1,1-1,0 0,-1 0,1 0,-1 2,1-1,0 1,-1-1,1 1,-1-1,1 1,-1-1,1 1,-1-1,1 1,-1 0,0-1,1 1,-1 0,1-1,-1 1,0 0,1 0,-1 0,0 0,1 0,-1-1,0 1,1 0,-2 1,-3-1,-1 2,1-1,0 0,0 1,-1 0,1 1,0-1,-2 2,-17 9,1 2,0 0,1 1,1 1,1 1,0 1,1 0,1 2,1 0,1 1,1 1,1 0,1 1,1 0,0 3,-3 9,2 1,-6 27,16-51,0 0,1 0,0 0,1 1,1-1,0 1,1-1,0 0,3 9,-2-16,-1-1,1 0,1 1,-1-1,1 0,0 0,0 0,1-1,-1 1,1-1,0 0,0 0,1 0,-1 0,1-1,0 0,0 0,0 0,0 0,0-1,1 0,-1 0,1 0,-1-1,1 0,1 0,6 1,-1 0,0-2,1 1,-1-2,1 1,-1-2,0 0,1 0,-1-1,0 0,10-5,-2-2,-1-1,1 0,-2-1,0-1,0-1,-2 0,11-12,3-6,-2 0,-2-2,11-18,-29 41,0-2,-1 1,0-1,2-7,-9 19,1 0,-1 1,1-1,-1 0,0 0,1 1,-1-1,0 0,0 0,0 0,0 1,1-1,-1 0,0 0,0 0,-1 0,1 1,0-1,0 0,0 0,0 0,-1 1,1-1,0 0,-1 0,1 1,-1-1,1 0,-1 1,1-1,-1 0,1 1,-1-1,1 1,-1-1,0 1,1-1,-1 1,0-1,0 1,1 0,-1-1,0 1,0 0,0 0,1 0,-1 0,0-1,0 1,0 0,1 0,-1 1,0-1,0 0,-6 0,0 1,0 0,1 1,-1 0,1-1,-3 3,-14 5,2 2,-1 1,1 0,1 1,0 2,1 0,1 1,0 0,1 2,1 0,0 1,2 0,-10 17,21-30,0 0,0 1,0-1,1 1,-2 6,3-12,1 1,0-1,-1 0,1 1,0-1,0 1,0-1,0 1,0-1,0 0,1 1,-1-1,0 1,1-1,-1 0,1 1,-1-1,1 0,0 0,-1 1,1-1,0 0,0 0,0 0,0 0,0 0,0 0,0 0,0 0,1-1,0 2,3 0,1-1,0 1,-1-1,1 0,0 0,0 0,0-1,-1 0,1 0,0-1,0 0,0 0,-1 0,1 0,2-2,9-2,-1-1,1-1,-1-1,8-5,4-4,0-1,-2-2,0 0,-2-1,0-2,-1-1,-2 0,0-2,5-11,-22 32,-1 0,0 0,0-1,0 1,-1-1,0 0,0 0,0 0,-1-1,-1 6,0-1,0 0,0 1,0-1,0 0,-1 1,1-1,0 0,-1 1,0-1,1 1,-1-1,0 1,0-1,0 1,0 0,0-1,0 1,0 0,0 0,0 0,-1 0,1 0,0 0,-1 0,1 0,-1 0,1 1,-1-1,1 1,-1-1,0 1,1-1,-1 1,0 0,-26-5,-1 1,0 1,0 2,0 1,-14 2,11-1,16-1,-12 0,-1 2,-3 2,26-4,-1 2,0-1,1 1,-1 0,1 0,0 1,-1-1,1 1,0 1,1-1,-4 3,7-4,0-1,1 1,-1 0,0 0,1-1,-1 1,1 0,-1 0,1 1,0-1,0 0,0 0,0 1,0-1,0 0,1 1,-1-1,1 1,0-1,0 1,0-1,0 0,0 1,0-1,1 1,-1-1,1 1,0-1,-1 0,1 1,0-1,0 0,1 0,-1 0,0 0,1 0,-1 0,1 0,0 0,0 0,5 5,1 1,0-1,0-1,0 0,1 0,0 0,0-1,10 3,0 0,0-2,20 5,-33-9,0-1,1 0,-1 0,1-1,-1 1,0-2,1 1,-1-1,1 1,-1-2,3 0,-8 2,1 0,-1-1,0 1,0-1,1 1,-1-1,0 0,0 1,0-1,0 0,0 0,0 0,0 0,0 0,0 0,-1 0,1 0,0 0,0 0,-1 0,1-1,-1 1,1 0,-1 0,0-1,1 1,-1 0,0-1,0 1,0 0,0-1,0 1,0 0,0 0,0-1,-1 1,1-1,-1 0,0-1,-1 0,1 0,-1 0,1 1,-1-1,0 1,0-1,0 1,-1 0,1-1,0 1,-1 0,1 1,-2-2,-11-4,1 0,-1 1,0 0,-1 1,0 1,1 0,-1 2,0-1,-2 2,-7-1,0 2,0 1,0 0,0 2,-13 4,21-3,1 0,0 1,0 1,1 0,0 1,-3 2,13-6,1-1,-1 1,1 0,0 0,0 0,0 0,0 1,1 0,-1 0,1 0,0 0,0 0,1 1,-1-1,1 1,0 0,0 0,1-1,-1 1,1 0,0 0,0 1,1-5,0 1,0 0,0 0,1 0,-1-1,0 1,1 0,0 0,-1-1,1 1,0-1,0 1,-1 0,1-1,0 1,1-1,-1 0,0 1,0-1,1 0,-1 0,0 0,1 0,-1 0,1 0,0 0,-1 0,1-1,0 1,-1-1,1 1,0-1,0 1,-1-1,1 0,5 1,0 0,0-1,0 0,0 0,0-1,0 1,0-2,4 0,4-3,-1 0,1-2,-1 1,0-2,-1 0,0 0,0-1,-1-1,7-6,5-7,0-2,-2 0,17-25,-35 45,-1 0,1 0,-1-1,-1 0,1 1,-1-1,1-2,-3 7,1 0,-1 0,0 1,0-1,0 0,0 0,0 0,0 1,0-1,0 0,0 0,0 1,-1-1,1 0,0 0,0 1,-1-1,1 0,0 0,-1 1,1-1,-1 1,1-1,-2 0,1 0,0 1,0-1,0 1,-1-1,1 1,0 0,-1 0,1-1,0 1,-1 0,1 0,0 0,-1 0,1 1,0-1,-1 0,1 0,0 1,-12 2,1 1,0 0,1 1,-1 0,1 1,0 0,1 1,-1 0,1 1,-5 5,-7 7,0 1,2 2,-16 21,33-40,-32 46,32-45,0 0,1 0,-1 0,1 1,0-1,1 0,-1 1,1 0,0 0,1-5,0 0,0 0,0 0,0-1,0 1,0 0,0 0,1 0,-1-1,0 1,0 0,1 0,-1-1,0 1,1 0,-1-1,1 1,-1 0,1-1,-1 1,1-1,-1 1,1 0,0-1,-1 0,1 1,0-1,-1 1,1-1,0 0,0 1,-1-1,1 0,0 0,0 0,0 0,-1 1,1-1,0 0,0-1,0 1,-1 0,1 0,0 0,0 0,4-1,1 0,-1 0,0 0,0-1,0 0,4-2,9-5,-1-2,0 0,-1-1,0 0,-1-1,5-7,25-27,11-18,-54 62,4-3,0-1,-1 0,0 0,-1 0,1-1,0-3,-4 11,-1-1,0 1,0 0,0 0,0-1,1 1,-1 0,0 0,0-1,0 1,0 0,0-1,0 1,0 0,0-1,0 1,0 0,0-1,0 1,0 0,0 0,0-1,0 1,0 0,0-1,0 1,-1 0,1-1,0 1,0 0,0 0,0-1,-1 1,1 0,0 0,0 0,-1-1,1 1,0 0,0 0,-1 0,1 0,0-1,0 1,-1 0,1 0,0 0,-1 0,1 0,0 0,-1 0,1 0,0 0,-1 0,1 0,0 0,0 0,-1 0,1 0,0 0,-1 0,1 1,0-1,0 0,-1 0,1 0,0 0,-24 11,22-11,-68 42,2 2,-30 27,81-58,-18 16,35-28,0-1,0 0,0 0,0 0,0 0,0 0,-1 1,1-1,0 0,0 0,0 0,0 0,-1 0,1 0,0 0,0 0,0 1,-1-1,1 0,0 0,0 0,0 0,-1 0,1 0,0 0,0 0,0 0,-1 0,1 0,0-1,0 1,0 0,0 0,-1 0,1 0,0 0,0 0,0 0,-3-9,5-15,5-19,9-23,-6 23,4-30,-14 72,0 0,0-1,0 1,0 0,0 0,0 0,0 0,0 0,0 0,0 0,-1 0,1 0,-1 0,1 0,0 0,-1 0,1 0,-1 0,0 0,1 0,-1 0,0 1,0-1,1 0,-1 0,0 1,0-1,0 1,0-1,0 1,0-1,0 1,0-1,0 1,0 0,0 0,0-1,0 1,0 0,0 0,-1 0,-6 0,-1 0,0 0,1 1,-1 0,-2 2,-5-1,5-1,-17 2,0 2,-3 1,24-5,1 1,-1 0,1 0,0 1,0 0,0 0,0 0,1 0,-1 1,1 0,-4 4,8-7,1-1,-1 0,1 1,-1-1,1 1,-1-1,1 1,-1-1,1 1,0-1,-1 1,1 0,0-1,0 1,-1-1,1 1,0 0,0-1,0 1,0 0,0-1,0 1,0 0,0-1,0 0,1 1,-1-1,1 0,-1 0,1 0,-1 1,1-1,-1 0,0 0,1 0,-1 0,1 0,-1 0,1 0,-1 0,1 0,-1 0,1 0,-1 0,1 0,0 0,30-11,-20 4,0 0,0 0,-1-1,0 0,0-1,6-8,-16 17,1-1,0 1,-1-1,1 0,-1 0,0 1,1-1,-1 0,1 0,-1 0,0 1,0-1,1 0,-1 0,0 0,0 0,0 0,0 1,0-1,0 0,0 0,0 0,-1 0,1 0,0 1,0-1,-1 0,1 0,-2-1,1 1,0-1,-1 1,1 0,-1-1,1 1,-1 0,1 0,-1 0,0 0,0 1,1-1,-1 0,-9-2,1 0,-1 1,1 0,-5 0,-14-1,0 1,-13 1,33 1,1 1,-1 0,1 0,0 0,-1 1,1 0,0 1,0 0,1 0,-8 5,11-5,0 1,0 0,1 0,-1 1,1-1,0 1,0-1,0 1,1 0,0 0,0 0,0 0,0 1,1-1,0 0,0 1,0-1,1 1,0-1,0 1,0-1,1 1,0-1,0 1,0-1,2 5,-2-8,0-1,0 1,0-1,0 1,0-1,0 0,1 0,-1 1,0-1,1 0,-1 0,1 0,-1-1,1 1,-1 0,1 0,-1-1,1 1,0-1,0 1,2-1,-1 0,1 0,-1 0,1 0,-1 0,0-1,1 0,-1 1,1-1,0-1,5-2,1 0,-1 0,0-1,0-1,0 1,4-6,-4 4,-1-1,0 0,-1 0,0-1,0 0,-1-1,0 1,0-1,-1 0,-1-1,1 1,-2-1,1 0,-2 1,1-2,-2 1,1-3,-2 7,1 0,-1 0,-1 0,1 0,-1 0,-1 0,1 0,-1 0,0 0,-1 0,0 1,0-1,0 1,-1 0,1 0,-2 0,1 0,-1 1,1 0,-2 0,1 0,0 0,-1 1,0 0,0 0,0 1,-4-2,2 1,-1 1,1 0,-1 0,0 1,0 1,0-1,0 1,0 1,0 0,0 0,0 0,0 1,-4 2,7-2,1 0,-1 0,1 1,-1 0,1 0,0 1,0-1,0 1,0 0,1 1,-1-1,1 1,0 0,0 0,0 0,0 0,1 1,-1-1,1 1,1 0,-1 0,0 1,3-4,-1 0,0 0,0 0,1 0,-1 0,1 0,0 0,0 0,-1 1,1-1,1 0,-1 2,0-3,0-1,1 1,-1 0,0 0,1-1,-1 1,0 0,1-1,-1 1,1 0,-1-1,1 1,-1-1,1 1,0 0,-1-1,1 0,0 1,-1-1,1 1,0-1,0 0,0 1,1-1,1 0,0 0,0 0,-1 0,1 0,0 0,0-1,0 1,-1-1,1 0,0 0,-1 0,1 0,-1 0,1-1,-1 1,0-1,2 0,9-8,0-1,-1-1,0 0,-1 0,0-1,7-11,6-12,-1-1,-2-2,9-25,-28 57,0 1,0 0,-1-1,1 1,-2-1,1 1,-1-1,0 1,0-4,0 8,-1 0,1 0,-1 0,1 0,-1 0,0 0,1 1,-1-1,0 0,0 0,0 1,-1-1,1 1,0-1,0 1,-1-1,1 1,-1 0,0-1,-1 0,-1 0,1 0,-1 1,0-1,1 1,-1 0,0 0,0 0,-3 0,-7 0,-1 1,0 0,1 1,-14 3,-2 1,0 2,0 1,1 1,0 1,1 2,0 1,1 1,-9 6,15-1,16-10,6-9,-1 0,0 0,1 1,-1-1,0 0,1 0,-1 0,0 1,1-1,-1 0,0 0,1 0,-1 0,1 0,-1 0,0 0,1 0,-1 0,1 0,-1 0,0 0,1 0,-1 0,0 0,1 0,-1 0,1 0,-1 0,8-2,-1 0,0 0,0-1,0 0,0 0,-1 0,1-1,2-1,51-40,-32 22,-24 21,2-2,0-1,-1 0,1 1,-1-2,0 0,-4 6,-1-1,1 1,-1-1,1 1,-1-1,1 1,-1-1,0 0,1 1,-1-1,0 0,0 1,1-1,-1 0,0 1,0-1,0 0,0 1,0-1,0 0,0 1,0-1,0 0,0 0,0 1,0-1,-1 0,1 1,0-1,-1 1,1-1,0 0,-1 1,1-1,0 1,-1-1,1 1,-1-1,1 1,-1-1,0 1,1-1,-1 1,1 0,-1-1,0 1,1 0,-1 0,0-1,1 1,-1 0,0 0,1 0,-1 0,0 0,-18-4,1 1,-1 1,0 1,0 0,0 2,1 0,-1 1,0 1,-9 3,21-5,0 1,0 0,0 0,0 0,0 1,1 0,-1 1,1-1,0 1,-4 3,8-4,0-1,-1 0,1 1,0-1,0 1,1-1,-1 1,1 0,-1 0,1 0,0 0,0 0,0 0,0 0,1 0,-1 0,1 1,0-1,0 0,0 0,0 0,0 1,1-1,0 0,-1 0,1-1,-1 0,1 0,-1 1,1-1,-1 0,1 0,0-1,0 1,0 0,0 0,1 0,-1-1,0 1,1 0,-1-1,1 1,-1-1,1 0,0 1,0-1,0 0,-1 0,1 0,0-1,0 1,0 0,0-1,1 1,-1-1,0 1,0-1,0 0,0 0,0 0,0 0,1-1,-1 1,0-1,1 0,4 0,1-2,-1 1,0-1,0 0,-1-1,1 1,-1-2,0 1,0 0,5-5,-3 0,1 0,-1-1,-1 0,0 0,2-4,-6 10,-1-1,0 1,0-1,0 1,0-1,0 0,-1 0,0 1,0-1,-1 0,1 0,-1 0,0 0,-1-3,0 5,0 0,0 0,-1 0,0 0,1 0,-1 0,0 0,0 1,-1-1,1 1,0 0,-1 0,0 0,1 0,-1 0,0 0,0 1,0-1,-3 0,-7-4,-1 1,1 1,-1 0,-1 0,-3 1,-1 1,1 0,-1 2,0 0,1 1,-1 0,0 2,1 0,0 1,0 1,0 1,-1 1,13-4,0-1,0 2,1-1,-1 1,1-1,0 1,0 1,0-1,0 1,4-3,-1-1,1 1,-1 0,1 0,-1-1,1 1,0 0,0 0,0 0,0 0,1 1,-1-1,0 0,1 0,-1 0,1 1,0-1,0 0,0 0,0 1,0-1,1 0,-1 0,1 1,-1-1,1 0,0 1,0-2,0 0,-1 0,1 0,0 0,0 0,0-1,0 1,0 0,1 0,-1-1,0 1,0-1,0 1,1-1,-1 1,0-1,1 0,-1 1,0-1,1 0,-1 0,0 0,0 0,1 0,-1-1,0 1,1 0,-1-1,0 1,1 0,-1-1,42-16,-39 15,5-2,18-9,24-16,-45 25,0 0,0 0,-1 0,0-1,0 1,0-1,0-1,-1 1,0-1,0 1,1-3,-4 6,0 0,-1 1,1-1,0 0,-1 0,1 0,-1 0,0 0,1 0,-1 0,0-1,0 1,0 0,-1 0,1 0,0 0,-1 0,1 0,-1 0,0 0,0 0,-1 0,1-1,-1 1,0-1,0 1,-1 0,1 0,0 0,-1 0,1 0,-1 0,0 1,1-1,-1 1,-8-3,1 0,0 1,-1 0,0 0,0 1,0 1,-4-1,-3 3,0-1,0 2,0 1,0 0,0 1,1 1,-16 6,33-11,0 0,0 0,0 0,0 0,0-1,-1 1,1 0,0 0,0 0,0 0,0 0,0 0,0 0,0-1,0 1,0 0,0 0,0 0,0 0,-1 0,1-1,0 1,0 0,0 0,0 0,0 0,0 0,0-1,0 1,1 0,-1 0,0 0,0 0,0 0,0-1,0 1,0 0,0 0,0 0,0 0,0 0,0 0,0-1,1 1,-1 0,0 0,0 0,0 0,0 0,0 0,0 0,1 0,-1 0,0 0,0 0,0 0,10-15,-7 10,2-3,49-79,-47 74,-1 0,0 0,-1-1,0 1,-1-1,0-2,-4 14,0-1,0 1,1-1,-1 1,-1 0,1-1,0 1,-1-1,1 1,-1 0,0-1,1 1,-1 0,0 0,0-1,-1 1,1 0,0 0,-1 0,1 1,-1-1,0 0,0 1,0-1,1 0,-1 1,0 0,-1 0,1 0,0 0,0 0,-2-1,-10-2,1-1,-1 2,0 0,0 1,-4-1,4 2,-27-4,0 3,-6 1,-32-1,76 1,0 0,0 0,0-1,0 1,0-1,0 1,1-1,-1 0,1 0,-1-1,1 1,0 0,0-1,-1-1,-8-7,4 4,-11-10,0 1,0 1,-8-4,21 16,0-1,-1 1,1 0,-1 1,0-1,0 1,1 1,-1-1,0 1,-1 0,1 0,0 0,0 1,0 0,-4 1,9-1,0 0,0 0,1 0,-1 1,0-1,0 0,0 1,1-1,-1 0,0 1,0-1,1 1,-1 0,0-1,1 1,-1-1,1 1,-1 0,1 0,-1-1,1 1,-1 0,1 0,0-1,-1 1,1 0,0 0,0 0,0 0,0-1,0 1,0 0,0 0,0 0,0 0,0 0,0-1,0 1,1 0,-1 1,0-1,0 0,1 0,-1 1,1-1,-1 0,1 0,-1 0,1 0,0 0,0 0,-1 0,1 0,0 0,0 0,0 0,0 0,0 0,0-1,0 1,1-1,-1 1,0-1,0 1,0-1,1 1,-1-1,0 4,-8 5,-17 14,10-9,13-13,0 0,0-1,0 1,0 0,0 0,1 1,-1-1,0 0,1 0,-1 0,1 0,-1 0,1 1,-1-1,1 0,0 1,0-1,0 0,0 1,0-2,0 1,0 0,1-1,-1 1,1-1,-1 1,0-1,1 1,-1-1,1 1,-1-1,1 1,-1-1,1 1,0-1,-1 0,1 1,0-1,-1 0,1 0,0 1,-1-1,1 0,0 0,8 1,-1 0,1 0,0-1,-1 0,3-1,0 0,11 3,-17 3,-12 5,-5-1,-1 0,0-1,-10 5,23-13,0 0,0 0,0 0,0 0,0 0,1 0,-1 0,0 0,0 0,0 0,0 0,0 0,0 0,0 0,0 0,0 0,0 0,0 0,0 0,0 0,1 0,-1 1,0-1,0 0,0 0,0 0,0 0,0 0,0 0,0 0,0 0,0 0,0 0,0 0,0 1,0-1,0 0,0 0,0 0,0 0,0 0,0 0,0 0,0 0,0 0,0 0,0 1,0-1,0 0,-1 0,1 0,0 0,0 0,0 0,0 0,0 0,0 0,0 0,0 0,0 0,0 0,14 2,19-1,-4-2,-16 0,-1 0,1 1,0 1,6 1,-18-2,-1 0,1 0,-1 0,1 1,-1-1,1 0,-1 0,1 0,-1 1,1-1,-1 0,0 1,1-1,-1 0,1 1,-1-1,0 0,1 1,-1-1,0 1,0-1,1 0,-1 1,0-1,0 1,0-1,1 1,-1-1,0 1,0 0,-5 18,4-17,0 0,0 0,0 0,-1 0,1 0,-1 0,1 0,-1 0,0-1,0 1,0-1,0 1,0-1,0 0,-1 1,-18 2,0-1,-20 0,22-2,-1 0,1 2,-14 3,27-4,4-2,0 0,1 0,-1 1,0-1,0 1,1-1,-1 1,0-1,1 1,-1 0,1 0,-1 0,1 0,-1 0,1 0,0 0,0 1,-1-1,1 0,1 0,0-1,1 1,-1-1,0 0,0 1,0-1,1 1,-1-1,0 0,0 1,1-1,-1 0,0 1,1-1,-1 0,0 0,1 1,-1-1,1 0,-1 0,0 0,1 1,-1-1,1 0,-1 0,1 0,-1 0,0 0,1 0,-1 0,1 0,-1 0,1 0,-1 0,1 0,19-1,-19 1,29-3,-28 2,-20 0,-21 2,-36-2,74 1,0-1,0 1,-1-1,1 1,0-1,0 1,0-1,0 1,0-1,0 0,0 0,0 1,0-1,0 0,0-1,0 1,0 0,0-1,-1 1,1 0,0 0,0 0,-1 1,1-1,0 0,-1 0,1 1,-1-1,0 0,0 1,1 0,0-1,0 1,-1-1,1 1,0-1,0 0,0 1,-1-1,1 0,0 0,0 0,0 0,1 0,-1 0,0 0,0 0,0 0,1 0,-1-1,0 1,1 0,0 0,-1-1,1 1,0 0,-1-1,1 1,0-1,-1-6,1-1,0 0,0 0,2-6,-1 9,-1 1,1-1,-1 0,0 1,-1-1,1 0,-2-3,2 8,-1 0,0 0,0 0,0 1,0-1,0 0,0 0,0 0,0 1,0-1,0 0,0 1,0-1,0 1,-1 0,1-1,0 1,0 0,-1-1,1 1,0 0,0 0,-1 0,1 0,0 1,0-1,-1 0,1 0,-1 1,0-1,0 0,1 0,-1 0,0-1,0 1,0 0,1-1,-1 1,0-1,0 0,1 1,1-1,-1 0,1 1,-1-1,1 0,-1 1,1-1,0 0,-1 0,1 1,0-1,0 0,0 0,0 0,-1 0,1 1,0-1,0 0,1 0,-1 0,0 0,0 1,0-1,0 0,1 0,-1 0,0 1,1-1,-1 0,1 0,0-3,1 0,1 0,-1-1,0 2,1-1,0 0,2-2,-3 4,0-1,1 1,-1-1,0 0,-1 1,1-1,-1 0,1 0,-1-1,0 1,0 0,0 0,0 0,-1-1,1-1,-2-37,0 22,1 0,3-12,-3 25,2 0,-1 0,1 0,0 1,0-1,1 1,0 0,0-1,3-2,-1-1,1-1,-5 11,0 8,-2 65,-1-15,4 24,-2-81,0 0,0 0,0 1,0-1,1 0,-1 0,0 0,1 0,-1 0,0 0,1 0,-1-1,1 1,-1 0,1 0,0 0,-1 0,1 0,0-1,0 1,-1 0,1-1,0 1,0-1,0 1,0-1,0 1,0-1,2 1,-1-1,1 1,0-1,-1 0,1 0,-1 0,1-1,-1 1,1-1,-1 1,1-1,-1 0,10-3,-1 0,0-2,0 1,8-6,-17 9,0 1,0 0,0-1,-1 1,1-1,0 1,-1-1,1 0,0-1,-2 2,1 0,-1 1,1-1,-1 0,0 0,0 1,0-1,1 0,-1 0,0 1,0-1,0 0,0 0,0 0,0 1,-1-1,1 0,0 0,0 0,-2-2,0 0,0-1,-1 1,1 0,-1 0,1 0,-1 0,0 1,-2-2,4 4,-2-3,0 0,0-1,1 1,-1 0,1-1,-1 1,1-1,0 0,0 0,1 0,-1 0,0-3,0-4,0-1,1 0,0-9,-2-17,2 37,1-1,0 1,-1 0,1-1,-1 1,1 0,-1-1,1 1,-1 0,0 0,0 0,0-1,1 1,-1 0,0 0,0 0,-1 0,1 1,0-1,0 0,0 0,-1 1,0-1,-4-1,0 0,0 0,0 1,0 0,-1 0,-26-6,25 3,1-1,-1 0,1 0,0 0,1-1,-1 1,1-2,0 1,0-1,1 0,0 0,0 0,0-3,3 2,1 0,-1 0,1-1,1 1,0 0,0-1,1 1,0 0,0-1,1-3,-1 9,0 1,1-1,-1 0,1 0,-1 1,1-1,0 0,0 1,0 0,0-1,0 1,1 0,-1 0,1 1,-1-1,1 0,2-1,-4 3,0-1,0 1,1 0,-1-1,0 1,0 0,0 0,0-1,0 1,1 0,-1 0,0 0,0 0,0 1,0-1,0 0,1 0,-1 1,1 0,-1 0,0-1,0 1,0 0,0 0,0 0,0 0,0 1,-1-1,1 0,0 0,-1 0,1 1,-1-1,1 0,-1 1,1-1,-1 0,0 1,0-1,0 2,1 9,0-9,-1 0,0 1,1-1,-1 0,1 0,0 0,0 0,1 1,-2-2,1-1,0 0,0-1,0 1,-1 0,1 0,0 0,0 0,1-1,-1 1,0 0,0-1,0 1,0-1,0 1,1-1,-1 0,0 0,0 1,1-1,-1 0,0 0,0 0,1 0,24-1,-18 1,1 0,-1 0,1 0,-1 1,0 0,0 1,7 1,-13-2,-1 0,1-1,-1 1,0 0,0 0,1-1,-1 1,0 0,0 0,0 1,0-1,0 0,0 0,0 0,0 1,-1-1,1 0,0 2,0-1,-1 1,1 0,-1 0,0-1,0 1,0 0,0 0,-1 0,1-1,-1 1,1 0,-1-1,0 1,0 0,-1 1,0 0,0 0,0 0,-1 0,1 0,-1-1,0 1,0 0,1-3,1 1,0-1,-1 0,1 1,-1-1,1 0,-1 0,1 0,-1 0,0 0,0 0,1-1,-1 1,0 0,0-1,0 0,0 1,0-1,0 0,0 0,1 0,1-1,-1 1,0 0,1-1,-1 1,1-1,-1 1,1-1,-1 1,1-1,-1 0,1 1,-1-1,1 0,0 1,-1-1,1 0,0 1,-1-1,1 0,0 0,0 1,0-1,0 0,0 0,0 1,0-1,-1-26,1 21,2-20,-1 19,0 0,0 1,-1-1,0 1,-1-1,1 0,-1 1,0-1,-1 1,-1-4,1 7,0 0,0 1,0-1,0 1,-1 0,1 0,-1-1,0 2,1-1,-1 0,0 1,-2-1,3 1,0 0,-1 0,1-1,0 1,0 0,-1-1,1 1,0-1,1 0,-1 0,0 0,0 0,1 0,-1 0,1 0,0 0,0-1,-1 1,1 0,1-1,-1 1,0-1,-1-20,0-1,2 1,2-19,0-12,-1-5,0 18,-3-38,2 77,0 0,-1 1,1-1,0 0,-1 1,1-1,-1 0,0 1,1-1,-1 1,0-1,0 1,0-1,0 1,0-1,0 1,0 0,-1 0,1 0,0 0,-1 0,1 0,-1 0,1 0,-1 0,0 1,1-1,-1 0,0 1,1 0,-1-1,0 1,1 0,-1 0,-1 0,-1 0,0 0,0 1,1-1,-1 1,0 0,1 0,-1 0,0 0,1 1,-1 0,1-1,0 1,0 1,0-1,-3 3,3-3,0 1,0 0,1 0,-1 0,1 1,0-1,0 0,0 1,0 0,1-1,-1 1,1 0,0 0,0 0,0 0,1-1,-1 1,1 0,0 0,0 0,1 0,0 4,0 6,0-1,-1 1,0-1,-2 1,1 0,-1-1,-1 0,-1 0,0 0,-3 7,4-13,0 1,0-1,1 0,0 1,0 0,0 5,9-145,-5 122,0 0,0 0,1 1,1-1,-1 1,1 0,1 0,3-5,5-12,-10 21,0 1,-1 0,1 0,1 0,-1 0,1 1,2-3,13-15,-15 14,-1 0,0-1,0 0,0 0,-1 0,-1 0,1 0,-1 0,0 0,-1-7,0 14,0 1,0-1,0 1,0 0,0-1,0 1,0-1,0 1,0-1,0 1,-1 0,1-1,0 1,0 0,0-1,0 1,-1-1,1 1,0 0,0-1,-1 1,1 0,0 0,-1-1,1 1,0 0,-1 0,1-1,0 1,-1 0,1 0,0 0,-1 0,-13 4,12-2,-1 0,1 0,0 0,0 0,0 0,0 0,0 0,0 1,0-1,0 1,-6 24,6-19,0 0,-1-1,0 1,-4 5,3-3,0 1,1 0,0 0,0 0,1 0,0 7,-5 18,6-27,1-7,0 0,-1 0,1 0,0 0,-1-1,1 1,-1 0,1 0,-1 0,0-1,0 1,0 0,0-1,0 1,-1 1,2-4,-1 1,1 0,-1 0,1-1,0 1,-1 0,1-1,0 1,0-1,-1 1,1 0,0-1,0 1,0-1,-1 1,1-1,0 1,0-1,0 1,0 0,0-1,0 1,0-1,0 1,0-1,0 0,-1-15,0-6,1 0,1 0,3-20,-3 34,1 1,0-1,1 0,0 1,0 0,0 0,1 0,0 0,0 0,1 1,0 0,4-4,-5 6,-1 0,1 0,-1-1,0 1,2-6,-4 9,0-1,-1 0,1 1,0-1,-1 0,1 1,-1-1,0 0,0 0,0 0,0 1,0-1,0 0,0 0,0 0,-1 1,1-1,-1 0,0-1,0 3,1-1,-1 1,0 0,1 0,-1-1,0 1,1 0,-1 0,0 0,0 0,1 0,-1 0,0 0,1 0,-1 0,0 1,0-1,1 0,-1 0,0 1,1-1,-1 0,0 1,1-1,-1 0,1 1,-1-1,1 1,-1-1,1 1,-1 0,-21 15,11-6,1 1,-1 0,2 0,-1 1,-4 10,12-18,0 1,0 0,1 0,0 0,0 0,0 0,1 1,-1-1,1 0,0 0,1 0,0 3,0-2,-1 0,0 0,0 0,0 0,-1-1,1 1,-1 0,-1 0,1 0,-1 0,-1 0,1 1,1 0,0-1,-1 1,2 0,-1 0,1 0,1 4,-1-2,0-1,-1 1,0-1,0 1,-2 4,-7 27,6-24,-1 1,-1 0,0-1,-1 1,1-2,-1 0,5-17,1-10,1 2,-1 1,2 0,-1 0,1 0,1-1,0 1,0 0,0 0,1 1,1-1,-1 1,3-3,15-21,-13 20,0 0,-1-1,3-6,-12 28,1 0,1 0,0 0,0 0,1 5,0 10,0 27,0-9,-3 26,0-61,1 1,-1-1,0 0,-1-1,0 1,0 0,0-1,-1 0,-1 2,2-2,-1-1,1 1,0 0,0 0,1 0,0 0,0 1,0-1,1 1,0-1,0 2,-4 44,3-41,1 0,0 0,0 0,1-1,1 1,0 0,2 8,-2-15,1 0,-1-1,1 1,0 0,1-1,-1 1,1-1,-1 0,1 0,0 0,2 1,-2-1,0 0,0 0,0 0,0 1,-1-1,1 1,-1 0,0-1,0 1,0 0,0 2,0 3,1 1,0 0,1-1,0 0,1 0,0 0,0 0,1-1,0 0,0 0,1-1,0 1,0-1,3 1,-10-8,1 0,-1 0,0 1,0-1,0 0,1 0,-1 0,0 0,0 0,0 0,1 0,-1 0,0 0,0 0,1 0,-1 0,0 0,0 0,1 0,-1 0,0 0,0 0,0 0,1 0,-1 0,0 0,0 0,0 0,1 0,-1 0,0-1,0 1,0 0,1 0,-1 0,0 0,4-11,-2-18,-2 26,-1-16,1 0,-2 0,-4-17,5 28,-1 0,0 0,-1 1,1-1,-2 1,1 0,-1 0,0 0,0 1,-5-6,9 11,-1 0,1 1,-1-1,1 0,-1 0,0 1,0-1,1 1,-1-1,0 1,0-1,1 1,-1-1,0 1,0 0,0-1,0 1,0 0,0 0,1 0,-1-1,0 1,-1 0,1 1,0-1,1 1,-1-1,0 1,1-1,-1 1,1 0,-1-1,1 1,-1 0,1-1,-1 1,1 0,0-1,-1 1,1 0,0 0,0 0,-1-1,1 2,-1 7,-1 0,2 0,-1-1,1 5,0-9,2 71,-2-75,0 0,0 0,0 0,0 0,0 0,0 1,0-1,0 0,0 0,0 0,0 0,0 1,0-1,0 0,0 0,0 0,0 0,0 0,0 1,0-1,0 0,0 0,0 0,0 0,0 0,1 0,-1 1,0-1,0 0,0 0,0 0,0 0,0 0,1 0,-1 0,0 0,0 0,0 0,0 1,0-1,1 0,-1 0,0 0,0 0,0 0,0 0,0 0,1 0,-1 0,0 0,0 0,0-1,0 1,0 0,1 0,-1 0,0 0,0 0,9-10,7-16,8-39,-16 39,-6 67,-1 15,4 0,2 0,2-1,8 24,-11-58,0-1,1 1,1-1,1-1,1 0,0 0,2 0,0-2,1 1,1-2,0 0,1 0,3 0,-16-14,0 0,0 0,1-1,-1 1,0-1,1 1,-1-1,1 0,0 0,-1 0,1 0,0-1,0 1,-1-1,2 1,-2-2,-1 1,0 0,1-1,-1 1,0-1,1 0,-1 1,0-1,0 0,1 0,-1 0,0 0,0 0,0 0,0 0,0 0,-1 0,1-1,0 1,0 0,-1 0,1-1,-1 1,1 0,-1-1,0 1,1-1,-1 1,0-1,0 0,1-4,0 0,0 0,-1 0,0 0,0 0,0 0,-1 0,0 0,0 0,0 0,-1 0,0 0,0 1,-1-1,1 1,-1-1,0 1,-1 0,1 0,-1 0,3 4,1 1,-1-1,1 1,-1-1,1 1,-1 0,0-1,1 1,-1-1,0 1,1 0,-1-1,0 1,1 0,-1 0,0 0,1 0,-1 0,0 0,0-1,1 2,-1-1,0 0,0 0,1 0,-1 0,0 0,1 1,-1-1,0 0,1 0,-1 1,0-1,1 1,-1-1,1 0,-1 1,1-1,-1 1,1-1,-1 1,1 0,-1-1,1 1,0-1,-1 1,1 0,0 0,-3 5,0 0,0 0,1 0,0 0,0 2,1-5,-4 14,1 1,1-1,0 1,1 0,1 0,1 0,1 1,0-1,1 0,3 12,-3-26,-1 0,1 0,0 0,0 0,0 0,1 0,-1-1,1 0,0 1,0-1,0 0,1 0,-1 0,0-1,1 1,0-1,0 0,0 0,0 0,0-1,1 1,-1-1,-1 0,1 0,0 0,0 0,-1-1,1 0,0 0,0 0,-1 0,1-1,0 1,0-1,-1 0,1 0,0 0,-1-1,1 1,-1-1,0 0,1 0,-1 0,0 0,0 0,2-3,3-4,-1-1,0 1,-1-1,0-1,0 1,-1-1,0 0,-1 0,0-1,-1 1,0-1,-1 0,-1 0,0 1,0-11,-1 20,0 0,0 1,0-1,-1 0,1 0,0 1,-1-1,1 0,-1 0,0 1,0-1,0 1,0-1,0 1,0-1,0 1,0-1,0 1,-1 0,1 0,0 0,-1 0,1 0,-1 0,0 0,1 0,-1 0,1 1,-1-1,0 1,0-1,0 1,0 0,-1-1,0 1,0 0,0 0,0 1,0-1,0 1,0-1,0 1,1 0,-1 0,0 0,1 0,-1 1,0-1,1 1,0-1,-1 1,1 0,0 0,-6 7,0 1,0-1,1 1,1 0,0 1,0 0,1 0,0 0,1 0,1 1,-1 0,1 2,1-6,1 1,0-1,0 0,0 1,1-1,0 1,1-1,0 1,0-1,1 0,0 1,0-1,1 0,0 0,1-1,-1 1,6 6,-7-11,0-1,0 1,0 0,1-1,-1 1,1-1,0 0,0 0,0 0,0 0,0-1,0 1,0-1,0 0,1 1,-1-2,3 2,-3-2,0 0,0 0,0 0,-1-1,1 1,0-1,0 1,0-1,0 0,0 0,-1-1,1 1,0 0,-1-1,0 0,1 1,-1-1,0 0,1 0,-1 0,0-1,6-6,0-1,0-1,-1 1,-1-1,1 0,3-11,-7 14,0 0,0 1,-1-1,0-1,0 1,-1 0,0 0,0-1,-1 1,0 0,-1-1,1 6,-1 1,1 0,-1-1,0 1,0 0,0 0,0 0,0-1,0 1,0 1,-1-1,1 0,-1 0,0 0,1 1,-1-1,0 1,0-1,0 1,-1-1,-2 0,1 0,0 0,-1 1,1-1,-1 1,0 0,1 1,-1-1,0 1,-3 0,2 0,1 0,-1 0,1 1,0-1,-1 1,1 1,0-1,0 1,0 0,0 0,0 0,0 1,0 0,1 0,-1 0,1 0,0 1,0 0,-1 1,4-4,1 0,-1 0,0 0,1 0,-1 0,0 0,1 0,-1 0,1 1,0-1,-1 0,1 0,0 0,0 1,0-1,0 0,0 0,0 1,0-1,0 0,1 0,-1 1,0-1,1 0,-1 1,2-1,-1 1,0-1,1 0,-1 1,0-1,1 0,0 0,-1 0,1 0,0 0,-1 0,1 0,0-1,0 1,0 0,9 1,-1 0,1 0,0-1,0 0,5-1,-9 0,0 0,0 0,0-1,0 0,0-1,0 1,0-1,0-1,-1 1,1-1,-1 0,0-1,2 0,-1-2,0 0,0 0,-1-1,0 1,0-1,0-1,-1 1,0-1,0 0,-1-1,4-4,-2-1,0-1,4-14,-8 25,-1-1,0 1,0-1,0 0,-1 1,1-1,-1 0,-1 0,1 1,0-1,-1 0,0 1,0-1,-1 0,0 0,2 3,-1 1,0 0,0-1,0 1,0 0,0 0,0 0,0 0,0 0,0 0,0 0,-1 0,1 0,0 0,-1 1,1-1,-1 0,1 1,-1 0,0-1,-2 0,1 1,-1 0,1 0,-1 0,1 0,-1 1,1-1,-1 1,-1 0,-4 2,-1 1,1-1,0 1,1 1,-1 0,-3 3,9-7,1 1,-1 0,1 0,-1 1,1-1,0 0,0 1,0 0,0-1,1 1,-1 0,1 0,0 0,-1 0,1 0,0 0,1 0,-1 0,1 0,-1 1,1-2,1 0,-1 0,0 0,1 0,-1-1,1 1,0 0,0 0,-1 0,1 0,0-1,1 1,-1-1,0 1,0 0,1-1,-1 0,1 1,-1-1,1 0,0 0,-1 0,1 0,0 0,0 0,-1-1,1 1,0 0,0-1,0 1,0-1,1 0,2 1,-1-1,1 0,0 0,0 0,-1-1,1 1,-1-1,1 0,0 0,-1-1,0 1,1-1,-1 0,0-1,0 1,0-1,0 1,0-1,-1 0,1 0,-1-1,0 1,2-4,0 1,0 0,0 0,-1-1,0 0,0 0,-1 0,0 0,0 0,-1-1,0 1,0-1,-1 0,1 1,-2-2,0 8,1 0,-1 0,0 0,0 0,0 0,-1 0,1 0,0 0,0 0,0 0,-1 0,1 0,-1 0,1 0,-1 0,1 0,-1 0,1 1,-1-1,0 0,1 0,-1 1,0-1,0 0,0 1,1-1,-1 0,0 1,0 0,0-1,0 1,0-1,0 1,0 0,0 0,0 0,0-1,0 1,0 0,0 0,0 0,0 1,0-1,0 0,0 0,0 0,0 1,0-1,0 1,0-1,-5 2,0 0,0 1,0-1,1 1,-1 0,1 0,-5 5,-4 4,1 0,1 1,0 1,1 0,0 0,1 1,0 1,2 0,0 0,0 1,2-1,0 2,1-1,0 6,4-18,1-1,0 1,0 0,0 0,1-1,-1 1,1-1,0 1,1 0,-1-1,1 0,0 1,0-1,0 0,0 0,1 0,0 0,0-1,0 1,0-1,1 1,-1-1,1 0,0-1,-1 1,1-1,1 1,0-1,6 4,0-1,0-1,0 0,0-1,0 0,1-1,0 0,-1 0,1-1,10-1,-16-1,0 1,0-1,-1 0,1-1,0 0,-1 1,0-2,1 1,-1-1,0 0,0 0,0 0,-1 0,1-1,-1 0,0 0,0 0,0-1,0 1,-1-1,0 0,2-3,1-3,0-1,-1 0,0 0,-1-1,-1 0,0 1,0-1,-1 0,-1-6,0 17,-1 0,0-1,0 1,0 0,0 0,0-1,0 1,-1 0,1 0,-1 0,0 0,1-1,-1 1,0 0,0 0,0 0,-1 1,1-1,-1-1,0 2,1 0,-1 0,0 0,1 1,-1-1,1 1,-1-1,0 1,0 0,1-1,-1 1,0 0,1 0,-1 0,0 0,0 1,1-1,-1 0,0 1,1-1,-1 1,0 0,1-1,-1 1,-1 1,-8 4,0 1,0 0,0 0,1 1,0 0,1 1,0 0,0 1,0 0,0 2,5-6,-1 1,1-1,0 1,0 0,1 0,0 1,0-1,0 1,1-1,0 1,1 0,0 0,0-1,1 1,0 0,0 0,1 3,0-8,-1 0,1 0,0 0,0 0,0 0,0 0,1 0,-1 0,1-1,-1 1,1 0,0-1,0 0,1 1,-1-1,0 0,1 0,-1 0,2 0,0 0,0 0,1 0,0 0,-1-1,1 0,0 0,-1 0,1-1,0 1,0-1,4 0,8-2,0 0,0-1,0-1,0-1,0 0,6-4,-19 7,3 0,0-1,0 0,0 0,-1 0,1-1,-1 0,0 0,-1-1,4-2,-9 7,1 0,-1-1,0 1,0 0,1 0,-1-1,0 1,0 0,0 0,1-1,-1 1,0 0,0 0,0-1,0 1,0 0,0-1,1 1,-1 0,0-1,0 1,0 0,0-1,0 1,0 0,0-1,0 1,-1 0,1-1,0 1,0 0,0 0,0-1,0 1,-1-1,-11-2,-16 5,21 0,1 0,0 1,-1 0,1 0,1 0,-1 0,0 1,1 0,0 0,0 1,0-1,0 1,1 0,0 0,-4 6,3-3,1 0,-1 0,1 1,1-1,-1 1,1 0,1 0,0 0,0 0,1 1,0 0,1-6,0-1,0 1,0-1,0 0,1 1,-1-1,1 0,0 0,0 1,0-1,0 0,1 0,-1 0,1 0,0 0,0-1,0 1,0 0,1-1,-1 0,0 1,1-1,0 0,0 0,-1-1,1 1,0 0,0-1,1 0,-1 0,0 0,0 0,0 0,4 0,6 1,1-1,0 0,-1 0,1-2,0 1,-1-2,1 0,0-1,6-1,1-2,-1 0,0-1,0-1,-1-1,0-1,-1 0,0-1,-1-1,0-1,0-1,10-12,-25 24,0 1,0-2,-1 1,1 0,-1 0,1 0,-1-1,0 1,0-1,0 1,0-1,0 1,-1 1,0 1,0-1,0 0,0 1,0-1,0 1,0-1,-1 1,1-1,0 1,0-1,0 1,-1-1,1 1,0-1,0 1,-1 0,1-1,0 1,-1-1,1 1,-1-1,0 1,0-1,-1 0,1 0,-1 1,1-1,-1 1,1 0,0-1,-1 1,1 0,-1 0,0 0,-9-1,0 2,1-1,-1 2,0-1,0 1,1 1,-1 0,1 1,0 0,0 0,0 1,0 0,1 1,0 0,0 1,1-1,-8 9,3-3,1 1,1-1,0 2,1 0,1 0,0 1,0 0,2 0,0 1,1 0,-1 3,6-15,0 0,0 0,0 1,0-1,1 0,-1 1,1-1,0 0,0 1,1-1,0 0,-1 1,1-1,1 3,0-4,0-1,-1 1,1 0,0-1,0 1,1-1,-1 0,0 1,1-1,-1 0,1-1,0 1,0 0,0-1,-1 1,1-1,1 0,-1 0,3 0,5 2,0-1,0-1,0 0,1 0,-1-1,0 0,0-1,1 0,-1-1,0-1,0 1,0-2,-1 1,3-3,-6 4,-1-1,0 0,0 0,0-1,0 0,-1 0,0 0,0-1,0 1,0-1,0-1,-1 1,0 0,0-1,-1 0,0 0,0 0,0 0,0-1,-1 1,0-1,-1 1,1-1,-1-1,-1 6,0-1,0 1,0-1,0 0,0 1,-1-1,1 1,-1-1,1 1,-1-1,0 1,0 0,0-1,-1 1,1 0,0 0,-1 0,0 0,-1-2,0 1,-1 0,1 1,-1-1,0 1,0 0,0 0,0 0,-1 0,1 1,-5-2,-5 1,0-1,0 2,0 0,0 0,-1 2,-12 1,16-1,0 1,0 1,1 0,-1 0,1 1,0 1,0-1,-5 4,10-4,-1-1,1 1,0 0,0 0,1 0,-1 0,1 1,0 0,0 0,1 0,-1 1,1-1,0 1,1-1,-2 5,4-9,-1 0,1 0,0-1,0 1,-1 0,1-1,0 1,0 0,0 0,0-1,0 1,0 0,0 0,1-1,-1 1,0 0,0-1,0 1,1 0,-1-1,0 1,1 0,-1-1,1 1,-1-1,1 1,-1 0,1-1,-1 1,1-1,0 1,1 0,0 0,0-1,0 1,0 0,0-1,0 1,1-1,-1 0,0 1,0-1,1 0,9-1,-1 0,1-1,-1 0,1 0,21-8,-1-2,-1-1,0-1,-1-1,0-2,-2-1,0-1,12-12,-36 29,-1-1,1 0,0 0,-1-1,0 1,1-1,-1 0,-1 1,1-1,-1-1,2-2,-4 7,1-1,-1 1,0 0,0-1,0 1,0-1,0 1,0 0,0-1,0 1,0-1,0 1,0 0,0-1,0 1,0-1,0 1,0 0,-1-1,1 1,0 0,0-1,0 1,-1 0,1-1,0 1,0 0,-1-1,1 1,0 0,-1-1,1 1,0 0,-1 0,-17-4,-20 8,21 1,-1 1,1 0,0 1,1 1,-1 1,2 0,-11 9,4-2,1 0,1 2,1 1,-17 19,30-30,0-1,0 1,1 0,0 1,0-1,1 1,0 1,3-8,0 0,1-1,0 1,-1 0,1-1,0 1,0 0,0-1,0 1,0 0,0 0,0-1,1 1,-1 0,1-1,-1 1,1-1,0 1,0 0,1 0,-1-1,0 1,1-1,0 0,-1 1,1-1,0 0,-1 0,1 0,0 0,0-1,0 1,0 0,0-1,0 1,0-1,0 0,1 0,11 2,1-2,0 0,0 0,0-1,0-1,0-1,-1 0,1-1,5-3,24-8,-1-3,18-11,-19 8,-1-2,-1-2,-1-1,-1-3,-2 0,27-30,-62 58,19-24,-16 12,-4 13,0 0,0-1,0 1,-1-1,1 1,0 0,0 0,-1-1,1 1,0 0,0-1,-1 1,1 0,0 0,-1-1,1 1,0 0,-1 0,1 0,0-1,-1 1,1 0,0 0,-1 0,1 0,-1 0,1 0,0 0,-1 0,1 0,-1 0,-9 1,0 0,0 1,0 0,0 1,0 0,0 0,1 1,0 1,-8 3,-2 2,-32 13,1 2,2 3,0 1,-20 19,65-46,-27 25,28-25,0 0,0 0,1 1,-1-1,0 0,1 1,0-1,0 1,0-1,0 1,0-1,0 3,1-4,0 0,0 0,0 0,0 1,1-1,-1 0,0 0,1 0,-1 0,1 0,0 0,-1 0,1 0,0 0,-1 0,1-1,0 1,0 0,0 0,0-1,-1 1,1 0,0-1,0 1,1-1,-1 1,0-1,0 0,0 1,0-1,0 0,0 0,1 0,41 6,-43-6,36-1,-1-1,0-1,0-2,0-2,-1-1,0-1,0-2,-1-1,-1-2,14-9,-23 6,-22 17,-1 0,0-1,0 1,1 0,-1 0,0-1,0 1,0 0,0 0,1-1,-1 1,0 0,0-1,0 1,0 0,0-1,0 1,0 0,0-1,0 1,0 0,0-1,0 1,0 0,0-1,0 1,0-1,-1 1,1-1,-1 1,0-1,1 1,-1 0,0-1,1 1,-1 0,0-1,0 1,1 0,-1 0,0 0,0-1,1 1,-1 0,0 0,0 0,-14 0,0 0,0 1,0 0,0 2,0-1,0 2,1 0,-1 1,1 0,-12 7,-4 3,1 1,0 2,1 0,-8 9,24-17,0 0,1 1,0 0,1 0,0 1,-5 10,12-18,0 1,1 0,0 0,0 0,0 0,1 0,-1 0,1 0,0 5,1-7,0 1,0-1,0 0,1 0,-1 1,1-1,0 0,0 0,0 0,0 0,0 0,1 0,-1 0,1-1,0 1,2 2,2 1,0 0,0-1,1 0,0 0,0 0,1-1,-1 0,1 0,0-1,0 0,0 0,0-1,1 0,-1 0,1-1,-1 0,6-1,4 1,-1-1,1-1,-1-1,0 0,0-2,0 1,0-2,4-2,-11 3,-1 0,0-1,0 0,0 0,-1-1,8-6,-13 10,0 0,-1-1,1 0,0 0,-1 0,0 0,1 0,-1 0,0 0,-1-1,1 1,-1-1,1 0,-1 1,0-1,-1 0,1 1,0-1,-1-3,0 5,-1 0,1 0,-1 0,1 0,-1 1,0-1,0 0,0 0,0 0,0 1,0-1,0 1,-1-1,1 1,-1-1,1 1,-1 0,1 0,-1-1,0 1,1 0,-1 1,0-1,0 0,0 0,0 1,-4-3,-1 1,0 1,0-1,0 1,0 0,-5 1,2-1,1 2,-1-1,1 2,-1-1,1 1,0 0,0 1,0 0,0 1,0 0,1 0,-1 1,0 0,5-2,0 0,0 1,0-1,0 1,1 0,-1 0,1 0,0 0,0 0,0 1,1-1,0 1,0 0,0-1,0 1,1 0,0 0,0 1,0-1,0 0,1 0,0 0,0 0,1 5,0-7,-1 1,1 0,0-1,1 1,-1-1,0 1,1-1,0 1,0-1,0 0,0 0,1 0,-1 0,1 0,-1-1,1 1,0-1,0 0,1 1,-1-2,0 1,0 0,1 0,-1-1,1 0,0 0,3 1,5 1,1-1,0 0,-1-1,1-1,0 0,0 0,9-2,-6-1,-1 0,1-1,-1-1,0 0,0-1,0 0,12-8,-17 8,0-1,0 1,-1-1,1-1,-1 0,-1 0,0-1,0 0,-1-1,6-8,-12 17,0-1,0 1,0 0,-1-1,1 1,-1 0,1-1,-1 1,1 0,-1-1,0 1,0-1,1 1,-1-1,0 1,0-1,-1 1,1-1,0 1,0 0,-1-1,1 1,-1-1,1 1,-1 0,0-1,1 1,-1 0,0 0,0 0,0-1,0 1,0 0,0 0,0 0,0 1,0-1,-1 0,1 0,0 1,-1-1,1 0,-8-3,0 1,-1 0,1 0,-1 1,-9-1,11 1,-25-3,0 1,0 2,0 1,0 2,-1 1,1 1,0 2,-1 2,29-6,-1 1,1-1,0 1,0 0,0 1,0 0,0-1,0 2,4-3,0-1,0 1,0 0,0-1,1 1,-1 0,0 0,1 0,-1 0,0-1,1 1,-1 0,1 0,0 0,-1 0,1 0,0 0,-1 0,1 0,0 1,0-1,0 0,0 0,0 0,0 0,0 0,0 0,1 0,-1 0,0 0,1 0,-1 0,0 0,1 0,0 0,-1 0,1 0,-1 0,1-1,0 1,0 0,-1 0,1-1,1 2,1 0,1 1,-1 0,1-1,0 0,0 1,0-2,0 1,0 0,0-1,1 0,-1 0,0 0,4 0,10 1,1-1,13-2,-26 1,48-4,1-3,-1-1,-1-4,0-1,-1-3,0-2,14-9,-65 27,0 0,0-1,0 1,0 0,0-1,0 1,0-1,0 1,0-1,-1 0,1 1,0-1,0 0,0 0,-1 1,1-2,-1 2,0 0,-1-1,1 1,0 0,-1-1,1 1,0 0,-1 0,1-1,-1 1,1 0,-1 0,1 0,0 0,-1-1,1 1,-1 0,1 0,-1 0,1 0,-1 0,1 0,-1 0,1 1,-42 1,15 4,0 1,1 1,0 1,0 1,-13 9,3 0,1 1,2 2,-18 15,39-28,1 0,0 2,-2 2,11-11,0 0,0 1,0-1,0 0,1 1,-1-1,1 1,-1 0,1-1,0 1,0 0,0 0,1 0,-1 0,1 0,-1 0,1 0,0 0,0 0,1-1,0 0,0 0,1 0,-1 0,0 0,1 0,-1 0,1 0,-1-1,1 1,0-1,0 1,0-1,0 0,0 0,0 0,0 0,0 0,0 0,1-1,-1 1,0-1,0 1,1-1,18 5,0-1,0-1,0-1,0-1,0-1,10-1,34-4,29-8,-31 2,0-3,-1-3,1-2,-41 10,-22 9,0 0,0 0,0 0,0 0,0 0,0 0,1 0,-1 0,0 0,0 0,0 0,0 0,0 0,0 0,0-1,0 1,0 0,0 0,0 0,1 0,-1 0,0 0,0 0,0 0,0 0,0 0,0 0,0-1,0 1,0 0,0 0,0 0,0 0,0 0,0 0,0 0,0 0,0 0,0-1,0 1,0 0,0 0,0 0,0 0,0 0,0 0,0 0,0 0,0 0,0-1,0 1,-1 0,1 0,0 0,0 0,0 0,0 0,0 0,0 0,0 0,0 0,0 0,0 0,0 0,-1 0,1 0,0 0,0 0,0 0,0 0,-13-3,-17 1,-20 2,0 2,-46 9,71-7,0 1,0 1,1 2,0 0,1 2,-19 10,34-16,0 1,1 0,0 0,0 1,-2 2,7-6,-1 1,1-1,0 1,0 0,0-1,0 1,1 0,-1 0,1 0,0 0,-1 0,1 1,1-1,-1 0,0 2,1-4,0 1,1 0,-1-1,0 1,1 0,-1-1,1 1,-1 0,1-1,0 1,-1-1,1 1,0-1,0 0,0 1,0-1,0 0,1 0,-1 1,0-1,1 0,-1 0,0-1,1 1,-1 0,1 0,6 3,0-1,1 0,-1 0,5 0,-13-3,32 8,1-2,0-2,0-1,0-1,14-3,5-1,-1-3,1-2,6-3,-44 7,-3 1,-1 0,1-1,-1 0,0 0,6-4,-16 7,0 0,1 0,-1 0,0-1,0 1,1 0,-1 0,0 0,0 0,1 0,-1 0,0-1,0 1,0 0,1 0,-1 0,0-1,0 1,0 0,0 0,0-1,1 1,-1 0,0 0,0-1,0 1,0 0,0 0,0-1,0 1,0 0,0 0,0-1,0 1,0 0,0-1,-9-4,-17-1,3 3,-1 0,0 2,0 1,0 0,0 2,0 1,0 1,0 1,1 1,0 1,-11 5,30-10,1 0,-1 0,0 0,1 0,-1 1,1 0,0-1,0 1,0 0,0 1,0 0,2-3,1 0,-1 0,0 1,1-1,-1 0,1 0,-1 1,1-1,0 0,0 1,-1-1,1 0,0 1,0-1,0 0,1 1,-1-1,0 1,0-1,1 0,-1 0,1 1,-1-1,1 0,0 0,-1 1,1-1,0 0,0 0,0 0,0 0,-1 0,2 0,-1-1,0 1,1 0,7 6,0-1,1 0,0-1,0 0,1 0,-1-1,1-1,9 2,22 4,28 2,-65-10,51 6,0-2,1-3,34-3,-89 0,-4 1,-10 0,-20-1,29 1,5-1,17-2,531-64,-454 52,-131 16,-52 2,44 4,1 2,0 1,0 3,1 1,0 2,-18 11,55-25,1-1,0 0,0 1,0-1,0 1,0 0,0 0,0 0,1 0,-1 0,1 1,-1-1,1 1,0 0,0-1,0 2,2-3,0-1,0 1,0 0,0-1,0 1,0-1,0 1,0-1,0 1,1 0,-1-1,0 1,0-1,1 1,-1-1,0 1,1-1,-1 1,0-1,1 0,-1 1,1-1,-1 0,1 1,-1-1,1 0,-1 1,1-1,-1 0,1 0,0 0,-1 1,1-1,-1 0,1 0,-1 0,1 0,0 0,-1 0,1 0,0 0,28 1,20-7,-1-1,0-3,-1-2,26-10,19-5,-76 22,-16 5,0 0,0 0,0 0,0 0,0 0,0 0,0 0,0 0,0 0,0 0,-1 0,1 0,0 0,0 0,0 0,0 0,0 0,0-1,0 1,0 0,0 0,0 0,0 0,0 0,0 0,0 0,0 0,0 0,0 0,0 0,0 0,-1 0,1 0,0 0,0 0,0-1,0 1,0 0,0 0,0 0,0 0,0 0,0 0,0 0,0 0,0 0,0 0,1 0,-1 0,0 0,0 0,0-1,0 1,0 0,0 0,0 0,0 0,0 0,0 0,0 0,0 0,-29-1,27 1,-42 1,1 2,0 1,-41 10,65-9,-1 0,1 1,0 1,0 1,1 1,0 0,1 2,0 0,-11 9,23-17,1 1,-1 0,1 0,0 1,0-1,0 1,0 0,1 0,0 0,0 0,0 1,1-1,-1 5,3-9,-1-1,1 1,1 0,-1 0,0-1,0 1,0 0,0 0,0-1,1 1,-1 0,0 0,1-1,-1 1,0 0,1-1,-1 1,1-1,-1 1,1 0,-1-1,1 1,0-1,-1 1,1-1,0 0,-1 1,1-1,0 0,-1 1,1-1,0 0,0 0,0 0,28 5,-28-5,22 1,1-2,-1 0,1-2,18-3,-27 3,0-1,-1 0,0-1,1-1,-2 0,1-1,-1 0,2-2,-13 8,-1 0,1 0,0 0,-1 0,1 0,-1-1,0 1,0 0,1-1,-1 1,0-1,0 1,0-1,0 0,-1 1,1-1,0 0,-1 0,1 0,-1 1,1-1,-1 0,0 0,0 0,0-1,-1 1,1 0,-1 1,0-1,0 0,0 1,0-1,-1 1,1-1,0 1,-1-1,1 1,-1 0,1 0,-1 0,0 0,1 0,-1 0,0 0,0 0,1 1,-1-1,0 1,0-1,-1 1,-20-5,-1 2,-1 0,1 2,0 0,0 2,0 0,-1 2,1 1,1 1,-1 1,1 0,0 2,0 1,1 1,-2 2,20-10,0 0,0 1,1-1,0 1,-1 0,1 0,0 0,0 0,0 0,1 0,-1 1,-1 3,3-6,1 0,0 1,-1-1,1 0,0 0,-1 0,1 1,0-1,0 0,0 0,0 1,0-1,0 0,1 0,-1 1,0-1,1 0,-1 1,1 0,0-1,0 1,1 0,-1-1,0 1,1-1,-1 0,1 1,-1-1,1 0,0 0,-1 0,1 0,0 0,0 0,9 3,0 0,0-1,0 0,0 0,1-1,-1-1,1 0,2-1,7 0,-1-1,0-1,1 0,4-3,-14 3,-1-1,0 0,1-1,7-4,-16 8,0-1,0 0,0 0,0 0,0-1,0 1,0 0,-1-1,1 1,0-1,-1 0,0 1,1-1,-1 0,0 0,0 0,0 0,0 0,0 0,0 0,0 0,-1-1,1 1,-1 0,0 0,0-1,0 1,0 0,-1 0,0 1,1-1,-1 0,0 1,0-1,0 0,0 1,0-1,0 1,-1-1,1 1,0 0,-1 0,1-1,-1 1,1 0,-1 0,0 0,1 1,-1-1,0 0,0 1,-1-1,-7-2,0 0,-1 1,-9-1,3 1,1 1,-1 0,0 2,0 0,1 0,-4 2,14-2,-1 0,1 1,0 0,0 0,0 0,0 1,0 0,0 0,0 0,1 1,0 0,-1 0,2 0,-1 0,0 1,1 0,-1 1,4-5,0 1,0 0,0-1,0 1,1 0,-1 0,1-1,-1 1,1 0,-1 0,1 0,0 0,0 0,0 0,0-1,0 1,0 0,1 0,-1 0,1 0,-1 0,1-1,-1 1,1 0,0 0,0-1,0 1,0-1,0 1,1-1,-1 1,0-1,1 0,-1 1,1-1,-1 0,1 0,1 1,6 3,1 1,0-1,-1-1,2 0,-1 0,4 0,21 5,0-1,0-2,0-2,1-1,19-1,-30-3,-1 0,1-2,0 0,-1-2,0 0,0-2,0-1,9-5,-32 13,0 0,0-1,0 1,0 0,0-1,-1 1,1-1,0 1,0-1,-1 0,1 1,0-1,-1 0,1 1,0-1,-1 0,1 0,-1 0,0 1,0-1,0 1,0 0,0-1,0 1,0 0,0-1,-1 1,1-1,0 1,0 0,0-1,-1 1,1 0,0 0,0-1,-1 1,1 0,0 0,-1-1,1 1,0 0,-1 0,1 0,0-1,-1 1,1 0,-1 0,-34-8,3 5,-1 2,0 1,1 1,-1 2,-9 3,21-3,-1 2,1 1,1 0,-1 1,1 2,0 0,1 1,-9 6,21-11,-1 1,1 0,1 0,-4 4,8-9,0 1,0 0,1 0,-1 0,1 0,0 0,-1 1,1-1,0 0,0 0,1 1,-1-1,0 1,1-1,-1 1,1-1,0 1,0 0,0-2,0 0,1 0,-1 0,0 0,1-1,-1 1,1 0,-1 0,1 0,-1 0,1-1,0 1,-1 0,1-1,0 1,-1 0,1-1,0 1,0-1,0 1,0-1,-1 0,2 1,25 6,4-4,0-1,0-1,0-1,0-2,17-4,33-7,40-13,74-27,-195 53,1-1,-1 1,1 0,-1 0,1 0,-1 0,1 0,-1 0,1-1,-1 1,1 0,-1-1,1 1,-1 0,1-1,-1 1,1 0,-1-1,0 1,1-1,-1 1,0 0,1-1,-1 1,0-1,1 0,-11-6,-26-3,-1 5,0 1,0 1,0 2,-1 2,-3 2,21-1,-1 0,1 2,0 1,0 0,0 1,1 2,0 0,0 0,1 2,-1 1,11-5,1-1,0 2,1-1,-1 0,1 1,-4 7,8-12,0 1,0 0,1-1,0 1,-1 0,1 0,0 0,0 0,1 0,-1 2,1-4,0 1,0-1,0 1,0-1,0 0,0 1,1-1,-1 1,1-1,-1 0,1 1,-1-1,1 0,0 0,0 1,-1-1,1 0,0 0,0 0,0 0,0 0,1 0,5 4,0-1,0 0,0 0,1-1,-1 0,1-1,0 1,0-1,0-1,0 0,3 0,24 2,34-1,-64-2,26-1,0 0,0-2,0-1,-1-2,0-1,20-7,-49 14,0 0,1-1,-1 1,0-1,0 1,0-1,0 1,0-1,0 1,0-1,-1 0,1 0,0 1,0-1,0 0,-1 0,1 0,0 0,-1 0,1 0,-1 0,1 0,-1 0,0 0,1 0,-1 0,0-1,0 1,1 0,-1 0,0 0,0 0,-1 0,1-1,0 1,0 0,-1-1,0 0,0-1,0 1,0 0,0 0,-1 0,1 0,-1 0,1 0,-1 0,0 0,0 1,0-1,0 1,0-1,0 1,0 0,-2-1,-6-2,-1 0,0 1,-1 0,1 1,-1 0,1 1,-1 0,1 1,-1 0,1 1,-1 0,1 1,-1 1,1-1,0 2,0-1,-2 2,5-1,0-1,0 1,0 1,0 0,1 0,-1 0,2 1,-1 0,0 0,1 0,0 1,1 0,0 0,0 1,0 0,1-1,0 1,0 1,1-1,0 1,1-1,-1 5,3-11,-1 0,1 0,0 0,0-1,0 1,0 0,1 0,-1 0,0 0,1-1,-1 1,1 0,0 0,-1-1,1 1,0 0,0-1,0 1,0-1,1 1,-1-1,0 0,0 1,1-1,-1 0,1 0,-1 0,1 0,0 0,-1 0,1-1,0 1,0 0,-1-1,1 1,2-1,5 2,1 0,0-1,-1-1,1 1,0-2,5 0,4-1,0-1,-1-1,0-1,0 0,0-1,0-1,6-5,-10 5,0-1,0 0,-1-1,-1 0,0-1,0 0,-1-1,0-1,1-2,-9 11,0-1,0 0,-1 0,0 1,0-2,0 1,0 0,0-2,-2 5,0 0,0 0,0 0,0 0,0 1,0-1,0 0,0 0,0 0,0 0,-1 0,1 0,0 0,0 1,-1-1,1 0,-1 0,1 0,-1 1,1-1,-1 0,0 0,1 1,-1-1,0 1,1-1,-1 1,0-1,0 1,0-1,1 1,-1 0,0-1,0 1,0 0,0 0,0-1,0 1,1 0,-1 0,0 0,-1 0,-12-1,1 0,-1 1,0 0,0 1,1 1,-1 0,1 1,-1 1,-5 2,-1 1,0 0,1 2,0 1,1 0,-15 11,26-16,1 0,0 0,1 0,-1 1,1 0,0 0,-1 3,5-8,0 0,1 0,-1 0,0 1,1-1,-1 0,1 1,0-1,-1 0,1 1,0-1,0 1,0-1,0 0,0 1,0-1,0 1,1-1,-1 1,1-1,0 0,0 0,-1 1,1-1,0 0,0 0,0 0,0 0,1 0,-1-1,0 1,0 0,1 0,-1-1,0 1,1-1,-1 1,0-1,1 0,0 1,13 2,-1-1,1 0,0-1,-1 0,1-1,0-1,12-2,2-2,0-1,0-1,11-6,-37 12,1 0,-1-1,0 1,-1-1,1 0,0 0,0 0,-1 0,1 0,-1-1,0 1,-1 1,-1 0,1 1,-1-1,1 0,-1 1,1-1,-1 0,0 0,1 0,-1 1,0-1,0 0,0 0,0 0,0 1,0-1,0 0,0 0,0 0,0 0,0 1,0-1,0 0,-1 0,1 0,0 1,-1-1,1 0,0 0,-1 1,1-1,-1 0,1 1,-1-1,0 0,1 1,-1-1,0 1,1-1,-1 1,0 0,1-1,-1 1,0 0,0-1,0 1,-2-1,-1-1,0 1,0 0,1 1,-1-1,0 1,0-1,0 1,0 0,0 1,0-1,1 1,-1-1,-2 2,-3 0,1 0,0 1,-1 0,1 1,-7 3,11-4,1-1,-1 1,0 0,1 0,0 0,0 0,-3 3,6-6,0 1,-1-1,1 1,0 0,-1-1,1 1,0-1,0 1,-1-1,1 1,0 0,0-1,0 1,0 0,0-1,0 1,0-1,0 1,0 0,0-1,0 1,1 0,-1 0,1 0,0 0,-1-1,1 1,0 0,0-1,0 1,-1 0,1-1,0 1,0-1,0 1,0-1,0 0,0 1,0-1,0 0,0 0,1 0,10 2,0-1,1 0,-1-1,1 0,-1-1,0 0,1-1,-1-1,0 0,5-2,20-8,-1-1,24-14,-59 28,0 0,0-1,0 1,0-1,0 1,-1-1,1 1,0-1,0 0,0 1,0-1,-1 0,1 0,0 1,-1-1,1 0,-1 0,0 1,-1 0,1 0,0-1,0 1,0 0,-1-1,1 1,0 0,0 0,-1 0,1-1,0 1,-1 0,1 0,0 0,-1 0,1 0,0 0,-1-1,1 1,0 0,-1 0,1 0,0 0,-1 0,1 0,0 0,-1 1,-35 1,20 2,1 1,1 0,-1 1,1 1,0 0,0 1,1 1,0 0,1 0,-10 11,21-20,0 1,0-1,0 1,1 0,-1-1,0 1,1 0,-1-1,0 1,1 0,-1 0,1 0,-1-1,1 1,-1 0,1 0,0 0,0 0,-1 0,1 0,0 0,0 0,0 0,0 0,0 0,0 0,0 1,1-1,0-1,0 1,0 0,0 0,0-1,0 1,0 0,0-1,0 1,0-1,1 1,-1-1,0 0,0 1,0-1,1 0,-1 0,1 0,10 1,0-1,0 0,0-1,1 0,21-4,-1-2,0-1,0-2,-1-1,0-2,-1 0,-1-3,6-4,-35 20,-1 0,1 0,0 0,-1-1,1 1,0 0,-1-1,1 1,0 0,-1-1,1 1,-1-1,1 1,-1-1,1 0,-1 1,1-1,-1 1,1-1,-1 0,0 1,1-1,-1 0,0 1,0-1,1 0,-1 0,0 1,0-1,0 0,-1 0,0 1,0-1,0 0,1 0,-1 1,0-1,0 1,0-1,-1 1,1-1,0 1,0 0,0 0,0-1,0 1,0 0,0 0,-53-2,40 3,-1 2,0 0,1 0,0 1,0 1,0 0,1 1,-1 1,1 0,1 1,-1 0,-4 5,6-1,11-12,0 0,0 1,0-1,0 0,0 1,0-1,0 0,0 0,0 1,0-1,0 0,0 1,0-1,0 0,0 0,0 1,0-1,0 0,1 1,-1-1,0 0,0 0,0 1,0-1,0 0,1 0,-1 0,0 1,2 0,0 0,0-1,-1 1,1 0,0-1,0 1,0-1,0 1,0-1,0 0,0 0,0 0,1 0,24-3,0 0,0-2,-1-1,1-1,-2-2,1 0,-1-2,0 0,-1-2,15-10,-31 17,0 1,-1-2,0 1,7-7,-13 12,0-1,1 1,-1 0,0-1,1 0,-1 1,0-1,0 0,0 0,-1 1,1-1,0 0,-1 0,1 0,-1 0,0 0,1 0,-1 0,0 0,0 0,0 0,-1 0,1 0,0 0,-1 0,0-1,0 2,0-1,0 0,-1 1,1-1,-1 1,1 0,-1-1,1 1,-1 0,0 0,0 0,0 0,0 0,1 1,-3-2,-33-7,30 8,-19-4,1 1,-1 1,0 2,0 0,-2 2,15 0,1 0,-1 1,1 0,-1 1,1 0,0 1,0 1,0 0,1 0,0 1,-4 4,12-8,0 0,1 1,-1-1,1 1,0-1,-1 1,0 2,3-4,0-1,-1 0,1 1,0-1,0 0,-1 1,1-1,0 1,0-1,0 1,0-1,-1 1,1-1,0 0,0 1,0-1,0 1,0-1,0 1,0-1,0 1,1-1,-1 1,0-1,0 1,0-1,0 0,1 1,-1-1,0 1,0-1,1 0,-1 1,0-1,1 0,-1 1,0-1,1 0,-1 1,1-1,-1 0,0 0,1 0,-1 1,1-1,-1 0,1 0,-1 0,0 0,1 0,-1 0,1 0,-1 0,1 0,-1 0,1 0,-1 0,1 0,-1 0,1 0,-1 0,1-1,6 1,0-1,-1-1,1 1,0-1,0 0,-1-1,1 0,-1 0,3-2,58-36,-58 35,4-2,22-16,13-12,-39 29,0-1,-1-1,0 1,0-1,-1 0,0-1,3-5,-9 13,0 1,0 0,0-1,0 1,-1-1,1 1,0-1,-1 0,1 1,-1-1,0 0,1 1,-1-1,0 0,0 1,0-1,0 0,-1 1,1-1,0 0,-1 1,1-1,-1 0,1 1,-1-1,0 1,0-1,1 1,-1 0,-1-1,-1-1,0 1,0 0,-1 0,1 0,-1 0,0 0,0 1,1-1,-1 1,0 0,0 0,-1 1,-25-5,-1 1,1 2,-1 1,0 2,1 1,-1 1,1 1,0 2,0 1,-3 3,16-2,17-8,0 1,0-1,0 0,0 0,0 0,0 1,0-1,0 0,0 0,0 0,0 1,0-1,0 0,0 0,0 0,0 0,1 1,-1-1,0 0,0 0,0 0,0 0,0 0,0 1,1-1,-1 0,0 0,0 0,0 0,0 0,0 0,1 0,-1 0,0 0,0 1,0-1,1 0,-1 0,0 0,0 0,0 0,1 0,-1 0,0 0,38 2,-4-3,-1-2,29-7,-51 8,-1-1,1 0,-1 0,1-1,-1 0,0-1,-1 0,1-1,-1 0,8-7,-15 11,0 1,0-1,0 0,0 0,-1 0,1-1,-1 1,1 0,-1-1,0 1,0 0,0-1,0 0,0 1,-1-1,1 1,-1-1,0 0,1-1,-2 2,1 0,-1 0,1 0,-1 0,0 0,0 0,0 1,0-1,0 0,0 0,0 1,-1-1,1 0,-1 1,1 0,-1-1,0 1,1 0,-1 0,0 0,0 0,0 0,1 0,-1 0,-1 0,-11-3,0 0,0 1,0 0,0 1,0 0,0 1,-1 1,1 1,-5 0,-22 4,1 1,-25 8,53-11,-1 0,0 0,0 0,0 2,0-1,1 2,0-1,-8 6,20-11,-1 1,1-1,0 0,-1 0,1 0,0 0,-1 0,1 0,0 1,0-1,-1 0,1 0,0 0,-1 1,1-1,0 0,0 0,0 1,-1-1,1 0,0 1,0-1,0 0,0 1,-1-1,1 0,0 1,0-1,0 0,0 1,0-1,0 0,0 1,0-1,0 0,0 1,0-1,0 0,0 1,1-1,-1 0,0 1,0-1,0 0,0 1,0-1,1 0,-1 1,0-1,1 0,0 1,1 0,0-1,-1 1,1-1,0 1,0-1,0 0,-1 1,1-1,2 0,18-1,0-1,0-1,1 0,-2-2,17-5,11-7,45-20,-73 27,0 0,0-2,2-1,-18 9,1 0,-1 0,1-1,-1 1,-1-1,1 0,-1 0,1-1,-1 0,-1 1,1-1,1-6,-4 10,0 0,0 0,-1 0,1 0,-1 1,0-1,0 0,1 0,-1 0,0 0,-1 0,1 0,0 0,-1 0,1 0,-1 0,1 0,-1 0,0 0,0 0,0-1,-2 0,1 1,0-1,-1 0,0 1,0 0,1-1,-1 1,-1 0,1 0,0 1,-2-2,-10-2,0 0,0 0,0 2,-1 0,-1 0,-30-4,1 3,-1 1,28 3,-1 0,1 2,0 0,0 1,0 0,-6 4,21-6,-1 1,1-1,0 1,0 0,-1 0,1 1,1-1,-1 1,3-3,1 0,0 0,0 1,0-1,-1 0,1 0,0 0,0 0,0 0,0 0,-1 1,1-1,0 0,0 0,0 0,0 0,0 1,-1-1,1 0,0 0,0 1,0-1,0 0,0 0,0 0,0 1,0-1,0 0,0 0,0 1,0-1,0 0,0 0,0 0,0 1,0-1,0 0,0 0,0 1,1-1,-1 0,0 0,0 0,0 0,0 1,0-1,1 0,-1 0,0 0,14 3,10-5,-1-1,1-1,-1-1,1-1,12-6,7-1,-10 5,-19 5,0 0,0-2,0 1,0-2,-1 0,2-1,-15 7,1-1,-1 1,1 0,-1 0,1-1,-1 1,1 0,-1-1,0 1,1 0,-1-1,1 1,-1-1,0 1,1 0,-1-1,0 1,0-1,0 1,1-1,-1 1,0-1,0 1,0-1,0 0,0 1,0-1,0 1,0-1,0 1,0-1,0 0,0 0,-1 0,0 0,0 0,1 0,-1 1,0-1,0 0,0 0,0 0,0 1,0-1,0 0,0 1,-1-1,-39-13,40 13,-37-8,0 1,0 2,-1 2,0 1,1 2,-1 2,0 1,1 2,-4 3,35-6,0 0,1 0,-1 1,0 0,1 1,0 0,-1-1,1 2,0-1,-1 2,7-5,-1 0,1 0,0 0,-1 1,1-1,0 0,0 0,-1 0,1 0,0 0,0 0,-1 1,1-1,0 0,0 0,0 0,-1 1,1-1,0 0,0 0,0 1,0-1,0 0,-1 0,1 1,0-1,0 0,0 1,0-1,0 0,0 0,0 1,0-1,0 0,0 0,0 1,0-1,0 0,0 1,0-1,1 0,-1 0,0 1,0-1,0 0,0 0,0 1,1-1,-1 0,0 0,0 0,0 1,1-1,-1 0,0 0,0 0,1 0,-1 1,0-1,0 0,1 0,-1 0,0 0,0 0,22 2,5-7,0-1,-1-1,0-1,-1-1,1-2,-2 0,21-14,-42 24,0-1,-1 0,1 1,0-1,-1-1,1 1,-1 0,0-1,0 1,0-1,0 1,1-2,-3 3,0 0,1 0,-1 1,0-1,0 0,0 1,0-1,1 0,-1 0,0 1,-1-1,1 0,0 0,0 1,0-1,0 0,0 1,-1-1,1 0,0 0,-1 0,0 0,0 0,0-1,0 1,-1 0,1 0,0 0,-1 0,1 0,-1 0,1 0,-1 1,1-1,-2 0,-14-4,-1 1,1 1,-1 0,0 2,0 0,0 1,0 0,-14 3,26-2,0-1,1 2,-1-1,1 0,-1 1,-3 1,9-2,0-1,-1 0,1 0,0 0,0 0,-1 0,1 0,0 0,0 0,0 0,-1 0,1 0,0 1,0-1,0 0,0 0,-1 0,1 0,0 1,0-1,0 0,0 0,0 0,0 1,0-1,-1 0,1 0,0 0,0 1,0-1,0 0,0 0,0 1,0-1,0 0,0 0,0 0,0 1,0-1,0 0,0 0,1 1,-1-1,0 0,0 0,0 0,2 2,0-1,0 0,0 0,0-1,0 1,0 0,0-1,0 1,0-1,1 0,33 5,-1-1,1-2,9-2,109-8,-137 7,10-2,-25 1,-6 0,-44-2,24 5,-1 2,1 0,0 1,0 2,-2 1,13-4,0 2,0 0,1 0,-1 1,1 1,1 0,-1 0,1 2,-9 7,16-12,1-1,0 1,0 0,1 0,-1 0,1 0,-1 0,1 0,1 1,-1-1,0 1,1-1,-1 5,2-5,0-1,0 0,0 1,0-1,0 0,1 1,0-1,-1 0,1 1,0-1,1 0,-1 0,0 0,1 0,0 0,0 0,0 0,0-1,0 1,1-1,5 6,0-1,1 0,0-1,1 0,0-1,0 0,0 0,0-1,0 0,1-1,7 2,16 2,0-2,0-1,5-1,10-1,1-2,-1-2,16-4,-64 5,0 1,-1 0,1 0,0 0,0-1,-1 1,1 0,0 0,0 0,-1 0,1 0,0 1,0-1,-1 0,1 0,0 0,-1 1,1-1,0 1,-8 7,-30 13,30-17,-9 4,0 1,1 1,0 0,1 1,0 1,1 0,0 1,-6 8,18-21,1 1,-1 0,0 0,0 0,1 0,-1 0,1 0,-1 0,1 0,-1 0,1 0,0 1,-1-1,1 0,0 0,0 0,0 0,0 1,0-1,0 0,0 0,0 0,1 0,-1 1,0-1,1 1,0-1,0 0,1 1,-1-1,0 0,1 0,-1 1,1-1,-1 0,1 0,-1-1,1 1,0 0,-1-1,1 1,1 0,7 1,-1 0,1-1,0 0,0 0,9-1,56-8,-68 7,1 0,-1-1,1 0,-1-1,0 0,0 0,0 0,5-4,-12 7,0 0,1 0,-1 0,0-1,0 1,1 0,-1 0,0 0,0 0,0 0,1-1,-1 1,0 0,0 0,0-1,0 1,0 0,1 0,-1 0,0-1,0 1,0 0,0 0,0-1,0 1,0 0,0-1,0 1,0 0,0 0,0-1,0 1,0 0,0 0,0-1,0 1,0 0,0 0,0-1,-1 1,-10-6,-18 0,-14 4,1 2,0 2,0 1,-15 5,56-8,0 0,0 0,1 1,-1-1,0 0,0 0,0 0,0 0,1 0,-1 0,0 0,0 0,0 0,0 0,0 0,1 0,-1-1,0 1,0 0,0-1,1 1,-1 0,0-1,0 1,1-1,-1 0,0 1,1-1,-1 1,1-1,-1 0,1 1,-1-1,1 0,-1-2,1 0,0 0,0-1,1 1,-1 0,1 0,0 0,-1 0,2-1,5-21,-2 10,-1 1,0-1,-2 0,1 0,-2-2,-1 13,0 0,0 0,0 0,0 0,-1 0,0 0,0 1,0-1,0 0,-1 0,0 1,1-1,-1 1,0-1,-1 1,1 0,-1 0,1 0,-1 0,0 0,-2-1,-13-8,-1 1,0 1,0 1,-1 1,0 1,-1 0,1 2,-1 0,0 1,20 4,1 1,-1-1,1 0,-1 0,1 0,-1 0,1 0,0-1,-1 1,1 0,-1 0,1 0,-1 0,1 0,0-1,-1 1,1 0,-1 0,1-1,0 1,-1 0,1-1,0 1,-1 0,1-1,0 1,0 0,-1-1,1 1,11-7,22-1,57-3,-89 11,-1 0,0 0,0 0,0 0,0 0,1 0,-1 0,0 0,0-1,0 1,0 0,0 0,1 0,-1 0,0 0,0 0,0 0,0 0,0 0,0 0,0-1,1 1,-1 0,0 0,0 0,0 0,0 0,0-1,0 1,0 0,0 0,0 0,0 0,0 0,0-1,0 1,0 0,0 0,0 0,0 0,0-1,0 1,0 0,0 0,0 0,0 0,0-1,-8-7,-16-8,22 14,-209-131,208 132,0-1,0 0,0 0,0 0,0-1,0 1,0-2,3 4,0 0,0 0,-1 0,1-1,0 1,0 0,0 0,0 0,0 0,0-1,0 1,0 0,0 0,0 0,0-1,0 1,0 0,0 0,0 0,0-1,0 1,0 0,0 0,0 0,0 0,0-1,0 1,0 0,0 0,0 0,0-1,0 1,1 0,-1 0,0 0,0 0,0 0,0-1,0 1,1 0,15-2,-6 2,0 1,0 1,0-1,0 2,5 1,-37-27,-4-1,-136-131,162 155,-1-1,0 1,0-1,1 1,-1-1,0 0,1 1,-1-1,1 0,-1 1,0-1,1 0,0 0,-1 0,1 1,0-1,-1 0,1 0,0 0,0 0,0 0,-1 0,1 0,0 1,0-1,0 0,1 0,-1 0,0 0,0 0,0 0,1 0,-1 1,0-1,1 0,1-1,0 0,0 1,1-1,-1 1,0 0,1 0,-1 0,1 0,-1 0,1 1,0-1,0 0,20-2,0 0,0 2,17 0,-13 1,0-1,9-2,-36 2,0 1,-1 0,1 0,0 0,0 0,0 0,0 0,0 0,0 0,0 0,-1 0,1 0,0 0,0 0,0-1,0 1,0 0,0 0,0 0,0 0,0 0,0 0,0 0,0-1,0 1,0 0,-1 0,1 0,0 0,0 0,0 0,0-1,0 1,0 0,1 0,-1 0,0 0,0 0,0 0,0-1,0 1,0 0,0 0,0 0,0 0,0 0,0 0,0 0,0 0,0-1,1 1,-1 0,0 0,0 0,0 0,0 0,0 0,0 0,1 0,-17-7,13 5,-61-31,-28-22,4 3,92 57,19 17,-22-21,0 0,0 0,0 0,0 0,0 0,0 1,0-1,-1 0,1 1,0-1,-1 1,1-1,-1 1,1-1,-1 1,0-1,0-1,-1 0,1 1,0-1,0 0,0 0,-1 0,1 1,0-1,0 0,-1 0,1 0,0 1,-1-1,1 0,0 0,0 0,-1 0,1 0,0 0,-1 0,1 0,0 0,-1 0,1 0,0 0,-1 0,1 0,0 0,-1 0,1 0,0 0,-1 0,1-1,0 1,0 0,-1 0,1 0,0-1,-14-5,14 6,-133-81,122 74,10 3,16 3,9 0,-23 0,0 1,1-1,-1 0,0 0,0 0,1 0,-1 0,0-1,0 1,0 0,-1 0,1-1,0 1,0-1,-1 1,1 0,-1-1,1 1,-1-1,0 1,1-1,-1 0,0 1,0-1,0 1,0-1,0 1,-1-1,1 1,0-1,-1 1,1-1,-1 0,-1-6,-1 0,0 0,0 1,-1-1,-3-4,-2-2,-1 1,-1 0,0 0,-1 1,0 1,-1 0,0 1,-1 0,2-3,12 12,0 1,0 0,0 0,0 0,0 0,0-1,0 1,0 0,0 0,0 0,0 0,0-1,0 1,0 0,0 0,1 0,-1 0,0-1,0 1,0 0,0 0,0 0,0 0,1 0,-1 0,0 0,0-1,0 1,0 0,1 0,-1 0,0 0,0 0,0 0,0 0,1 0,-1 0,0 0,0 0,0 0,1 0,-1 0,0 0,0 0,35 5,-17-3,-43-15,-4 3,22 8,0 0,1-1,-1 0,0 0,1 0,-1-1,29 1,75 3,-104-2,-1-1,1 0,0-1,0 1,0-2,-1 0,-5-2,-41-25,102 50,-11 6,-129-81,85 52,24 11,30 10,-47-16,1 0,-1 0,0-1,1 1,-1 0,1 0,-1 0,0 0,1-1,-1 1,0 0,1 0,-1 0,0-1,1 1,-1 0,0-1,1 1,-1 0,0-1,0 1,0 0,1-1,-1 1,0 0,0-1,0 1,0-1,0 1,0 0,0-1,0 1,0-1,0 1,0-1,0 1,0 0,0-1,0 1,0-1,0 1,0 0,0-1,-1 1,1 0,0-1,0 1,-1 0,1-1,0 1,-12-25,11 22,-73-120,74 123,0 0,-1-1,1 1,0 0,0-1,-1 1,1 0,0-1,0 1,-1-1,1 1,0-1,0 1,0 0,0-1,0 1,0-1,0 1,0-1,0 1,0-1,0 1,0 0,0-1,0 1,0-1,0 1,1-1,-1 1,0 0,0-1,13 2,18 14,62 47,-88-59,-3-5,-9-10,-14-13,19 24,1 0,-1 0,0 0,1 0,-1 1,0-1,0 0,0 1,0-1,-1 1,-3 3,10 9,16 13,0 0,2-1,0-1,11 6,29 32,-62-61,0 0,1 0,-1 0,1 1,-1-1,0 0,1 0,-1 1,0-1,1 0,-1 0,0 1,0-1,1 1,-1-1,0 0,0 1,0-1,1 0,-1 1,0-1,0 1,0-1,0 0,0 1,0-1,0 1,0-1,0 1,0-1,0 0,0 1,0-1,0 1,-14-1,-4-1,18 1,-1 1,1-1,0 0,-1 0,1 1,0-1,0 0,-1 1,1-1,0 0,0 1,0-1,0 0,-1 1,1-1,0 1,0-1,0 0,0 1,0-1,0 1,0-1,0 0,0 1,0-1,0 1,0-1,0 0,1 1,-1-1,0 1,0-1,0 0,1 1,-1-1,0 0,0 1,1-1,-1 0,0 0,0 1,1-1,-1 0,1 1,7 10,0 0,1-1,1 1,0-2,1 2,-1-2,0 0,0 1,-2 1,1-1,4 9,-7-4,-13-18,-16-20,-33-30,104 98,-2 3,36 48,-82-96,1 1,-1-1,1 0,-1 1,1-1,-1 1,0-1,1 1,-1-1,0 1,1-1,-1 1,0-1,0 1,1 0,-1-1,0 1,0-1,0 1,0 0,0-1,0 1,0-1,0 1,0 0,0-1,0 1,0 0,-1-2,0 1,0 0,1 0,-1 0,0-1,0 1,1 0,-1-1,0 1,1 0,-1-1,0 1,1-1,-1 1,1-1,-1 1,1-1,-1 0,1 1,-1-1,1 1,0-1,-30-42,30 43,0 0,0 0,0 0,0 0,-1 1,1-1,0 0,0 0,0 0,0 0,0 0,0 0,0 0,0 0,0 0,0 0,0 0,0 0,0 1,0-1,0 0,0 0,0 0,-1 0,1 0,0 0,0 0,0 0,0 0,0 0,0 0,0 0,0 0,0 0,0 0,-1 0,1 0,0 0,0 0,0 0,0 0,0 0,0 0,0 0,0 0,0 0,4 9,16 15,1-2,0-1,2 0,13 8,20 19,-55-48,-1 1,0-1,1 0,-1 0,0 0,1 1,-1-1,0 0,1 0,-1 1,0-1,0 0,1 0,-1 1,0-1,0 0,0 1,0-1,1 0,-1 1,0-1,0 1,0-1,0 0,0 1,0-1,0 0,0 1,0-1,0 1,0-1,0 0,0 1,0-1,0 1,-15 2,-27-9,36 5,14 4,-1-1,1 1,-1 0,0 1,0 0,4 3,56 36,-42-26,13 8,-46-28,-8-4,13 7,7 4,22 15,-1 1,-2 1,0 1,-1 1,-1 2,3 7,-23-32,0 1,0 0,-1 0,1 0,0 1,-1-1,1 0,-1 0,0 0,1 0,-1 0,0 1,0-1,1 0,-1 0,0 0,0 1,-1-1,1 0,0 0,0 0,-1-1,1 1,-1 0,1-1,-1 1,1-1,-1 1,1-1,-1 1,0-1,1 1,-1-1,0 1,1-1,-1 0,0 1,0-1,1 0,-1 0,0 0,0 1,-7 0,1-1,-1 1,0-1,0-1,-5 0,-3 0,-10 0,18 0,0 0,-1 1,1 0,-1 0,1 1,0 0,-2 1,10-2,-1 0,1 0,-1 0,0 0,1 0,-1 1,1-1,-1 0,1 1,-1-1,1 0,-1 1,1-1,0 0,-1 1,1-1,-1 1,1-1,0 1,-1-1,1 1,0-1,0 1,-1-1,1 1,0-1,0 1,0-1,0 1,0 0,-1-1,1 1,0-1,0 1,1 0,-1-1,0 1,0-1,0 1,0-1,0 1,1-1,-1 1,0 0,0-1,1 2,0-1,0 1,0-1,0 0,0 1,1-1,-1 0,0 0,0 0,1 0,-1 0,1 0,-1 0,2 0,4 1,0 0,0 0,0-1,0 0,7-1,-14 0,0 0,1 0,-1 0,0 0,1 0,-1 0,1 0,-1 0,0 0,1 0,-1-1,0 1,1 0,-1 0,0 0,0 0,1-1,-1 1,0 0,0-1,1 1,-1 0,0 0,0-1,0 1,1 0,-1-1,0 1,0 0,0-1,0 1,0 0,0-1,0 1,0 0,0-1,0 1,0-1,0 1,0 0,0-1,0 1,0 0,0-1,0 1,0 0,0-1,-1 1,1 0,-8-22,7 21,-21-41,-2 2,-2 1,-1 1,-7-5,10 20,18 19,16 14,13 11,21 22,-40-38,0-1,-1 1,1 0,-1 0,0 0,-1 0,1 1,1 4,-47-44,38 29,0 0,0 1,-1 0,0 0,0 0,0 1,0 0,-1 0,1 1,-1-1,1 1,-5 0,10 2,1 0,0 0,0 0,-1 0,1 0,0 0,-1 0,1 0,0 0,-1 0,1 0,0 0,-1 0,1 0,0 0,-1 0,1 0,0 0,-1 0,1 1,0-1,0 0,-1 0,1 0,0 1,0-1,-1 0,1 0,0 1,0-1,0 0,-1 0,1 1,0-1,0 0,0 1,0-1,0 1,5 13,17 14,-4-8,1 0,1-2,0-1,2 0,0-1,1-2,0 0,2-1,-25-13,1 0,-1 1,0-1,1 0,-1 0,0 1,1-1,-1 0,1 0,-1 0,1 0,-1 0,0 0,1 0,-1 0,1 0,-1 0,1 0,-1 0,1 0,-1 0,0 0,1 0,-1 0,1-1,-1 1,0 0,1 0,-1 0,1-1,-1 1,0 0,1 0,-1-1,0 1,1-1,-1 0,0 0,1 0,-1-1,0 1,0 0,0 0,0-1,0 1,0 0,0 0,-1-1,1 1,0 0,-14-37,12 35,1 0,-1 0,0 0,0 1,0-1,0 0,-1 1,1 0,-1-1,0 1,74 65,-23-26,22 10,-59-40,1-1,0-1,0 0,0-1,13 4,13 6,-1 2,-1 1,8 7,-38-19,0 1,0 0,-1 0,0 0,0 1,0-1,-1 1,10 13,-8-12,-1 1,0 1,-1-1,0 1,0-1,0 5,17 37,-11-33,-7-13,0 0,0 0,-1 0,0 0,1 1,-2-1,1 1,0 2,-1-3,1 0,0 0,1 0,-1 0,1 0,0-1,0 1,0-1,1 0,0 0,0 1,18 22,-15-17,15 28,-21-36,0 0,0 0,0 0,0 1,-1-1,1 0,-1 0,1 1,-1-1,0 0,0 1,0-1,0 0,-1 1,1-1,-1 1,1-2,-1 1,0-1,0 0,-1 0,1 1,0-1,0 0,-1 0,1 0,0 0,-1-1,1 1,-1 0,1 0,-1-1,1 1,-1-1,0 0,1 1,-1-1,0 0,1 0,-1 0,-1 0,-46-2,40 2,7-1,-1 1,1-1,0 0,-1 1,1-1,0 0,0 0,-1 0,1-1,0 1,0 0,1-1,-1 1,0-1,0 0,1 0,-1 1,1-1,-1 0,1 0,0-1,0 1,0 0,0 0,0 0,1-1,-1 0,-2-9,0 0,1-1,0 1,1-10,0 18,1 2,-1 0,1-1,-1 1,0 0,0 0,0 0,0 0,0 0,0 0,0 0,-1 0,1 1,-1-1,0 0,1 1,-1-1,0 1,0 0,0-1,0 1,0 0,0 0,0 0,0 1,-1-1,-1 0,11 4,0 0,0 0,0 1,-1 0,1 0,0 2,27 15,-27-16,-1 0,0 0,0 1,0 0,-1 0,1 0,-1 0,-1 1,1 0,-1 0,2 6,-4-4,0-1,-1 1,0 0,0-1,-1 1,0 0,-1 0,-1 6,0 19,3-18,-1-9,1 0,-1 0,0 0,-1 0,0 0,0 0,0 0,-1 0,0 0,0-1,-1 1,0-1,0 1,-2 2,6-8,5-3,6-5,-9 4,0 0,-1 0,1 0,-1 0,0-1,0 1,0-1,1-2,-3 6,0-1,0 0,1 1,-1-1,0 0,0 1,0-1,0 0,0 1,0-1,0 0,0 1,0-1,-1 0,1 1,0-1,0 0,0 1,-1-1,1 0,0 1,-1-1,1 1,-1-1,1 1,-1-1,1 1,-1-1,1 1,-1-1,1 1,-1 0,1-1,-1 1,0 0,1-1,-1 1,0 0,1 0,-1 0,0 0,1-1,-1 1,0 0,1 0,-1 0,0 0,0 1,1-1,-1 0,0 0,-68 1,38 0,-24-2,54 1,0 0,0 0,0 0,0 0,0-1,0 1,0 0,0-1,0 1,0 0,0-1,0 1,0-1,0 0,1 1,-1-1,0 0,0 1,1-1,-1 0,0 0,1 0,-1 1,1-1,-1 0,1 0,0 0,-1 0,1 0,0 0,0 0,0 0,-1 0,1 0,0 0,0 0,0 0,1 0,-1 0,0 0,0 0,0 0,1 0,-1 0,1 0,-1 0,1-3,0 1,1-1,-1 1,1 0,0 0,0 0,0 0,0 0,0 0,1 0,-1 1,1-1,0 1,5-3,0 1,1 0,0 0,0 1,0 0,0 0,0 1,0 1,1 0,-1 0,27-1,-1 1,4 3,12-1,-48-1,-1 0,1 0,0 0,-1 0,1 0,0 1,-1-1,1 1,-1 0,1 0,-1 0,1 0,-1 0,1 0,0 1,-2 0,0 0,0-1,1 1,-1 0,0 0,-1 0,1 0,0 0,0 0,-1 0,1 0,-1 0,0 0,0 0,1 0,-1 0,0 0,-1 0,1 1,0 15,0-12,0 1,0 0,-1 0,0 0,0 0,0-5,0 0,1 0,-1 0,0-1,0 1,0 0,0 0,0-1,0 1,0-1,-1 1,1-1,-1 1,1-1,-1 0,1 0,-1 0,0 0,0 1,-17 7,12-6,1 0,0 0,-1 1,1-1,1 1,-1 1,1-1,-4 5,2-3,0-1,0 0,0 0,0 0,-1-1,0 0,0 0,0-1,-4 1,-1 1,0 0,1 1,-4 3,3-2,-1 0,-14 5,-20 10,-74 48,57-41,57-24,-1 0,0-1,-1 0,1-1,-1 1,0-2,1 0,-1 0,0-1,-4 1,-20 2,-9 9,36-10,0 0,0-1,0 0,-1 0,1-1,-1 0,-7 1,0 1,1 0,-11 4,12-3,1-1,-1 0,1-1,-1 0,-7-1,-159 1,-191-4,337 0,1-2,-1 0,-24-8,11-2,-15-8,-24-8,41 15,-32-17,32 14,30 12,-1 2,0 0,0 1,-3 0,-32-7,4-3,1-1,-13-9,43 17,0-2,1 1,0-2,1 0,-1-1,2 0,0-1,-7-7,-16-27,26 33,0 1,0 0,-1 0,0 1,-9-7,-109-83,23 17,-59-33,156 111,0-1,1 0,0-1,0 0,0 0,1 0,-3-5,-36-59,11 16,11 22,-15-22,-22-43,-3-40,44 105,15 28,0-1,1 1,0-1,0 0,1 0,-1 0,1-1,1 1,-1 0,1-1,0 1,0-4,1-35,0 9,-4-22,3 46,-1 0,-1 0,0 0,-1 0,0 1,-4-10,3 11,2 0,-1 0,2-1,-2-9,1 10,3 10,0 0,0-1,0 1,0 0,0 0,0 0,0 0,0 0,0 0,0 0,0 0,0-1,0 1,0 0,0 0,0 0,0 0,0 0,0 0,0 0,0-1,0 1,0 0,0 0,0 0,0 0,0 0,0 0,0 0,1 0,-1 0,0-1,0 1,0 0,0 0,0 0,0 0,0 0,0 0,0 0,1 0,-1 0,0 0,0 0,0 0,0 0,0 0,0 0,0 0,0 0,1 0,7 3,10 11,-17-13,96 81,33 26,-130-108,1 1,-1-1,1 1,-1-1,1 1,-1-1,1 0,0 1,-1-1,1 0,0 0,-1 1,1-1,0 0,-1 0,1 0,0 0,-1 0,1 0,0 0,0 0,-1 0,1 0,0-1,-1 1,1 0,0 0,-1-1,1 1,0 0,0-2,0 1,1 0,-1 0,0-1,0 1,0-1,0 1,0-1,-1 0,1 1,0-1,0 0,2-9,-1 1,0-1,1-9,-3 19,3-44,-2-38,-1 28,-2 246,16 104,-10-273,-3-22,-1 1,0-1,0 0,0 1,0-1,1 0,-1 0,0 1,0-1,0 0,1 0,-1 1,0-1,1 0,-1 0,0 0,0 1,1-1,-1 0,0 0,1 0,-1 0,0 0,1 0,-1 0,0 0,1 0,-1 0,0 0,1 0,-1 0,3-1,-1-1,1 0,-1 1,0-1,1 0,-1-1,0 1,-1 0,1 0,0-1,0 1,0-3,27-44,-2-1,-2 0,-3-2,-2-1,-2-1,-2 0,-3-4,-10 47,4-28,-7 36,0 1,0-1,0 1,0 0,0-1,0 1,-1 0,1-1,-1 1,0 0,1 0,-1-1,0 1,-1-1,1 3,1-1,-1 0,0 0,1 1,-1-1,0 0,0 1,0-1,0 1,0-1,0 1,1 0,-1-1,0 1,0 0,0 0,0-1,0 1,0 0,0 0,0 0,0 0,-1 0,1 1,0-1,1 0,-1 0,0 1,0-1,0 0,0 1,0-1,0 1,0-1,0 1,1 0,-1-1,0 1,-3 2,0 0,0 1,1-1,-1 1,1-1,0 1,-1 3,-4 6,1 1,1 0,0 0,1 1,0 0,1 1,2-5,0-1,0 1,1 0,0 0,1 0,0-1,1 1,0 0,1 1,-2-10,0-1,1 0,-1 0,0 1,1-1,-1 0,1 0,-1 0,1 0,-1 0,1 0,0 0,0 0,-1 0,1 0,0 0,0 0,0 0,0-1,0 1,0 0,0-1,0 1,1-1,0 1,-1-1,1 0,0 0,0 0,-1 0,1 0,0-1,0 1,-1 0,1-1,0 1,-1-1,1 0,0 1,0-2,8-4,0-1,-1 0,1 0,6-8,-12 11,45-44,-3-2,-2-1,17-29,-60 79,3-5,0 1,-1-1,0 1,0-1,1-3,-3 8,-1 0,0 1,0-1,1 0,-1 1,0-1,0 0,0 0,0 1,0-1,0 0,0 0,0 1,0-1,-1 0,1 0,0 1,0-1,-1 0,1 0,-1 1,0-1,1 0,-1 1,0-1,0 1,0-1,0 1,1 0,-1-1,0 1,0 0,0 0,0-1,0 1,0 0,0 0,0 0,0 0,0 0,-1 0,-5 1,0 0,0 1,0 0,0 0,0 0,0 1,0 0,1 0,0 1,-1 0,1 0,0 0,-3 4,-6 5,1 0,1 1,0 1,-6 10,6-7,1 2,0-1,2 2,0-1,-2 10,7-17,0 1,2 1,-1-1,2 0,0 1,1 0,0-1,1 14,0-27,0 0,0-1,0 1,0 0,0 0,0 0,0-1,1 1,-1 0,0 0,0-1,0 1,1 0,-1 0,0-1,1 1,-1 0,1-1,-1 1,1-1,-1 1,1 0,-1-1,1 1,0-1,-1 1,1-1,0 0,0 0,0 0,0 0,0-1,0 1,0 0,-1-1,1 1,0 0,0-1,0 1,-1-1,1 1,0-1,0 0,-1 1,1-1,-1 0,1 0,5-5,-1-1,0 0,0 0,1-5,-3 8,2-5,0-1,-1 0,0 0,0-1,-1-1,-2 10,-1 1,1-1,-1 0,0 0,1 0,-1 1,0-1,0 0,0 0,0 0,-1 0,1 1,-1-1,1 0,-1 0,1 0,-1 1,0-1,0 1,0-1,0 0,0 1,0-1,0 1,0 0,-1-1,1 1,0 0,-1 0,1 0,-1 0,0 0,0 0,-8-3,1 1,-1 1,0 0,0 0,0 1,0 0,-9 0,-4 2,0 0,-21 5,38-5,1 0,-1 0,1 0,-1 1,1 0,0 0,0 1,-1-1,2 1,-1 0,0 1,1-1,-1 1,1 0,0 0,1-1,1 0,0 1,0-1,1 0,-1 1,1-1,-1 1,1-1,0 1,0 0,1-1,-1 1,1 0,0 0,0-1,0 1,0 0,1 0,0-1,-1 1,1 0,2 2,-1 2,1 0,0 0,1-1,0 1,0-1,1 0,0-1,0 2,-4-8,-1 0,0 0,0 1,0-1,0 0,0 0,1 0,-1 1,0-1,0 0,1 0,-1 0,0 0,0 1,1-1,-1 0,0 0,0 0,1 0,-1 0,0 0,0 0,1 0,-1 0,0 0,1 0,-1 0,0 0,0 0,1 0,-1 0,0 0,0 0,1 0,-1 0,0-1,0 1,1 0,-1 0,7-13,-2-16,-5 22,0 1,0 0,0-1,-1 1,0 0,0-1,0 1,-1 0,0 0,0 0,-2-1,3 5,0 0,0 0,0 0,-1 0,1 0,-1 1,0-1,1 1,-1-1,0 1,0-1,0 1,0 0,0 0,0 0,0 0,0 0,-1 1,1-1,0 1,-1-1,1 1,0 0,0 0,-1 0,1 0,0 0,-1 0,1 1,0-1,-1 1,1 0,0-1,0 1,0-1,0 1,1 0,-1-1,0 1,0 0,1 0,-1 0,1 0,-1 1,1-1,-1 0,1 1,0-1,0 1,0-1,0 1,0-1,0 1,0 0,0-1,0 1,1 0,-1 0,1 1,-1 5,0 1,1-1,0 0,0 0,1 0,0 1,0-3,0 0,-1 1,0-1,0 1,0-1,-1 1,0 2,1-9,-1 0,1 0,0 0,-1 0,1 0,0 0,-1 0,1 0,0 0,-1 0,1 0,0 0,0 0,-1 0,1 0,0 0,-1 0,1 0,0 0,-1 0,1 0,0-1,0 1,-1 0,1 0,0 0,0-1,-1 1,1 0,0 0,0-1,-1 1,1 0,-14-12,9 8,4 3,0 0,0 1,0-1,0 0,-1 0,1 1,0-1,0 1,-1-1,1 1,-1 0,1-1,0 1,-1 0,1 0,-1 0,1 0,0 0,-2 0,2 1,1-1,-1 1,0-1,0 1,0-1,0 1,1 0,-1-1,0 1,0 0,1-1,-1 1,1 0,-1 0,1 0,-1 0,1-1,-1 1,1 0,0 0,-1 0,1 2,-1 1,0-1,1 0,0 0,0 0,0 1,0-1,0 0,0 0,1 0,0 0,0 0,0 0,0 0,0 0,1 1,-2-3,1 0,0 0,0 0,0 0,0 0,0 0,0 0,0 0,1 0,-1-1,0 1,0 0,1-1,-1 1,0-1,1 1,-1-1,0 0,1 0,-1 0,1 1,-1-1,0 0,1-1,-1 1,1 0,-1 0,0-1,1 1,-1 0,0-1,1 0,0 0,7-3,0 0,0-1,-1 0,5-3,-4 2,3-2,-9 5,-1 1,1 0,0 0,0 0,0 0,1 1,-1-1,0 1,1 0,-1 0,1 0,-1 0,-2 1,-1 1,1-1,-1 0,1 1,-1-1,1 0,-1 1,0-1,1 1,-1-1,1 0,-1 1,0-1,0 1,1 0,-1-1,0 1,0-1,1 1,-1-1,0 1,0-1,0 1,0 0,0-1,0 1,0-1,0 1,0 0,-1 24,0-18,1-3,0-1,0 1,0 0,1 0,-1-1,1 1,0 0,0-1,0 1,0-1,1 1,-1-1,1 1,0-1,0 0,0 0,1 0,-1 0,1 0,-1-1,1 1,0-1,0 0,0 0,1 0,-1 0,0 0,1-1,-1 1,1-1,-1 0,1 0,0 0,-1-1,1 1,0-1,0 0,-1 0,1 0,0-1,0 1,-1-1,1 0,0 0,-1 0,1-1,9-2,-1-2,-1 0,1 0,-1-1,5-4,-21 15,0 1,1 0,0 0,0 0,0 0,1 1,0-1,0 1,0 0,1 0,-1 0,0 4,1 1,0-1,0 1,1 0,1-1,-1 1,2 0,0 3,-1-13,0 1,0 0,0-1,0 1,0 0,1-1,-1 1,1 0,-1-1,1 1,0-1,-1 1,1-1,0 1,0-1,0 0,0 1,0-1,0 0,0 0,1 0,-1 0,0 0,1 0,-1 0,1 0,-1 0,1-1,-1 1,1-1,0 1,-1-1,1 0,-1 1,1-1,0 0,-1 0,1 0,1 0,2-1,0 0,0 0,0-1,-1 0,1 1,0-1,-1-1,1 1,-1-1,0 1,0-1,3-4,6-4,-2-2,0 1,0-1,-2-1,1 0,-2 0,0-1,0 0,-1 0,4-16,-11 30,1 0,-1-1,0 1,1 0,-1-1,0 1,0 0,0-1,0 1,0 0,0-1,0 1,-1 0,1-1,0 1,-1 0,1-1,-1 1,1 0,-1-1,0 1,0 1,0-1,0 0,1 1,-1-1,0 1,0 0,0-1,0 1,0 0,0-1,0 1,0 0,0 0,0 0,0 0,0 0,0 0,0 0,0 0,0 0,-6 2,1-1,-1 1,1 0,0 1,0 0,0 0,-3 2,-7 5,0 1,0 1,1 0,1 1,0 1,1 0,0 1,1 0,1 1,0 1,1-1,1 2,0 2,8-19,0 0,1 1,-1-1,1 1,-1-1,1 1,0-1,-1 1,1-1,0 1,0-1,0 1,0-1,0 1,1-1,-1 1,0-1,1 1,-1-1,1 0,-1 1,1-1,0 1,0-1,-1 0,1 0,0 1,0-1,0 0,0 0,1 0,-1 0,0 0,0 0,1-1,-1 1,0 0,1-1,-1 1,1-1,-1 1,0-1,1 1,0-1,-1 0,2 0,7 1,0 0,1 0,-1-2,0 1,1-1,4-1,7-3,0-1,-1 0,1-2,-1 0,-1-2,0 0,0-1,-1-1,-1-1,0 0,9-10,-25 22,0-1,0 0,0 0,0-1,0 1,0 0,-1-1,1 1,-1-1,1 0,-2 3,0-1,0 1,0-1,0 1,0 0,0-1,1 1,-1-1,-1 1,1-1,0 1,0 0,0-1,0 1,0-1,0 1,0 0,-1-1,1 1,0-1,0 1,0 0,-1-1,1 1,0 0,-1-1,0 0,0 1,-1-1,1 0,0 1,0-1,0 1,0 0,0-1,-1 1,1 0,0 0,-1 0,-6-1,0 1,1 0,-1 0,0 1,1 0,-1 1,1-1,-1 2,1-1,0 1,0 0,0 0,0 1,1 0,-1 0,1 0,0 1,0 0,0 0,1 1,0-1,0 1,0 1,1-1,0 0,0 1,1 0,0 0,0 0,0 0,1 1,0-1,1 1,-1 0,2-6,0 1,0-1,1 0,-1 0,1 1,-1-1,1 0,-1 0,1 0,0 0,0 0,0 0,1 0,-1 0,0 0,1 0,-1-1,1 1,-1-1,1 1,0-1,0 1,0-1,0 0,0 0,0 0,0 0,0 0,0 0,1-1,9 4,0 0,0-1,0-1,0 0,1-1,5 1,1-1,-1 0,1-2,-1 0,1-1,-1-1,1-1,-1 0,0-2,-1 0,2-1,-18 7,0-1,1 1,-1 0,0-1,0 1,0-1,0 0,1 1,-1-1,0 0,0 0,0 0,-1 0,1 0,0 0,0 0,0 0,-1 0,1 0,-1 0,1 0,-1-1,1 1,-1 0,1 0,-1-1,0 1,0-1,0 1,-1-1,0 1,0-1,0 1,0-1,0 1,-1 0,1-1,0 1,0 0,-1 0,1 0,-1 0,1 0,-1 1,1-1,-1 0,0 1,1-1,-1 1,0-1,-17-5,0 1,0 0,-1 2,1 0,-21 0,27 3,0 0,0 0,0 2,0 0,0 0,0 1,1 1,-1 0,-7 4,17-7,0 1,-1 0,1 0,0 0,0 0,0 1,1-1,-1 1,1 0,-1 0,1 0,0 0,0 0,0 0,0 1,1-1,0 0,-1 2,1-3,1 1,-1 0,1 0,0 0,-1-1,1 1,1 0,-1 0,0 0,1 0,-1-1,1 1,0 0,0-1,0 1,0 0,0-1,1 0,-1 1,1-1,0 0,0 1,0-1,0 0,6 5,1 0,-1-1,1 0,0-1,1 0,-1 0,1-1,0 0,0-1,5 1,-1-1,-1 0,1-1,0 0,0-1,0 0,0-2,11 0,-20 0,0 0,-1 0,1 0,0 0,-1-1,1 0,-1 0,1 0,-1-1,0 1,0-1,0 0,0 0,-1 0,1-1,-1 1,0-1,0 0,0 0,0 0,-1 0,0 0,0-1,0 1,0-1,0 1,-1-1,0 0,0 0,-1 1,1-1,-1 0,0 0,0 0,0 0,-1 0,0 1,0-1,0 0,0 1,-3-5,-2-4,-1 1,0-1,0 2,-2-1,1 1,-1 0,-1 1,-5-4,-12-10,-2 0,-21-12,27 20,-1 1,-1 2,-1 0,0 1,-2 1,19 8,1 0,-1 0,0 1,0 0,0 1,0 0,0 0,0 1,0 0,0 1,0 0,0 0,0 1,0 0,0 0,0 1,-5 3,9-3,1 0,-1 0,0 1,1-1,0 1,0 0,0 0,0 1,1-1,-1 1,1 0,1 0,-1 0,0 0,1 0,0 1,1-1,-1 1,1-1,0 1,0 0,1-1,-1 1,1 0,1 0,-1-1,1 1,0 0,0-1,1 1,-1-1,1 0,1 1,-1-1,1 0,-1 0,2 0,-1-1,0 1,1-1,0 1,0-1,0 0,2 1,-5-5,-1 1,1-1,-1 0,1 1,-1-1,1 0,-1 1,1-1,-1 0,1 0,-1 0,1 1,-1-1,1 0,0 0,-1 0,1 0,-1 0,1 0,-1 0,1 0,0 0,-1 0,1-1,-1 1,1 0,-1 0,1 0,-1-1,1 1,-1 0,1 0,-1-1,1 1,-1-1,1 1,-1 0,0-1,1 1,-1-1,0 1,1-1,-1 1,0-1,0 1,1-1,-1 1,0-1,0 1,0-1,0 0,0 1,0-1,1-3,0 0,-1 0,1 0,-1-1,0 1,0 0,-1-1,0-4,-2 0,1 0,-1 0,-1 1,1 0,-1-1,-1 1,0 1,0-1,0 1,-1 0,0 0,0 0,-1 1,0 0,0 0,-1 0,7 6,1-1,-1 0,0 1,0-1,1 1,-1 0,0-1,0 1,0 0,0-1,1 1,-1 0,0 0,0 0,0 0,0 0,0 0,0 0,0 0,1 0,-1 0,0 0,0 1,0-1,0 0,0 1,1 0,0 0,-1-1,1 1,0 0,0 0,0-1,-1 1,1 0,0 0,0 0,0-1,0 1,0 0,1 0,-1 0,0-1,0 1,0 0,1 0,-1-1,0 1,1 0,-1-1,1 1,-1 0,1-1,-1 1,1 0,11 17,1-1,1 0,1-1,0 0,9 6,31 32,-55-54,0 0,0 0,0 0,0 0,0 0,0 0,0 0,0 0,0 0,0 0,0 0,0 0,0 0,0 1,-1-1,1 0,0 0,0 0,0 0,0 0,0 0,0 0,0 0,0 0,0 0,0 0,0 0,0 0,0 0,0 0,0 0,0 1,0-1,0 0,0 0,0 0,0 0,0 0,0 0,0 0,0 0,0 0,0 0,0 0,0 0,0 0,0 1,0-1,0 0,0 0,0 0,0 0,-12-5,-18-9,27 12,-4-2,3 2,0 0,1 0,-1 0,0 1,0-1,0 1,-1 0,1 0,0 0,-1 1,5 0,0 1,0-1,0 1,1 0,-1-1,0 1,0-1,0 1,0-1,1 1,-1-1,0 1,0 0,1-1,-1 0,0 1,1-1,-1 1,1-1,-1 1,0-1,1 0,-1 1,1-1,-1 0,1 1,0-1,16 16,297 254,-303-258,6 5,-14-17,-8-11,3 6,-11-19,-1 0,-16-20,26 38,0 1,0 0,-1 0,0 0,0 1,0-1,-1 1,1 0,-1 1,0-1,0 1,0 0,0 1,-6-2,11 4,1 0,-1-1,1 1,-1 0,1 0,-1 0,1 0,-1 0,1 0,-1 0,1 0,-1 0,1 0,-1 0,1 0,-1 0,1 1,-1-1,1 0,0 0,-1 0,1 1,-1-1,1 0,-1 1,1-1,0 0,-1 1,1-1,0 0,-1 1,1 0,0 0,0 0,-1 0,1 0,0 0,0 0,0 0,0 0,0 0,0 1,1-1,-1 0,0 0,1 0,15 36,-15-35,25 43,2-2,9 9,-1-1,-26-34,-10-13,-6-12,-20-28,-2 1,-13-12,25 30,-2 1,1 1,-2 0,0 1,-10-4,26 15,4 2,11 3,17 6,-21-5,1 0,-1 1,0 0,-1 0,1 1,-1 0,0 0,6 6,-13-11,0 0,0 0,0 0,0 0,0 0,0 0,0 0,-1 0,1 0,0 0,0 0,0 0,0 0,0 0,0 0,0 0,0 0,0 0,0 0,0 0,0 1,0-1,0 0,0 0,0 0,0 0,0 0,0 0,0 0,0 0,0 0,0 0,0 0,0 0,0 0,0 1,0-1,0 0,0 0,0 0,0 0,0 0,0 0,0 0,0 0,0 0,0 0,0 0,0 0,0 0,0 0,1 0,-1 0,0 0,0 0,0 1,0-1,0 0,0 0,0 0,0 0,0 0,-8-4,-11-7,-17-11,-1 2,0 1,-2 2,-22-6,74 27,0 1,0 1,8 5,0 3,0 1,-1 1,11 11,-22-18,0 0,-1 1,0-1,-1 2,0-1,0 1,-1 0,2 6,-2-2,-11-31,-4-8,4 7,-1 0,-1 0,-1 1,0 0,-1 1,-1-1,-11-12,17 23,10 8,13 12,58 53,4-3,2-3,3-5,74 37,-150-89,-5-1,1-1,0-1,0 1,0-1,0 0,0 0,0 0,1-1,0 0,-6-1,-1 0,1 0,0 0,-1 0,1-1,-1 1,1 0,0 0,-1 0,1-1,-1 1,1 0,-1-1,1 1,-1 0,1-1,-1 1,1-1,-1 1,1-1,-1 1,0-1,1 1,-1-1,0 1,1-1,-1 1,0-1,0 1,1-1,-1 0,0 1,0-1,0 0,0 1,0-1,0 1,0-1,0 0,0 1,0-1,-1 0,1 1,0-1,0 1,0-1,-1 0,1 1,0-1,-14-30,4 16,0 2,0-1,-11-9,15 17,-1 0,0 0,0 0,0 0,-1 1,1 1,-9-5,4 8,15 8,16 11,-8-11,1-1,0-1,0 0,1 0,-1-1,1-1,0 0,0-1,0 0,0-1,0-1,1 0,3-1,-12 0,0-1,0 1,0-1,0-1,0 1,0-1,-1 1,1-1,-1-1,1 1,-1-1,-1 1,1-1,0 0,-1-1,0 1,0 0,0-1,0 0,-1 0,0 0,0 0,0 0,-1 0,1 0,-1-1,-1 1,1 0,-1-1,1 1,-2 0,1-1,-1 1,0-1,0 2,0 1,-1 0,0 0,0 0,0 1,0-1,0 0,-1 1,1-1,-1 1,1 0,-1 0,0 0,0 0,0 1,0-1,0 1,0-1,0 1,-1 0,-2 0,-11-3,0 0,1 2,-15-1,25 2,-17-1,0 1,0 0,0 2,0 0,0 2,-10 2,31-4,-1-1,1 1,-1 0,1 0,-1 0,1 0,0 0,-1 0,1 1,0-1,0 1,0 0,0-1,0 1,0 0,1 0,-1 0,1 0,-1 1,1-1,0 0,0 0,0 1,0-1,0 1,0-1,1 1,-1 0,1-1,0 1,0-1,0 1,0 0,0-1,1 3,0 2,1-1,0 1,0-1,0 1,1-1,0 0,0 0,0 0,1-1,0 1,0-1,0 0,3 3,0-2,0 0,1 0,-1 0,1-1,1 0,-1-1,0 0,1 0,0 0,0-1,0-1,0 0,9 1,-12-2,-1-1,1 1,0-1,0-1,-1 1,1-1,0 0,-1-1,1 1,-1-1,1 0,-1-1,0 1,0-1,0 0,0 0,0-1,-1 1,1-1,-1 0,0 0,-1-1,2 0,2-4,-1-1,1 0,-2 0,1 0,-2-1,1 0,-1 0,-1 0,0 0,-1 0,0-1,-1 6,0 1,-1 0,0-1,0 1,0-1,-1 1,0 0,0-1,0 1,-1 0,0 0,0 0,0 0,0 0,-1 0,0 1,0-1,0 1,-1 0,1 0,-1 0,0 0,0 1,-4-3,-5-3,-1 2,0-1,0 2,-1 0,0 1,0 0,0 1,-3 0,-8 0,0 0,-1 1,0 2,-11 1,36 0,1 0,0 0,-1 0,1 0,-1 0,1 0,-1 1,1-1,0 1,-1-1,1 1,0-1,-1 1,1 0,-1 0,2-1,0 0,0 1,0-1,0 1,0-1,0 0,0 1,-1-1,1 0,0 1,0-1,0 1,1-1,-1 0,0 1,0-1,0 1,0-1,0 0,0 1,0-1,1 0,-1 1,0-1,0 0,1 1,-1-1,0 0,0 0,1 1,-1-1,1 0,5 6,1-1,-1 0,1 0,5 2,-6-3,251 148,-189-116,2-3,66 21,-123-50,-9-1,1-1,0-1,0 1,0-1,0 0,0 0,0 0,0-1,1 0,3 0,-9 0,0 0,0 0,0 0,1-1,-1 1,0 0,0 0,0 0,1 0,-1 0,0-1,0 1,0 0,0 0,1 0,-1 0,0-1,0 1,0 0,0 0,0-1,0 1,0 0,0 0,0 0,0-1,0 1,0 0,0 0,0-1,0 1,0 0,0 0,0-1,0 1,0 0,0 0,0 0,0-1,0 1,0 0,-1 0,1 0,0-1,0 1,0 0,0 0,-1 0,1 0,0 0,0-1,0 1,-1 0,1 0,0 0,0 0,0 0,-1 0,1 0,0 0,0 0,-1 0,-13-11,-3 3,-1 0,1 0,-2 2,1 0,-1 1,0 1,0 1,0 1,-1 0,1 1,0 2,-5 0,22-1,0 0,-1 1,1-1,0 1,-1-1,1 1,0 0,0 0,-1 0,1 0,0 0,0 1,0-1,1 1,-1-1,-1 2,2-1,0-1,0 1,0-1,0 1,1-1,-1 1,1 0,-1-1,1 1,-1 0,1 0,0-1,0 1,0 0,0 0,0-1,0 2,1 3,1-1,-1 0,1 1,0-1,1 0,-1 0,1 0,0-1,0 1,0-1,1 0,0 0,1 2,12 8,0 1,1-2,1 0,0-2,1 0,0-1,0-1,7 2,-2-2,1-1,0-1,1-2,0 0,-1-2,24 0,-47-3,1 0,0 0,-1 0,1-1,-1 1,1-1,-1 0,2-1,-5 2,1 0,-1 0,0-1,1 1,-1 0,1 0,-1-1,0 1,1 0,-1 0,0-1,0 1,1-1,-1 1,0 0,0-1,1 1,-1 0,0-1,0 1,0-1,0 1,0-1,0 1,1 0,-1-1,-1 0,1 0,0 0,-1-1,1 1,-1 0,1 0,-1 0,1 0,-1 0,0 0,0 0,1 1,-1-1,0 0,-1 0,-11-11,-1 1,0 0,-1 1,0 1,-15-7,-9-1,-37-12,40 17,-35-7,59 16,-1 1,0 0,1 1,-1 1,0 0,1 1,-10 1,21-2,-1 0,1 0,0 0,0 1,0-1,0 0,0 1,0-1,0 0,0 1,0-1,0 1,0 0,0-1,0 1,0 0,0 0,0-1,1 1,-1 0,0 0,1 0,-1 0,0 0,1 0,0 0,-1 0,1 0,-1 0,1 0,0 1,0-1,0 0,0 0,-1 0,1 0,1 0,-1 1,0 1,1 0,0 0,0-1,0 1,1 0,-1 0,1-1,-1 1,1-1,0 0,0 1,0-1,0 0,2 2,14 9,1 0,0-1,0-1,1-1,0 0,19 5,7 0,1-1,32 3,-39-9,2-3,-1-1,34-2,-72-2,-1 0,1 0,-1-1,1 1,-1-1,1 1,-1-1,1 0,-1 0,0 0,1 0,-1-1,0 1,1-2,-2 3,-1 0,0-1,1 1,-1-1,0 1,1 0,-1-1,0 1,1-1,-1 1,0-1,0 1,0-1,0 1,0-1,1 1,-1-1,0 0,0 1,0-1,0 1,0-1,-1 1,1-1,0 1,0-1,-1 0,1-1,-1 1,0 0,0 0,0 0,0 0,0 0,0 0,0 0,-1 0,1 0,0 0,-1 0,0 0,-8-4,-1 1,0 0,0 1,0 0,0 0,-1 2,1-1,-1 1,1 1,-1 0,1 0,-1 1,1 1,-1 0,-1 1,12-3,0 0,0 0,0 1,1-1,-1 0,0 0,0 0,0 1,1-1,-1 0,0 1,0-1,1 1,-1-1,0 1,1-1,-1 1,0-1,1 1,-1 0,1-1,-1 1,1 0,0-1,-1 1,1 0,0 0,-1 0,1-1,0 1,0 0,-1 0,1 0,0 0,0-1,0 1,0 1,1-1,0 1,0 0,1 0,-1-1,0 1,0-1,1 1,-1-1,1 0,-1 1,1-1,0 0,-1 0,1 0,0 0,0-1,0 1,20 8,0-2,0 0,1-2,0 0,0-1,0-2,15 0,27-2,-1-2,11-4,-28 0,-115-11,11 7,1 3,-1 2,-54 2,110 3,-1 0,1 0,-1 0,1 0,0 0,-1 0,1 0,0 1,-1-1,1 1,0-1,-1 1,1 0,1-1,0 0,0 1,0-1,0 0,0 0,0 1,0-1,0 0,0 0,0 1,0-1,0 0,0 1,0-1,1 0,-1 0,0 0,0 1,0-1,0 0,1 0,-1 1,0-1,0 0,0 0,1 0,-1 0,0 0,0 1,1-1,-1 0,0 0,1 0,-1 0,0 0,37 13,53 5,0-4,0-5,37-2,-107-3,-20-4,0 0,0 0,0 0,0 1,0-1,0 0,0 0,0 0,-1 1,1-1,0 0,0 0,0 0,0 1,0-1,0 0,0 0,0 0,0 0,-1 1,1-1,0 0,0 0,0 0,0 0,-1 0,1 0,0 0,0 1,0-1,0 0,-1 0,1 0,0 0,0 0,0 0,-1 0,1 0,0 0,0 0,0 0,-1 0,-36 9,-44-3,48-5,0 2,0 1,1 1,-11 5,42-10,0 0,-1 1,1-1,0 0,0 1,-1-1,1 1,0-1,0 1,0 0,0-1,0 1,0 0,0 0,0 0,0 0,0 0,0 0,1 0,-1 0,0 0,0 1,1-1,0 0,0 0,1 0,-1 0,0 0,0 0,1 0,-1 0,0 0,1 0,-1 0,1 0,-1 0,1 0,-1 0,1-1,0 1,0 0,-1 0,1-1,0 1,7 5,-1 0,1-1,0 0,0-1,4 2,11 3,0-1,1 0,24 3,-19-4,0 0,10 6,-84-5,-133 2,177-10,0 0,0 0,-1 0,1 0,0 0,0 1,-1-1,1 0,0 1,0-1,0 1,-1-1,1 1,0-1,0 1,0 0,0 0,0-1,1 1,0-1,0 1,0-1,0 1,0-1,0 1,0-1,0 1,1-1,-1 1,0-1,0 1,0-1,1 0,-1 1,0-1,0 1,1-1,-1 0,0 1,1-1,-1 0,0 1,1-1,-1 0,1 0,-1 1,0-1,1 0,5 4,0-1,0 0,0 0,0-1,5 2,15 2,0-2,26 1,-22-2,-8 5,-18-2,-15-1,-25-2,-1-2,-35-2,91 1,-13 1,0 0,-1-1,1 0,-1 0,1 0,-1-1,1 0,-1 0,6-2,-11 3,0 0,0 0,0 0,0 0,0 0,0-1,1 1,-1 0,0 0,0 0,0 0,0 0,0-1,0 1,0 0,0 0,0 0,0 0,0 0,0-1,0 1,0 0,0 0,0 0,0 0,0-1,0 1,0 0,0 0,0 0,0 0,0 0,0-1,0 1,-1 0,1 0,0 0,0 0,0 0,0 0,0-1,0 1,-1 0,1 0,0 0,0 0,0 0,0 0,-1 0,-4-5,-1 1,0 0,0 0,0 0,-4 0,-8-6,-45-26,-106-58,122 71,-2 1,-31-8,56 21,23 9,1 0,0 0,0 0,0 0,0 0,0 0,0 0,-1 0,1 0,0 0,0 0,0 0,0 0,0 0,0 0,-1 0,1-1,0 1,0 0,0 0,0 0,0 0,0 0,0 0,-1 0,1 0,0 0,0 0,0-1,0 1,0 0,0 0,0 0,0 0,0 0,0 0,0 0,0-1,0 1,0 0,0 0,0 0,0 0,0 0,0 0,0-1,0 1,0 0,0 0,0 0,0 0,0 0,0 0,0-1,0 1,0 0,32-1,-10 2,11-1,-2-1,-1 2,1 1,-1 1,24 6,-41-4,-13-5,0 0,0 0,0 0,0 0,0 0,0 0,0 0,0 0,0 0,0 0,0 0,0 0,0 0,0 0,0 0,0 0,0 0,0 0,0 0,-1 0,1 0,0 0,0 0,0 0,0 0,0 0,0 0,0 0,0 1,0-1,0 0,0 0,0 0,0 0,0 0,0 0,0 0,0 0,0 0,0 0,0 0,0 0,0 0,0 0,0 0,0 0,0 0,0 0,0 0,0 0,0 1,0-1,0 0,1 0,-26-2,-151-19,0 7,-58 8,270 10,32 7,0 1,184 29,-328-73,52 23,-206-71,178 65,-1 2,0 3,-29-1,104 20,25 9,22 15,-60-26,-18-5,-18-8,-68-34,60 23,-1 2,0 2,-34-8,154 66,-126-81,-18-23,28 27,-1 1,-33-23,53 47,9 8,4 1,1 0,0-1,0 1,0 0,0-1,1 1,-1 0,0-1,1 0,-1 1,2 0,18 16,1-1,0-1,2-2,0 0,0-1,13 4,27 9,1-3,2-3,-34-11,0-3,15 1,-24-3,-56-8,-1 2,0 2,-24 2,55-2,1 0,0 0,0 0,0 0,0 0,0 0,0 0,0 1,0-1,0 0,0 1,0-1,0 1,0-1,0 1,0-1,0 1,-1 0,2 0,0-1,0 1,0-1,0 1,1-1,-1 1,0-1,0 1,0-1,0 1,0-1,1 1,-1-1,0 1,0-1,1 0,-1 1,0-1,1 0,-1 1,0-1,1 0,-1 1,1-1,-1 0,0 0,1 1,41 22,-36-21,35 18,0 1,-2 3,0 0,-1 3,18 18,-55-44,1 0,-1 1,1-1,-1 0,0 1,0-1,0 1,0 0,0-1,0 1,0 0,0 0,-1-1,1 3,-1-3,0-1,0 0,0 1,0-1,0 1,0-1,0 1,0-1,0 0,-1 1,1-1,0 1,0-1,0 0,-1 1,1-1,0 0,-1 1,1-1,0 0,-1 1,1-1,0 0,-1 0,-18 5,2-5,-1 0,1-2,0 0,-1 0,1-2,-1 0,-104-35,87 27,-50-19,-53-16,129 44,12 3,17 3,24 12,0 2,-1 1,37 23,-7-4,51 26,-109-59,-14-4,-1-1,0 1,0 0,0 0,1 0,-1 0,0 0,0 0,0-1,0 1,1 0,-1 0,0 0,0 0,0-1,0 1,0 0,0 0,0 0,0-1,1 1,-1 0,0 0,0 0,0-1,0 1,0 0,0 0,0-1,0 1,0 0,0 0,0 0,-1-1,1 1,-1-3,0 0,0 0,0 0,-1 0,0 1,1-1,-3-2,-33-39,-2 3,-2 1,-1 1,-5 1,10 6,32 24,13 6,19 5,-24-3,45 10,0 2,43 17,93 42,-182-70,5 2,68 28,57 32,-130-62,1 1,-1-1,0 1,0 0,1-1,-1 1,0 0,0 0,0 1,-2-3,0 0,0 0,0 1,0-1,0 0,1 0,-1 0,0 0,0 0,0 1,0-1,0 0,0 0,0 0,0 0,0 1,0-1,0 0,0 0,0 0,0 0,0 1,0-1,0 0,-1 0,1 0,0 0,0 0,0 1,0-1,0 0,0 0,0 0,0 0,-1 0,1 0,0 0,0 1,0-1,0 0,0 0,-1 0,-14 1,-17-7,26 5,-1-1,0 1,-1 0,1 0,0 1,0 0,0 0,0 1,23 12,191 83,-206-96,-1 1,1-1,-1 0,1 0,-1 0,1 0,0 0,-1 1,1-1,-1 0,1 1,-1-1,1 0,-1 1,1-1,-1 0,0 1,1-1,-1 1,1-1,-1 1,0-1,0 1,1-1,-1 1,0 0,-15 0,-28-8,-3-5,31 7,-1 1,1 0,-1 1,0 1,-3 0,55 15,73 13,-101-23,-15-5,-19-7,-118-45,-122-27,248 74,40 7,44 7,-1 2,-1 4,7 4,-71-17,11 2,-1 1,0 0,0 0,0 1,0 1,-1 0,1 0,-144-102,-128-88,261 185,1 0,-1 0,1 0,-1-1,1 1,-1 0,1-1,-1 1,1 0,-1-1,1 1,0 0,-1-1,1 1,0-1,-1 1,1-1,0 1,0-1,0 1,-1-1,1 1,0-1,9-2,23 7,0 5,0 1,0 2,-2 1,1 2,-2 1,0 1,7 6,-13-3,-20-18,-8-8,-4-6,-12-14,-1 1,-1 1,-1 1,-1 1,-27-17,39 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3:29.31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254 1,'-2'4,"0"-1,0 1,0 0,1 0,-1 0,1 0,0 0,0 0,1 0,-1 1,1-1,0 3,-2 6,-2 53,2-22,-6 67,8-103,0 0,-1 1,0-1,-1 0,0 0,0 0,-1 0,1 0,-2-1,1 1,-1-1,-1 0,-1 3,3-4,1-1,0 1,0-1,1 1,0 0,-1 0,2 0,-1 0,1 0,0 0,0 0,1 0,-3 39,-1-28,1-3,-1 1,0-1,-1 0,0 0,-1 0,-4 6,7-15,0 0,0 0,1 1,0-1,0 0,0 1,0 4,1-5,-1 1,0-1,0 1,0 0,-1-1,1 0,-2 3,1-3,0-1,1 1,0 0,0 0,0 0,0 0,1 0,0 0,0 0,0 0,0 0,0 0,-1 0,0 0,0 0,0 1,-1 0,-1-50,3-372,-1 402,-2 19,-1 23,3-16,-1-1,1 0,-2 0,0-1,-2 8,1-5,0 0,1 1,0 5,1 18,2-34,1-23,0-66,1 21,-6-47,4 111,1 1,-1-1,0 1,0 0,0-1,0 1,0-1,0 1,-1 0,1-1,0 1,0-1,0 1,0 0,0-1,-1 1,1-1,0 1,0 0,0-1,-1 1,1 0,0 0,-1-1,1 1,0 0,0 0,-1-1,1 1,-1 0,1 0,0 0,-1-1,1 1,0 0,-1 0,1 0,-1 0,1 0,0 0,-1 0,1 0,-1 0,1 0,0 0,-1 0,1 0,-1 0,1 1,0-1,-1 0,1 0,0 0,-1 1,1-1,0 0,-1 0,1 1,0-1,-1 0,1 0,0 1,0-1,-1 1,-1 0,0 1,0 0,1 0,-1 0,0 0,1 0,-1 0,1 1,-1 1,-1 9,1 1,0-1,1 1,1 0,0-1,2 14,0 16,-2 284,-8-247,9-141,0 18,-3-18,-13-9,15 432,1-354,0 0,0 0,1-1,0 1,1-1,-1 1,1-1,1 0,0 0,-1 0,2 0,0 1,0-1,-1 2,-1-1,1 0,-1 1,-1-1,1 1,-1 3,-1-2,0 0,0 1,0 0,1-1,0 1,1-1,0 0,1 1,0-2,0 1,1 0,4 5,4 13,-12-25,0 1,0-1,0 0,1 0,-1 0,1 0,0 0,0 1,-1-4,-1 0,0 0,1 0,-1 1,0-1,0 0,1 0,-1 0,0 0,1 1,-1-1,0 0,1 0,-1 0,1 0,-1 0,0 0,1 0,-1 0,0 0,1 0,-1 0,0 0,1-1,-1 1,0 0,1 0,-1 0,0 0,1-1,-1 1,0 0,0 0,1 0,-1-1,0 1,0 0,1-1,-1 1,0 0,0 0,0-1,1 1,-1 0,0-1,0 1,10-20,-8 16,5-10,-1-2,0 1,-1 0,-1-1,0 0,-1 0,-1-1,-1 1,0-14,0-20,5-38,-1 29,-2-1,-3 42,0 22,0 30,3 16,3 0,3 8,3 17,-13-99,-3-44,3 63,0 0,0-1,0 1,-1 0,0-1,0 1,0 0,0 1,-1-1,0 0,-2-2,5 7,0-1,-1 0,1 1,0-1,-1 1,1-1,-1 1,1-1,-1 1,1 0,-1-1,1 1,-1 0,0-1,1 1,-1 0,1 0,-1-1,0 1,1 0,-1 0,0 0,1 0,-1 0,0 0,0 0,1 0,-1 1,1-1,-1 1,1-1,-1 1,1-1,-1 1,1 0,-1-1,1 1,0 0,0-1,-1 1,1 0,0-1,0 1,0 0,0 0,-1 0,1 37,17 45,2 8,-20-91,1 1,0 0,0 0,0-1,0 1,0 0,0-1,0 1,1 0,-1-1,0 1,0 0,0-1,1 1,-1 0,0-1,1 1,-1 0,0-1,1 1,-1-1,1 1,-1-1,1 1,-1-1,1 1,0-2,0 1,0-1,-1 0,1 0,0 1,-1-1,1 0,-1 0,1 0,-1 0,1 0,-1 0,0 0,1 0,-1 0,12-46,-9 24,-1 1,0-1,-2 1,-1-1,-3-18,2 28,0 0,-1 0,0 1,-1-1,-1 1,0 0,0 1,-1-1,-1 1,-7-10,13 19,-1 0,1 0,-1 1,1-1,-1 0,0 1,0-1,0 1,0 0,0-1,0 1,0 0,0 0,0 0,-1 1,1-1,0 0,-1 1,1 0,0 0,-3-1,3 2,0-1,1 1,-1 0,0-1,0 1,0 0,0 0,0 0,1 0,-1 1,1-1,-1 0,1 1,-1-1,1 1,0-1,-1 1,1 0,0-1,0 1,0 0,1 0,-1 0,0 0,1 0,-3 7,1 1,0-1,0 0,1 1,1-1,-1 1,2 0,-1-1,1 0,1 1,0 3,6 20,2 0,6 14,-16-46,11 27,1 0,1-1,1-1,1 0,2-1,0-1,2 1,-5-9,1-1,0 0,1 0,0-2,1 0,1-1,0 0,0-2,1 0,5 1,-2-6,-21-5,0 0,-1 0,1 0,-1 0,1 0,-1-1,1 1,-1 0,1 0,-1 0,1-1,-1 1,1 0,-1-1,1 1,-1 0,0-1,1 1,-1-1,1 1,-1 0,0-1,0 1,1-2,-1 0,1 0,-1 0,0 0,0 0,0 0,0 0,0-1,0 1,-1 0,1 0,-1 1,1-1,-1 0,0 0,0 0,0 0,0-1,-1 0,1 0,-1 0,0 1,0-1,0 0,0 1,-1 0,1-1,-1 1,-1-1,3 2,1 1,-1 0,1-1,0 1,-1 0,1 0,-1 0,1-1,-1 1,1 0,-1 0,1 0,-1 0,1 0,-1 0,1 0,-1 0,1 0,-1 0,1 0,-1 0,1 1,-1-1,1 0,-1 0,1 0,-1 1,1-1,-1 1,0 0,0 0,1 0,-1 1,0-1,1 0,-1 0,1 1,0-1,-1 0,1 0,0 1,0-1,0 1,0-1,0 0,0 1,0 8,1 0,0 0,1 0,0 0,0-1,3 7,24 59,-23-62,8 20,1 0,2-1,1 0,2-2,1 0,7 6,-26-34,-1 0,1-1,0 1,-1 0,1-1,0 1,0-1,0 0,0 0,0 0,0 1,1-1,-2-1,0 0,0 0,0 0,0-1,0 1,0 0,-1 0,1-1,0 1,0 0,0-1,0 1,-1-1,1 1,0-1,0 1,-1-1,1 0,0 1,-1-1,1 0,-1 0,1 1,-1-1,1 0,-1 0,1 0,-1 0,0 1,0-1,1 0,-1-1,4-10,0 0,-1-1,0 0,-1 1,0-1,-1 0,-1 0,0 0,-1 0,-1-5,1 3,-2 1,0 0,0 0,-2 0,1 1,-2-1,0 1,0 0,-4-3,6 9,-1 1,0 0,0 0,-1 0,0 1,0 0,0 0,0 0,-1 1,0 0,0 0,0 1,0 0,-1 0,1 0,-1 1,1 1,-1-1,0 1,0 0,0 1,0 0,-2 0,9 0,0 1,-1-1,1 0,0 1,-1-1,1 1,0-1,0 1,-1 0,1-1,0 1,0 0,0 0,0 0,0 0,0 0,0 0,0 0,0 0,1 0,-1 0,0 1,0 0,0 1,0 0,0 1,1-1,-1 0,1 1,0-1,0 1,0-1,0 1,0-1,2 11,1-1,0 0,1 0,3 9,-2-9,0-1,0 0,1 0,1 0,0-1,0 1,1-2,9 10,-17-20,1 1,-1 0,1-1,0 1,-1 0,1-1,0 1,-1-1,1 1,0-1,0 0,0 1,-1-1,1 0,0 1,0-1,0 0,0 0,0 0,0 0,-1 0,1 0,0 0,0 0,0 0,0 0,0 0,0-1,-1 1,1 0,0-1,0 1,0-1,-1 1,1-1,0 1,0-1,-1 1,1-1,-1 1,1-1,0 0,-1 0,1 1,-1-1,1 0,-1 0,0 1,1-1,-1 0,0 0,3-6,0 0,-1 0,0 0,0 0,0-6,-1 0,0 0,0-1,-2 1,1 0,-2-1,0 1,0 0,-1 0,-1 0,-2-5,-2-2,0 2,-2-1,1 1,-2 1,-1 0,-6-7,16 21,0 0,-1 1,1-1,-1 1,0 0,0 0,0 0,-3-2,6 4,-1 0,1-1,-1 1,0 0,1 0,-1 0,0 0,1 0,-1 0,1 0,-1 0,0 0,1 0,-1 0,0 0,1 0,-1 0,1 0,-1 1,0-1,1 0,-1 0,1 1,-1-1,1 1,-1-1,1 0,-1 1,1-1,-1 1,1-1,-1 1,1-1,0 1,-1-1,1 1,0 0,0-1,-1 1,1-1,0 1,0 0,0-1,0 1,0-1,0 1,0 0,0-1,0 1,0 0,0 0,0 7,0 0,0 1,1-1,0 0,0 0,1 1,0-1,0-1,1 1,0 0,1 0,-1-1,2 0,0 1,1 3,2-1,-1 1,2-2,-1 1,1-1,0-1,1 0,0 0,1 0,-11-8,1 1,0-1,-1 1,1-1,0 1,-1-1,1 0,0 1,0-1,-1 0,1 0,0 0,0 1,-1-1,1 0,0 0,0 0,0 0,-1 0,1 0,0 0,0-1,-1 1,1 0,0 0,0-1,-1 1,1 0,0-1,0 1,0-2,0 1,0 0,0-1,0 1,0-1,-1 1,1-1,0 1,-1-1,1 0,-1 1,0-1,1 0,-1 1,1-9,-1 0,1 1,-2-1,0-8,-1 6,-1 0,0 1,0 0,-2-1,1 1,-1 1,-1-1,-4-7,7 14,0 0,0 0,-1 0,1 0,-1 0,0 1,0 0,0 0,-1 0,1 0,1 1,1 1,-1 0,0 0,1 0,-1 1,0-1,0 0,0 1,0 0,1 0,-1 0,0 0,0 0,0 1,0-1,1 1,-1-1,-1 2,1-1,1 0,-1 1,1 0,-1-1,1 1,0 0,0 0,-1 0,1 1,1-1,-1 0,0 1,1-1,-1 1,1 0,0-1,0 1,0 0,0 0,0 0,0 0,1 0,0-1,-1 4,0 6,1-1,0 1,0 0,1-1,2 10,-1-12,0 1,1-1,-1 0,2 0,-1 0,1-1,1 1,0-1,0 0,0 0,5 4,-9-11,-1-1,0 1,1 0,-1-1,1 1,-1-1,1 0,-1 1,1-1,0 1,-1-1,1 0,0 1,-1-1,1 0,0 0,-1 1,1-1,0 0,-1 0,1 0,0 0,-1 0,1 0,0 0,0 0,-1 0,1 0,0 0,-1-1,1 1,0 0,0-1,0 0,0 0,0-1,0 1,0 0,0 0,0-1,-1 1,1-1,0 1,-1-1,1 1,-1-1,1 0,1-6,-1 1,0-1,0 0,0-1,-1-4,-1 8,0-1,0 1,0-1,-1 1,0-1,0 1,0 0,-1 0,0 0,0 0,0 1,0-1,-2 0,4 3,-1 0,1 1,0 0,-1-1,0 1,1 0,-1 0,0 0,0 0,1 0,-1 0,0 0,0 0,0 1,0-1,0 1,0 0,0 0,0-1,0 1,0 0,0 1,0-1,0 0,0 1,0-1,0 1,0-1,0 1,0 0,0 0,0 0,1 0,-1 0,0 0,1 1,-1-1,0 1,0 0,0 1,-1 0,1 0,0 0,1 0,-1 0,1 1,-1-1,1 0,0 1,0-1,0 1,1-1,-1 1,1 0,0-1,0 1,0-1,0 1,1-1,0 2,-1 0,1 0,0 0,0 0,1 0,0 0,0 0,0 0,0 0,1-1,-1 1,1-1,0 1,1-1,0 1,-3-5,-1 1,1-1,-1 0,1 1,0-1,-1 0,1 1,0-1,-1 0,1 0,0 1,-1-1,1 0,0 0,0 0,-1 0,1 0,0 0,-1 0,1 0,0 0,0-1,-1 1,1 0,0 0,-1-1,1 1,0 0,-1-1,1 1,-1 0,1-1,-1 1,1-1,-1 1,1-1,-1 1,1-1,-1 0,1 1,-1-1,0 1,1-1,-1 0,0 0,15-34,-14 33,3-11,0 0,-1 0,0 0,-1 0,0-1,-1-4,-1 15,0-1,0 1,-1-1,1 1,-1-1,0 1,1 0,-1 0,-1-1,1 1,0 0,-1 0,0 0,0 0,0 0,0 1,0-1,0 1,-1-1,1 1,-1 0,0 0,1 0,-1 0,0 0,0 0,-1 1,0-1,0 0,0 1,0 0,0 0,0 0,-1 0,1 0,0 1,-1 0,1 0,0 0,-1 1,1-1,0 1,-1 0,1 0,0 1,1-1,1 0,-1 1,1-1,-1 1,1-1,0 1,0 0,0 0,0 0,0 0,0 1,1-1,-1 0,1 1,-1-1,1 1,0-1,0 1,0 0,1 0,-1-1,0 1,1 0,0 0,0 0,0 1,0 2,0-1,1 0,0 0,0 1,0-1,1 0,-1 0,1 0,1 1,-2-5,-1 1,1-1,0 1,-1-1,1 0,0 0,0 1,0-1,0 0,0 0,0 0,0 0,0 0,0 0,0 0,1 0,-1-1,0 1,1 0,-1-1,1 1,-1-1,1 1,-1-1,0 0,1 0,-1 0,1 0,0 0,-1 0,1 0,-1 0,0 0,2-1,-2 0,1 0,-1 0,0 0,1 0,-1 0,0 0,0-1,1 1,-1-1,0 1,0-1,-1 1,1-1,0 1,0-1,-1 0,1 1,-1-1,0 0,1 0,-1 1,0-1,3-41,-3 39,0-1,-1 0,1 0,-1 1,0-1,0 0,-1 1,1-1,-1 1,0 0,-1 0,1-1,-3-2,4 6,0 0,0-1,-1 1,1 0,-1 0,1 0,-1 0,1 0,-1 0,0 0,1 0,-1 1,0-1,0 1,1-1,-1 1,0 0,0 0,0 0,0 0,1 0,-1 0,0 0,0 0,0 1,1-1,-1 1,0-1,0 1,1 0,-1 0,0 0,1 0,-1 0,1 0,-1 0,-1 2,1-1,-1 1,1 0,0 0,0 0,0 0,0 0,0 0,0 1,1-1,0 1,0-1,0 1,0-1,0 1,1 0,-1-1,1 1,0 0,0-1,1 3,-1-3,0-1,0 0,0 1,0-1,1 1,-1-1,1 0,0 1,-1-1,1 0,0 0,0 0,1 0,-1 0,0 0,1 0,-1 0,1 0,-1 0,1-1,0 1,0-1,0 1,0-1,0 0,0 0,0 0,0 0,1 0,-1 0,0-1,0 1,2 0,-3-1,0 0,0-1,0 1,0 0,0 0,0 0,0-1,0 1,0 0,0-1,0 1,0-1,0 1,0-1,0 1,0-1,0 0,0 0,-1 1,1-1,0-1,1 0,0-1,0 0,-1 0,0 1,1-1,-1 0,0 0,0-1,1-7,0 0,-1 0,0 0,-1-2,1 11,-1-1,0 1,0-1,0 1,0-1,-1 1,1-1,-1 1,0-1,1 1,-1 0,0-1,0 1,-1 0,1 0,0-1,-1 1,1 0,-1 0,0 0,0 1,0 0,0 0,0 0,0 0,-1 1,1-1,0 1,0-1,0 1,0 0,-1 0,1 0,0 0,0 0,0 0,-1 1,1-1,0 1,0-1,0 1,0 0,0 0,0 0,-2 1,1-1,-1 1,1 0,-1 0,1 1,0-1,0 1,0 0,1-1,-1 1,1 0,-1 1,1-1,0 0,0 1,0-1,1 1,-1-1,1 1,0 0,0 0,0 0,0 0,1 0,0 1,-1 0,1-1,0 1,1-1,-1 1,1-1,0 1,0-1,0 0,1 0,-1 1,1-1,0 0,0 0,1 0,-1-1,1 1,0-1,0 1,0-1,0 0,1 0,-1 0,3 1,-3-1,0-1,1 1,-1-1,1 1,0-1,0 0,0 0,0-1,0 1,0-1,0 0,4 0,-7-1,-1-1,1 1,0-1,0 1,-1-1,1 0,-1 1,1-1,0 0,-1 0,1 1,-1-1,1 0,-1 0,0 0,1 1,-1-1,0 0,0 0,1 0,-1 0,0 0,0 0,0 0,0 0,0 0,0 0,-1-28,1 27,0 1,0-1,0 1,0-1,-1 1,1-1,0 1,-1-1,1 1,-1 0,0-1,1 1,-1 0,0 0,0-1,0 1,0 0,0 0,0 0,0 0,0 0,0 0,0 0,-1 1,1-1,0 0,-1 1,1-1,0 1,-1-1,1 1,-1-1,1 1,-1 0,1 0,-1 0,1 0,-1 0,1 0,-1 0,1 1,-1-1,1 0,0 1,-1-1,1 1,0 0,-2 0,2 0,0 0,0 0,0 1,0-1,0 0,0 1,1-1,-1 0,0 1,1-1,-1 1,1 0,-1-1,1 1,0-1,-1 1,1 0,0-1,0 1,0-1,1 1,-1 1,7 37,-2-24,0 0,2 0,-1-1,2 1,0-2,7 11,-9-17,0 0,0 0,1-1,0 0,0 0,1-1,-1 0,1 0,1-1,-1 0,1 0,2 0,-9-4,1 0,0 0,0 0,0-1,0 1,-1-1,1 0,0 1,0-1,0-1,0 1,0 0,0-1,0 1,0-1,0 0,1-1,0 0,1 0,-1-1,0 1,0-1,-1 0,1 0,0-1,-1 1,0-1,1-1,6-9,-1 0,-1-1,0 0,-1 0,4-12,-7 16,1-1,-2 1,1-1,-2 0,1 0,-2 0,0 0,0 0,-1-11,0 22,0 0,0 0,0 0,-1-1,1 1,0 0,-1 0,1 0,-1 0,1 0,-1 0,1-1,-1 1,0 0,1 1,-1-1,0 0,0 0,0 0,0 0,0 1,0-1,0 0,0 1,0-1,0 1,0-1,0 1,0 0,0-1,-1 1,1 0,0 0,0 0,0 0,-1 0,1 0,0 0,-1 0,0 1,0-1,-1 1,1 0,0-1,0 1,0 0,0 1,0-1,0 0,1 0,-1 1,0-1,1 1,-1 0,1-1,-1 1,1 0,0 0,0 0,0 0,-1 1,-3 14,1 1,1-1,0 1,1 0,1-1,1 1,0 0,2 0,0 0,3 12,-3-22,0 0,1 0,0 0,1 0,0 0,0 0,0-1,1 0,0 0,1 0,0 0,-5-5,1 0,0 0,1 0,-1 0,0 0,1 0,-1 0,1-1,-1 0,1 1,0-1,-1 0,1 0,0 0,0 0,0-1,0 1,0-1,0 0,0 0,0 0,-1 0,1 0,0-1,0 1,0-1,0 0,0 0,0 0,-1 0,1-1,0 1,1-2,2-1,-1-1,0-1,0 1,0-1,-1 1,1-1,-1-1,-1 1,1-1,-1 1,0-1,-1 0,2-7,2-5,-1-1,-1 0,-1 0,0-11,-3 29,0 0,0 0,0 0,0 0,0 0,0 0,0 0,0 0,-1 0,1-1,-1 1,0 1,1-1,-1 0,0 0,0 0,0 0,-2-1,2 2,0 1,-1-1,1 1,-1-1,1 1,-1-1,1 1,-1 0,1-1,-1 1,1 0,-1 0,0 0,1 1,-1-1,1 0,-1 1,1-1,-1 0,1 1,0 0,-1-1,1 1,-1 0,1 0,-9 4,1 0,0 1,0 0,1 0,0 1,0 0,1 1,-1-1,1 2,1-1,0 1,0 0,1 0,0 0,0 1,1-1,1 1,-1 1,2-1,-1 2,3-8,0 0,0 1,1-1,0 0,0 0,0 0,0 0,1 0,-1 0,1 0,0 0,0-1,0 1,1-1,-1 1,1-1,0 0,0 0,0 0,0-1,1 1,0 0,7 6,2-1,-1 0,1 0,0-1,11 3,-20-8,0 0,0-1,1 0,-1 0,0 0,1 0,-1 0,1-1,-1 0,1 0,-1 0,0-1,1 0,-1 1,1-1,-2-1,1 1,-1-1,0 0,0 0,0 0,0 0,0 0,-1-1,1 1,-1-1,1 1,-1-1,0 0,0 0,0 0,0-1,-1 1,2-3,1-2,-1 0,0-1,0 0,-1 0,0 0,0 0,-1 0,-1 0,1 0,-1 0,-1 0,-1-8,2 16,0 1,0-1,0 0,0 0,0 0,0 1,-1-1,1 0,0 0,-1 1,1-1,-1 0,1 0,-1 1,1-1,-1 0,1 1,-1-1,1 1,-1-1,0 1,1-1,-1 1,0-1,0 1,1 0,-2-1,1 2,0-1,0 0,0 0,0 1,1-1,-1 1,0-1,0 1,0-1,0 1,0 0,1-1,-1 1,0 0,1 0,-1-1,0 1,1 1,-6 5,2 1,-1 0,1 0,-1 4,1-1,0 1,1-1,1 1,0 0,0 0,1 0,1 0,0 0,0 0,1 0,1 0,0 0,0-1,2 1,-1-1,1 1,1-1,0 0,1-1,0 1,5 6,-8-13,0-1,0 1,1-1,0 0,-1 0,1 0,0 0,0-1,1 0,-1 0,0 0,1 0,-1-1,3 1,1 0,-1-1,1 0,0-1,0 1,-1-2,1 1,0-1,5-1,2-1,-1-1,0-1,0 0,0-1,-1 0,0-1,0-1,-1 0,4-3,1-4,-13 11,0 1,0-1,1 1,-1 0,1 0,-1 0,1 0,-4 3,-1 0,1 0,-1 0,1 0,-1 0,1 0,-1 0,1 0,-1 0,1 0,-1 0,1 0,-1 0,1 0,-1 1,1-1,-1 0,1 0,-1 1,1-1,-1 0,0 1,1-1,-1 0,0 1,1-1,-1 0,0 1,1-1,-1 1,0-1,0 1,1-1,-1 0,0 1,8 22,-4-14,0 0,0-1,0 0,1-1,1 1,-1-1,1 0,0-1,1 1,0-1,0 0,0-1,1 0,-1 0,1 0,0-1,1 0,-1-1,1 0,-1 0,1-1,0 0,0-1,0 0,5 0,-1 0,0-1,0 0,0-1,0 0,0-1,0-1,0 0,0-1,-1 0,1-1,-1 0,0-1,-1 0,0-1,0-1,6-5,-2-5,-12 11,-10 8,3 2,0 0,1-1,0 1,0 1,0-1,0 0,0 1,1-1,-1 1,1 0,0 0,0 0,1 0,-1 0,1 1,-1 0,1-1,-1 1,1-1,0 1,1 0,-1 0,1 0,0 0,0-1,1 1,-1 0,1 0,1 4,1-4,0 0,0 0,0 0,0 0,1-1,0 1,0-1,0 0,1 0,1 1,53 36,-47-33,36 20,1-2,1-2,1-2,1-2,0-3,2-2,36 5,-6-7,-1-2,1-5,1-3,60-7,-51-5,82-20,-131 21,-44 8,1 0,0 0,0 0,0 0,0 0,0 0,0 0,0 1,0-1,0 1,-1 0,1 0,0-1,0 1,-1 0,1 0,-1 0,1 1,-1-1,1 0,-1 1,0-1,1 1,-1-1,0 1,0-1,0 1,0 0,0 1,4 7,-1 1,0-1,-1 1,2 9,-3-11,13 55,-4 1,-2 1,-3 0,-3 26,-3-88,0 3,0 1,1-1,0 0,0 0,0 1,2 2,-3-9,0 0,1 1,0-1,-1 0,1 0,0 1,-1-1,1 0,0 0,0 0,0 0,0 0,0 0,0 0,1-1,-1 1,0 0,0 0,0-1,1 1,-1-1,0 1,1-1,-1 0,0 1,1-1,-1 0,1 0,-1 0,0 0,1 0,-1 0,1-1,-1 1,1-1,16-3,1-2,-1 0,-1-2,15-7,18-8,-35 17,9-4,1 2,8-3,-27 10,1-1,0 1,-1 0,1 0,0 1,0 0,0 0,0 1,-1 0,1 0,2 1,8 4,-14-4,0-1,1 1,-1-1,1 0,-1-1,1 1,-1 0,2-1,49 2,30-5,-80 3,0-2,-1 1,1 0,0-1,-1 0,1 0,-1 0,0 0,0 0,1-1,-2 1,1-1,0 0,1-1,0 0,1 1,-1 0,1 0,-1 0,6-2,3 0,-1 1,0 0,-1-1,1-1,-1 0,0 0,6-6,3 1,-17 10,-1 0,1 0,-1 0,0 0,1-1,-1 1,0-1,0 0,2-1,-1 4,-1 1,1-1,0 1,0-1,-1 0,1 0,0 0,0-1,1 1,-3-1,0 0,0 0,0 0,0 0,0 0,0 0,1 0,-1 1,0-1,0 0,0 1,0-1,0 1,0-1,0 1,0-1,0 1,0 0,0 0,-1-1,1 1,0 0,0 0,-1 0,1 0,-1 0,1 0,0 0,-1 0,0 0,1 0,-1 0,0 0,1 0,-1 0,0 0,0 1,0-1,0 0,0 0,0 0,0 0,-1 0,1 1,0-1,-1 0,1 0,-1 0,1 0,-3 5,1-1,-1 0,0 1,-1-1,1-1,-1 1,0 0,-4 3,-47 39,40-31,14-14,0-1,0 1,0-1,-1 1,1-1,-1 1,1-1,-1 0,1 0,-1 0,0 0,1 0,-1 0,0-1,0 1,0 0,0-1,0 0,0 1,0-1,-6 0,1 1,-1 0,1 1,-1 0,1 0,0 0,0 1,0 0,0 0,1 1,-5 3,-2 0,0 0,-1 0,0-1,1-1,-2 0,0-1,-49 19,56-19,2-1,-1 0,1-1,-1 1,0-1,1 0,-2-1,-1 1,13-2,14-4,9-17,-24 19,-1-1,1 1,0-1,-1 1,1 0,0 1,0-1,0 0,1 1,-1-1,0 1,1 0,1 0,6-2,1-1,-1 0,0-1,0 0,-1 0,3-3,-9 6,2-2,0 0,0 0,-1-1,0 0,0 0,0 0,0 0,-1-1,0 0,0-1,6-9,-1-1,-1 0,1-3,-4 10,1 0,1 0,-1 1,1 0,3-2,-4 4,-5 43,-1-31,0 0,-1 0,0 0,0 0,-1-1,1 1,-1 0,0-1,0 0,0 1,-1-1,0 0,1 0,-2 0,-2 3,-10 15,-22 30,30-36,9-13,6-10,4-8,0-2,5-10,7-12,-19 36,-1 0,0 0,1 0,-1 0,1 0,0 1,0 0,0 0,0 0,1 0,-1 1,2-1,21-10,-3 1,-20 9,-1 1,1-1,-1 1,1-1,-1 0,0 0,0-1,0 1,0-1,0 1,-1-1,2-1,-1 0,1 1,-1-1,1 1,0 0,0 0,4-2,-4 3,0-1,1 0,-1 0,-1-1,1 1,3-4,-4 3,0 0,1 1,0 0,0-1,0 1,1 0,6-5,-9 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3:35.31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0,'2'0,"0"1,-1-1,1 1,-1 0,1-1,0 1,-1 0,1 0,-1 0,0 0,1 0,-1 0,0 1,0-1,1 1,-1-1,1 1,0-1,-1 1,1-1,0 1,0-1,0 0,0 0,0 0,0 0,2 1,0-2,-1 1,1-1,-1 1,1 0,-1 0,0 1,1-1,-1 1,0 0,0-1,0 1,0 1,0-1,-1 0,1 1,-1-1,1 1,0 1,11 10,-9-9,0 0,-1 1,1-1,-1 1,0-1,1 4,1 2,2 0,-1 0,8 7,19 28,-22-22,-10-20,0 0,0 1,0-1,0 0,1 0,0-1,0 1,0-1,0 1,0-1,1 0,-1 0,1 0,1 0,45 32,-36-25,0 0,0-1,1-1,15 7,-3-1,-21-10,0-1,0 0,0 0,0-1,2 1,-4-2,1 0,-1 1,0-1,1 1,-1 0,0 0,0 1,-1-1,1 1,0 0,-1 0,0 0,0 0,0 1,0-1,0 1,-1 0,1 0,-1 0,0 0,0 0,-1 0,1 1,0 1,6 22,-7-22,0 0,1 0,0 0,0-1,3 5,-4-8,1 0,-1 0,0-1,1 1,-1 0,1-1,0 1,-1-1,1 0,0 1,0-1,0 0,0 0,0 0,0-1,0 1,0 0,1-1,-1 1,8 0,-1 2,1-1,-1 1,1 1,-1-1,0 2,0-1,-1 1,1 0,3 4,5 5,-13-12,-1 0,1 1,-1-1,0 1,0 0,0 0,0 0,-1 0,1 0,-1 1,0-1,0 1,1 2,0 2,0-1,0 1,1-1,0 0,1 0,-1 0,5 4,-5-7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3:43.9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375 287,'-26'1,"18"0,1 0,-1-1,0 0,1 0,-1-1,1 0,-5-1,9 0,0 1,1 0,-1-1,1 0,0 0,0 1,-1-1,1 0,0-1,0 1,1 0,-1-1,0 0,-19-37,15 26,-1-11,6 23,1-1,0 1,0 0,-1 0,0 0,1 0,-1 0,0 0,0 0,0 0,0 1,0-1,0 0,-1 1,1-1,0 0,-1 1,0-1,1 1,-1 0,0 0,0 0,-11-7,1 0,0 0,0-1,0-1,1 0,-4-5,12 10,0 0,0 0,0-1,0 1,1-1,0 1,0-1,1 0,0 0,-1-3,2 9,0-1,1 1,-1 0,0-1,0 1,0 0,0-1,1 1,-1 0,0 0,0-1,1 1,-1 0,0 0,0-1,1 1,-1 0,0 0,1 0,-1 0,0-1,1 1,-1 0,0 0,1 0,-1 0,0 0,1 0,-1 0,0 0,1 0,-1 0,1 0,-1 0,0 0,1 0,-1 0,0 0,1 1,-1-1,0 0,1 0,-1 0,0 1,0-1,2 0,-1 0,0 1,0-1,0 1,0-1,0 1,0-1,0 1,0 0,0-1,0 1,0 0,-1 0,1 0,1 0,6 25,-7-21,0 0,1 0,0 0,0-1,0 1,1 0,-1-1,1 0,0 1,4 3,-5-5,1 0,-1 0,0 1,0 0,0-1,0 1,-1 1,1-1,0 0,0 0,0 0,1 0,-1 0,2 1,2 4,-1 0,0 0,0 1,-1-1,0 1,-1 0,2 10,-2-3,-1 0,0 0,-2 0,0 0,-2 15,1 16,0-43,1 0,1 0,-1 0,1 0,0 0,0 0,0 0,2 4,-2-7,0 0,0-1,1 1,-1 0,0 0,1-1,0 1,-1-1,1 1,0-1,0 0,-1 1,1-1,0 0,0 0,0-1,0 1,1 0,-1-1,2 1,5 1,-4 0,0 0,0-1,0 0,0-1,0 1,1-1,-1 0,0 0,0 0,0-1,0 1,1-2,-4 1,0-1,0 0,0-1,0 1,0 0,-1 0,1-1,-1 1,0-1,0 0,0 1,0-1,11-19,-6 16,-1 1,1-1,0 1,1 0,-1 1,7-4,-11 6,0 1,0 0,0 0,1 0,-1 0,0 0,0 1,1-1,-1 1,0-1,1 1,-1 0,0 0,1 0,-1 0,0 0,1 0,-1 1,0-1,0 1,1 0,-1 0,0 0,0 0,1 0,-2 1,0-1,1 1,-1-1,0 1,0-1,-1 1,1 0,0 0,0 0,-1-1,1 1,-1 0,0 0,1 0,-1 0,0 0,0 0,0 0,-1 0,1-1,0 1,-1 1,1-1,0 1,-1-1,0 1,1-1,-1 0,0 1,0-1,0 0,0 0,-1 0,1 0,0 0,-1 0,0 0,1 0,-1-1,0 1,-12 5,1-2,-1 0,0 0,-1-2,1 0,-1 0,1-1,-15 0,-21 3,48-4,0 0,0-1,0 1,0 0,0 1,0-1,0 0,0 1,0-1,1 1,-1-1,0 1,1 0,0 0,-1 0,1-1,-1 3,-20 39,17-33,-30 53,22-43,12-17,-1 0,1 0,0 0,0 0,0 1,1-1,-1 0,1 0,0 0,0 0,0 1,0 1,1-2,-1-1,0 1,0 0,0-1,0 1,-1-1,1 1,0-1,-1 1,0-1,0 0,0 1,0-1,0 0,0 1,0-1,-1 0,1 0,-1 0,-3 3,-6 7,0-1,0 0,-2-1,1 0,-1-1,0 0,-12 5,-11 4,33-16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4:06.5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154 198,'-2'3,"-1"0,1 1,0-1,0 0,0 1,0-1,1 1,-1 0,1-1,0 1,0 0,0 0,1 0,-1 2,0 59,2-50,-1 180,-1-260,0 5,3-14,-1 70,0-1,0 1,1-1,-1 1,1-1,0 1,0 0,2-3,-2 3,1 0,-1-1,0 1,-1-1,1 0,-1 0,0 1,1-4,-1-13,-1 16,0 0,0 1,0-1,1 1,0-1,0 1,0-1,0 1,1-1,0 1,0 0,0 0,0 0,1 0,1-2,5-5,0 1,1 0,5-3,-15 13,1 0,-1 1,0-1,0 0,0 0,0 1,1-1,-1 0,0 0,0 1,0-1,0 0,0 0,0 1,0-1,0 0,1 1,-1-1,0 0,0 1,0-1,-1 0,1 0,0 1,0-1,0 0,0 1,0-1,0 0,0 0,0 1,-1-1,1 0,0 0,0 1,-3 14,-13 24,3 0,1 1,-5 32,-9 26,17-71,2 1,0 0,2 0,1 0,0 19,5 36,-4 116,0-163,-1 0,-2 0,-2 0,-6 15,8-23,1 0,1 1,1-1,1 1,2 0,2 10,-2 7,-4 40,0-59,-1 0,-5 12,4-20,1 1,1 0,1 0,1 0,0 5,-5 120,30-214,-9 33,-9 26,-1 0,0 0,-1-1,0 1,-1-1,0 0,-1 1,0-1,0-7,-2 11,1 0,0 0,0 0,1 0,0 0,0 0,1 0,0-2,8 32,-4 12,-1 0,-2 10,-3-44,0-74,0 71,0 7,0 18,0 129,23-227,-12 33,-3-1,-1 0,-3 0,0-12,-5-177,-2 92,-3-37,5 122,5-34,0-12,-6-8,4-89,6 109,-8 85,1 0,0 0,1 0,-1-1,1 1,0 0,0-1,0 1,1-1,-2 1,1-1,-1 1,1-1,-1-2,1-9,-2 8,1 0,0 0,1 1,-1-1,2-3,-2 11,-1-1,0 0,0 1,1-1,-1 1,0-1,1 1,-1-1,0 1,1-1,-1 1,1-1,-1 1,1 0,-1-1,1 1,-1-1,1 1,-1 0,1 0,-1-1,1 1,0 0,-1 0,1 0,-1 0,1 0,0 0,-1 0,1 0,0 0,-1 0,1 0,-1 0,1 0,0 0,-1 0,1 1,0-1,0 1,0-1,0 1,0-1,0 1,0 0,0 0,0 0,-1-1,1 1,0 0,0 0,-1 0,1 0,-1 0,1 0,-1 0,1 0,-1 0,1 1,-1-1,0 0,2 33,-1 0,-3 20,0 9,4-7,-1-28,0 1,-2-1,-2 5,1-23,-1 0,0 0,-4 9,-6 22,5 5,3 0,2 0,1 3,1 201,2-128,-1-112,-1 0,-1 0,0-1,0 2,-6 38,8 100,0 33,-8 81,7-391,2-142,18 42,0-460,-19 379,2 384,-1-5,-4 18,-9 44,3-51,3-1,4 1,7 61,5 18,-9 121,-3-124,2 210,-15-1233,15 709,7-1,1-104,-2 92,-4 133,-2 110,7 60,2 41,-18 306,-6-112,14-54,2-174,1-231,-1 10,-5-46,-6 9,5-8,19-472,-13 330,0 1,0 257,1 0,0 0,0 1,3-8,-2 9,-1-1,0 0,0 1,-1-1,0 0,0-2,-1 1,0 1,1-1,0 1,1 0,0 0,2-4,10-81,-4 131,-5 17,-3 32,-1-8,4 543,-7-354,-6 150,1-132,-1 8,7-55,7 262,-1-439,1 51,-6-103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4:39.29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442 233,'-8'11,"0"-1,1 1,0 0,0 1,2-1,-1 2,-15 27,16-31,-1 0,2 1,-1 0,1 0,1 0,-1 0,2 1,0 0,0-1,1 1,0 0,0 0,2 7,0-1,-2-26,1 7,0 0,-1 1,1-1,0 1,-1-1,0 1,1-1,-1 1,0 0,1-1,-1 1,0 0,0-1,0 1,0 0,0 0,0 0,-1 0,1 0,0 0,-1 0,1 0,0 1,-1-1,-3 1,0 1,0 0,0 0,0 0,0 1,1 0,-1 0,0 0,1 0,0 1,-1 0,1 0,10-35,-6 30,1 0,-1-1,0 1,0-1,0 1,0-1,0 1,-1 0,1-1,-1 1,1-1,-1 1,0 0,0 0,-1-3,2 5,0 0,-1 0,1 0,0 0,0 0,0 0,0 0,0 0,0 0,0 0,-1 0,1 0,0 0,0 0,0 0,0 0,0 0,-1 0,1 0,0 0,0 0,0 0,0 0,0 0,0 0,-1 0,1 0,0 0,0 0,0 0,0 0,0 0,0 0,0 1,0-1,-1 0,1 0,0 0,0 0,0 0,0 0,0 0,0 1,0-1,0 0,0 0,0 0,0 0,0 0,0 0,0 1,0-1,0 0,-2 11,4-6,3-17,-4 9,0 0,0-1,0 1,-1-1,0 1,1-1,-1 1,0-1,-1 1,1-1,-1 1,0-1,0-1,0 3,0-1,-1 1,1 0,-1 0,0 0,1-1,-1 1,0 1,0-1,0 0,-1 0,1 1,0 0,-1-1,1 1,-1 0,-1-1,-12-3,14 5,1 0,0 0,0 0,0-1,0 1,0 0,-1-1,1 1,0-1,0 1,0-1,0 1,0-1,0 0,0 1,1-1,-1 0,0 0,0 0,0 0,1 0,-1 0,1 0,-1 0,1 0,-1 0,1 0,-1 0,1 0,0 0,0 0,-1 0,1-1,0 1,0 0,0-1,0 0,0-1,0 0,-1 1,1-1,-1 1,0-1,0 1,0-1,0 1,0-1,0 1,0 0,-1 0,0-1,1 1,-8-10,6 3,0 1,1-1,0 0,0 1,0-1,1 0,1 0,0 0,0 0,1-2,-1 4,0 4,0 0,0 0,-1 0,1 0,0 1,-1-1,0 0,0 0,0 1,0-1,0 0,0 1,-1-1,-1-1,-1 0,0-1,0 1,-1 0,0 1,-4-4,-5-3,8 5,1 0,-1-1,1 0,0 0,-1-2,-23-25,18 21,7 9,9 17,-5-12,2 5,0 0,-1 1,0-1,0 1,0-1,-2 7,1-7,0 0,1 0,-1-1,1 1,0 0,1 0,0-1,0 2,7 24,-8-28,0 0,-1 0,1 0,1-1,-1 1,1 0,-1 0,1-1,0 1,0-1,1 1,-1-1,2 1,0 0,-1-1,0 1,0 0,0 0,-1 0,1 0,-1 1,0-1,0 1,0 3,10 50,-11-48,1 0,-1 0,2-1,0 1,0 0,0-1,4 5,1-2,-9-21,-13-22,4 21,8 8,0-1,0 1,0 0,0-1,0 1,1-1,-1 0,1 1,-1-1,1 0,0 0,0 0,0-1,-1-17,2 18,0-1,0 1,-1 0,1 0,-1-1,0 1,0 0,0 0,-1-1,-2 33,4-27,1 0,-1 0,0 1,1-1,0 0,-1 0,1 0,0 0,0 0,0 0,0-1,0 1,1 0,-1 0,0-1,1 1,-1-1,31 19,-27-18,-1 0,0 0,0 1,0-1,0 1,0 0,0 0,-1 1,3 2,-2-1,0 1,-1-1,0 1,0 0,0 0,-1 0,1 0,0 6,-1-6,1 0,0 1,0-1,0 0,1-1,0 1,0-1,0 1,6 3,5 6,1 0,9 4,-10-8,-11-8,0-1,-1 1,1 0,-1 0,1 0,-1 1,0-1,0 1,0 1,3 4,-1 2,0-1,-1 0,1 4,-1-3,0 0,1 0,5 7,15 33,-21-40,1-1,0 0,1 0,0 0,0 0,2 1,1-1,-7-7,1 0,-1 0,1 0,0 0,0 0,0-1,0 1,0-1,1 0,-1 0,1 0,-1 0,1-1,0 1,0-1,-1 0,3 0,6 3,1 0,-1 1,-1 0,1 1,-1 0,0 0,0 2,-1-1,0 1,0 1,-1 0,0 0,3 5,-7-7,-1-1,0 1,0 0,-1 1,0-1,0 1,1 3,-2-3,0-1,1 0,0 0,0 0,1 0,0-1,0 1,5 4,20 24,-19-23,1 1,0-2,0 1,1-1,2-1,-5-4,1-1,0-1,1 1,-1-2,1 1,5 0,14 1,13 3,-38-5,0-1,0 1,0 0,-1 0,1 0,-1 1,0 0,0 0,0 0,-1 0,25 22,28 24,-42-36,1 0,1-1,15 10,17 6,1-2,14 3,-46-24,1-1,0 0,0-1,1-1,2-1,45 9,-24 0,-1-2,1-2,1-2,20-1,114-6,135 3,-293 1,-1 1,1 1,-1 1,0 0,0 2,-1 0,7 4,26 9,8 2,6-2,-43-15,-1 0,1-2,0 0,0-1,2-1,403-11,-409 11,0 0,-1 2,1 0,-2 0,1-1,1-1,4 0,22-2,-26-1,-1 1,0 1,0 1,0 0,0 1,0 1,3 1,-18-3,1 0,-1 0,0 0,1 0,-1 0,0 1,0-1,0 0,0 1,0-1,0 1,0 0,0-1,-1 1,1-1,0 1,-1 0,0 0,1-1,-1 1,0 0,0 0,0-1,0 1,0 0,0 0,-1 1,1 3,-1 0,0 0,0 0,-1 0,1 0,-1 0,-3 4,-3 3,-1-1,-1 0,0-1,-1 0,0 0,-9 6,-21 21,36-33,0 0,-1 0,0-1,0 0,0 0,-1-1,1 0,-1 0,0 0,-4 1,2-1,3 0,-1 0,1 1,0-1,0 2,-2 0,5-2,0 0,-1 0,0-1,1 0,-1 0,0 0,0 0,0 0,0-1,0 0,-1 1,1-2,0 1,-3 0,0-1,-1-1,0 2,0-1,0 1,0 0,0 0,-1 2,14-4,0 0,-1 1,1 0,0 0,0 0,2 1,29-1,-28-2,-1-1,1 0,0 0,-1-1,0 0,0 0,0 0,0-1,4-4,-4 3,1 0,0 1,0 0,1 0,-1 1,1 0,2 0,5 0,0 1,1 1,12 0,-26 2,1-1,-1 0,1-1,-1 1,0 0,1-1,-1 0,0 0,1-1,17-8,82-27,-93 34,-7 3,-1 1,0-1,0 1,0-1,0 0,-1 0,1 0,0 0,0-1,0 1,-1 0,1-1,-1 1,1-1,-1 1,1-1,-1 0,0 0,0 1,0-1,0 0,0-1,3-4,0 1,0-1,1 1,0 0,1 0,-1 0,1 1,0-1,-4 6,-3 5,-8 6,-29 8,30-17,1 2,0-1,-1 1,1 0,-4 4,1-2,-1 0,0 0,0-1,0 0,-1-1,-7 1,7-1,-1 1,1 0,0 0,-9 6,-50 27,64-33,0 0,0 0,1 1,-1 0,1 0,1 1,-1 0,4-5,0 0,0 0,1-1,-1 1,-1-1,1 1,0-1,0 0,-1 0,1 0,0 0,-1 0,1 0,-2 0,-37 2,33-3,1 0,0 1,-1 0,1 0,-3 1,-22 17,13-7,10-9,0 1,0-1,0-1,-1 0,0 0,1-1,-1 0,0-1,1 0,-9-1,5 0,-1 1,1 1,0 0,0 1,-7 2,7-2,0 1,0-2,-5 1,-37 6,20-1,1-1,-1-1,-27-1,-109-5,72 0,33-1,28 1,1 1,-15 3,129-19,-65 14,-1-1,1 0,-1-1,1 0,2-2,38-12,-27 14,0 0,0 2,16 1,11-2,96-15,-113 14,-15 2,1 0,-1-1,1-2,-1 0,-1-1,1 0,13-8,-14 6,0 1,0 0,1 2,-1 0,10 0,7-2,32-12,-39 11,1 0,7 1,5 0,-1-1,0-2,-1-1,0-3,35-16,-69 26,0 1,0 0,1 1,-1-1,1 1,-1 1,1-1,0 1,0 0,-1 1,1 0,4 0,-11 0,1 0,-1 0,0 0,0 0,0 0,0 0,0 0,1 0,-1 0,0 0,0 0,0 0,0 0,0 1,0-1,1 0,-1 0,0 0,0 0,0 0,0 0,0 0,0 1,0-1,0 0,0 0,1 0,-1 0,0 0,0 1,0-1,0 0,0 0,0 0,0 0,0 0,0 1,0-1,0 0,0 0,0 0,0 0,0 0,-1 1,-4 7,-15 8,17-13,-2 1,-1 0,0 0,0-1,0 0,-1 0,1 0,-1-1,1 0,-1 0,0-1,-7 1,-20 6,26-5,1 0,-1 1,1 0,0 1,0-1,0 1,0 2,-18 10,-24 18,34-23,-2-1,1 0,-1-1,-1-1,-7 2,-45 29,54-35,12-4,0 0,0 1,0-1,0 1,0 0,0 0,1 0,-1 0,1 0,0 1,0 0,0-1,0 1,-2 3,3-3,-1-1,1 1,-1 0,0-1,0 0,0 1,0-1,0 0,0-1,-1 1,1 0,-3 0,-44 10,22-6,8-3,-1-1,1 0,-1-2,1 0,-7-2,-26 0,17 2,-1 2,-13 2,11 0,-1-2,0-2,-2-2,-29 0,54 2,1-1,0-1,0 0,0-2,-8-2,8 3,-1 0,0 2,1-1,-16 2,16 1,1-2,-1 0,0-1,1 0,-14-4,5 0,20 6,-1-1,0 0,0 0,1 0,-1 0,1-1,-1 0,1 0,0 0,-3-2,38 0,55 6,0 0,40-6,-113 3,48-3,4 2,54 0,-23 0,26 6,-122-4,1 0,0 0,0 0,0 0,-1 0,1 1,0-1,0 0,0 0,-1 1,1-1,0 0,-1 1,1-1,0 1,-1-1,1 1,0-1,-1 1,1 0,-1-1,1 1,-1-1,1 1,-1 0,0 0,1-1,-1 1,0 0,1 0,-1-1,0 1,0 0,0 0,0 0,0-1,0 1,0 0,0 0,0 0,0 0,0 0,-1 0,1 1,0-1,-1 1,1-1,-1 1,0-1,0 0,1 1,-1-1,0 0,0 1,0-1,0 0,0 0,-1 0,1 0,0 0,0 0,-1 0,1 0,-2 0,-15 3,0 0,-1-1,1-1,-1-1,1-1,-1 0,-9-2,-24 0,40 2,0 0,1 1,-1 0,0 1,1 0,0 1,-1 0,-4 3,1-2,0-1,0 0,0-1,0-1,-1 0,1-1,-7-1,8 1,-142 8,92-6,-52-4,111 1,0 0,0-1,0 1,0-1,0 0,0 0,-3-3,6 4,1 1,0-1,0 1,-1-1,1 0,0 1,0-1,0 0,0 0,0 0,0 0,0 0,0 0,1 0,-1 0,0 0,0-1,1 1,-1 0,1 0,-1-1,1 1,0 0,-1 0,1-1,0 1,0 0,0-1,0 1,0-1,0 0,1 1,0 0,-1 0,1 0,0 0,0 0,0 1,0-1,0 0,0 0,0 1,0-1,0 1,0-1,0 1,0-1,0 1,1-1,-1 1,1 0,29-4,-9 1,-1-1,1 1,0 1,0 1,0 1,16 2,17 0,368-2,-416-1,1 1,-1-2,1 1,-1-1,0 0,1 0,-1 0,1 1,0-1,6 1,-3 0,1-1,-1 0,1 0,-1-1,0-1,0 0,1-1,-2 1,0 0,0 1,0 0,1 0,-1 1,1 1,-1-1,10 2,-20-1,0 1,1 0,-1 0,1 0,-1 0,1 0,-1 0,1 0,-1 0,1 0,-1 0,1 0,-1 0,0 0,1 0,-1 1,1-1,-1 0,1 0,-1 0,0 1,1-1,-1 0,1 1,-1-1,0 0,1 1,-1-1,0 0,0 1,1-1,-1 1,0-1,0 0,0 1,1-1,-1 1,0-1,0 1,0-1,0 1,0-1,0 0,0 1,0-1,0 1,0-1,0 1,0-1,0 1,0-1,-1 1,1-1,0 0,0 1,0-1,-1 1,0 1,0-1,0 1,0-1,-1 1,1-1,0 0,-1 1,1-1,-1 0,1 0,-1 0,0 0,1 0,-1-1,-16 7,1 0,-12 7,1 0,17-10,0 0,0-1,0 0,0 0,-7-1,-8 3,-35 17,32-15,8-2,-1-1,1-1,-1 0,-11-2,10 0,0 1,-16 4,-13 1,230-15,-80 0,-69 9,-15 0,0-1,0 0,8-2,-18 2,0-1,0 0,0 0,0 0,0-1,0 1,-1-1,1 0,0 0,-1 0,1-1,-1 1,0-1,0 0,4-4,0 1,1 0,-1 0,1 1,0 0,0 1,0-1,2 1,-7 2,1 0,-1-1,0 1,0-1,0 0,0 0,1-1,19-16,-8 12,0 0,1 1,8-2,-13 6,0-1,-1 0,0-1,0 0,0-1,0 0,-1 0,8-8,-6 5,1 0,1 0,-1 1,2 1,-1 0,1 1,0 0,0 1,0 1,2 0,-7 3,1 0,-1 0,1 1,0 0,7 2,-7-1,-1 0,0-1,0 0,1-1,-1 0,1 0,-2-2,0 0,0-1,0 0,-1 0,1 0,-1-1,0 0,0 0,3-4,-1 1,0 1,1 0,0 0,5-2,-1 1,-12 6,0 1,0-1,1 1,-1-1,1 1,-1 0,1 0,-1 0,1 0,-1 1,1-1,0 1,1-1,-24 20,13-13,0-2,-1 1,0-1,1 0,-1 0,-1-1,1-1,-3 2,1-2,1 1,1 1,-1-1,1 1,-1 1,1 0,0 0,4-1,0 0,0 0,0 0,1 1,0-1,-3 5,4-4,-1 0,0-1,-1 0,1 1,-1-1,0 0,0-1,0 1,-3 0,0 0,1-1,-1 0,0-1,0 1,-1-1,1-1,0 1,-1-1,-3 0,-35 7,43-7,0 1,0-1,0 1,0-1,1 1,-1 0,1 0,-2 2,1-2,0 1,0-1,0 0,0 0,0 0,0 0,-1 0,1-1,-24 9,19-3,8-6,0-1,0 0,0 0,0 1,0-1,0 0,0 0,0 1,0-1,0 0,0 0,0 1,0-1,0 0,0 0,0 1,1-1,-1 0,0 0,0 0,0 1,0-1,1 0,-1 0,0 0,0 1,0-1,1 0,-1 0,0 0,0 0,1 0,-1 0,0 0,0 0,1 1,-1-1,7 1,0 1,0-1,0 0,0-1,0 1,0-1,0-1,0 1,2-2,19 1,-21 1,1-1,-1 0,1 0,-1 0,0-1,0 0,1 0,-1-1,-1 0,1 0,0 0,-1-1,0 0,1-1,4-4,-2 1,1 1,1 0,7-4,17-12,32-37,-8 31,24-21,-80 47,0 0,0 0,0 0,0 0,-1 0,3-3,12-15,8 1,23-15,29-12,-35 22,9-9,-36 23,-12 7,1 1,0 0,0 0,0 1,1-1,-1 1,1 0,-1 0,1 0,0 1,0-1,-13 10,-21 11,5-5,16-9,-1-1,1 0,0-1,-1 1,-1-2,5 0,-1-1,0 1,1 0,0 1,0-1,-1 1,2 0,-1 0,0 0,0 1,1 0,0 0,-3 3,-7 12,-5 6,-1-1,-1-1,-16 15,22-27,0 0,0-2,-1 1,-6 3,-5 4,21-12,-1 0,1-1,-1 0,0 0,-1-1,1 0,0 0,-8 1,1 0,0 1,0 0,1 0,0 2,0 0,-3 2,-16 9,15-10,12-7,1 1,0 0,0 0,0 0,1 1,-4 2,-2 1,0 0,-1-1,1 0,-1-1,-1 0,9-3,-31 14,24-10,0 0,0-1,-1 0,0-1,0 0,0-1,-9 1,-6 5,23-6,15-6,2-3,0 0,0-1,0 0,-1-2,-1 1,1-2,-1 0,2-1,-9 8,0 0,1 1,0 0,-1 0,1 1,0 0,1 0,-1 0,4 0,0 0,-1 0,1-1,-1 0,1-2,29-15,-28 13,1 1,-1 0,1 1,0 0,0 1,13-2,-15 5,0-1,0 0,0-1,0 0,-1 0,1-1,-1-1,0 0,0 0,7-5,79-57,-82 56,-6 4,0 1,0 0,0 0,1 1,7-4,-14 8,0 0,0-1,0 1,0-1,0 1,0-1,0 0,-1 0,2-1,17-14,2 6,-10 6,0-1,-1 0,1-1,4-5,-12 9,-1 0,0 0,1 0,-1-1,-1 1,1-1,0 0,-1 0,0 0,0 0,0-1,0 1,-1 0,0-1,0 1,1-4,1 2,-1-1,1 0,0 0,1 1,0 0,0 0,0 0,1 0,-1 0,1 1,1 0,2-2,-10 11,1 0,-1 0,1 0,-1 0,1 1,1-1,-1 0,1 1,-1-1,1 5,1-9,-1 1,0 0,1-1,-1 1,1 0,-1-1,0 1,1-1,-1 1,1-1,0 1,-1-1,1 1,-1-1,1 1,0-1,-1 0,1 1,0-1,-1 0,1 0,0 1,0-1,-1 0,1 0,0 0,22 0,-19 0,3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4:59.84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257 0,'-6'6,"1"0,1 0,-1 0,1 0,0 1,0 0,1 0,0 0,0 0,0 0,0 4,1 14,1 0,1 1,2 13,0 17,-3 50,1-105,0 0,0-1,0 1,0 0,0-1,0 1,0 0,0 0,-1-1,1 1,0 0,-1-1,1 1,0-1,-1 1,1 0,-1-1,1 1,-1-1,1 1,-1-1,0 1,1-1,-1 0,1 1,-1-1,0 0,1 1,-1-1,0 0,1 0,-1 1,0-1,0 0,1 0,-1 0,0 0,0 0,1 0,-1 0,0-1,1 1,-1 0,0 0,1 0,-1-1,0 1,-1-1,0 1,0-1,1 0,-1 0,0 0,1 0,-1 0,1 0,-1-1,1 1,0 0,-1-1,1 1,0-1,0 1,0-1,0 0,0 0,-1-6,1 1,0-1,0 1,0-5,1 4,0 1,-1 0,0 0,-1 0,0-2,-4-19,6 25,0 1,-1 0,1 0,0-1,-1 1,1 0,-1 0,0 0,0 0,0-1,0 1,0 0,0 1,0-1,-1 0,1 0,-1 0,1 1,-1-1,0 1,0-1,1 1,-1 0,0 0,0 0,0 0,-2-1,-4-1,-1-1,1-1,1 1,-1-1,1-1,-1 1,1-1,3 2,0 0,1 0,-1 0,1 0,0 0,0-1,0 1,0-1,1 0,0 0,0 0,0-3,9 16,2 8,-3 4,-5-16,0 1,0-1,1 1,-1-1,1 0,0 0,0 0,1 0,-1 0,2 1,34 40,-35-40,1 0,-1 0,1 1,-1-1,-1 1,1 0,-1 0,0 0,-1 0,1 0,-1 0,0 0,-1 2,1-1,13 32,-4-15,3 0,-11-21,0 0,0 0,0 0,-1-1,1 2,-1-1,0 0,0 0,0 4,2 8,0 6,-1 0,-1 15,1-64,-1 6,-1 0,0 0,-2 0,-2-13,2 29,0-1,-1 1,0 0,0 0,0 0,-1 0,-9-17,12 21,-1-1,1 1,-1 0,0-1,0 1,0 0,0 0,0 0,-1 1,1-1,0 0,-2 0,2 1,0 0,0 0,0 0,0 0,1-1,-1 1,0 0,1-1,-1 0,1 1,0-1,-1 0,1 0,0 0,0 1,0-1,0 0,1 0,-1-1,0 1,1 0,0 0,-1-1,1-1,0 0,-1 0,1 0,-1 0,0 0,-1 0,1 0,0 0,-1 0,0 0,0 1,0-1,-1 1,1-1,-1 1,0 0,1 0,-5-2,6 9,1 0,-1 0,0 0,1 0,0 0,0 0,0 1,0 2,0-1,0-1,0 1,1-1,0 1,0-1,0 1,0-4,0 0,0 1,1-1,-1 0,0 0,1 0,-1 0,1 0,0 0,0-1,0 1,0 0,0-1,1 2,3 1,0 1,-1 0,0 1,0-1,0 1,-1 0,0 0,3 5,-1 1,1 1,-2-1,0 1,1 3,4 24,2 28,-9-55,-5-16,0 0,0 0,0 0,0 0,0 0,-1 0,1 1,-1-1,0 1,1 0,-4-2,-17-17,20 16,1 0,-1 0,1 0,0 0,0 0,0-1,1 1,0-1,0 1,0-5,0 2,0 1,-1-1,0 1,0-1,-2-2,3 7,0 0,0 0,1-1,-1 1,1-1,-1 1,1-1,0-1,1 3,-1-1,0 1,0 0,0-1,-1 1,1-1,-1 1,1 0,-1-1,0 1,0 0,0 0,0 0,0 0,0 0,-2-2,-1-2,-1 0,1 0,0 0,-2-5,-9-14,13 20,-1 1,1 0,0 0,1-1,-1 1,0-5,1 5,-1-1,1 1,-1 0,1-1,-2 1,1 0,-1 0,-3-1,3 8,3 13,4-7,0 1,1-1,0 0,0-1,1 1,4 4,3 6,-12-16,1-1,-1 1,1-1,0 1,0-1,0 1,0-1,0 0,1 0,-1 0,1 0,-1-1,1 1,2 0,6 5,1 1,-1 0,0 0,-1 1,0 1,6 7,-9-10,-2 0,0 1,0-1,-1 1,0 0,-1 1,1-1,-1 1,-1-1,0 1,0 1,10 30,-10-34,-1 0,0 0,0 0,0 0,-1 0,1 3,-1-3,0-1,0 1,1 0,0 0,0-1,2 4,-2-6,1-1,-1 0,1 1,0-1,-1 0,1 0,0 0,1 0,-1 0,0 0,0-1,1 1,-1-1,2 1,43 19,-26-13,63 39,-64-38,-10-6,-1 2,1-1,-1 1,0 1,5 4,-7-4,-2 1,1 0,-1 0,0 0,-1 1,1-1,-2 1,3 6,-2-5,1 1,-1-1,2 0,-1-1,1 0,1 1,-1-1,0 0,-1 0,1 1,-2-1,1 1,-1 2,-1-5,0 1,0-1,0 0,0 0,1 0,0 0,1-1,-1 0,1 0,0 0,0 0,5 3,82 62,-73-49,-17-19,0 1,0-1,0 0,0 0,0 0,0 0,1 0,-1 0,1 0,-1-1,1 0,0 1,28 7,-27-8,1 0,-1 0,0 0,0 0,0 1,0-1,0 1,0 0,0 1,0-1,-1 1,1-1,-1 1,0 0,0 0,3 3,1 8,2-2,0 1,0-1,1-1,0 0,1 0,1-1,-1 0,2-1,10 6,15 9,-22-14,0 0,0-1,1 0,0-1,0-1,1-1,0-1,13 3,-18-5,1 2,-1-1,0 2,0-1,0 2,-1 0,0 0,3 4,5 2,8 10,-25-20,0 1,1-1,-1 0,1 0,0-1,0 1,0-1,0 0,3 1,0 1,0-1,0 1,0 0,-1 0,1 1,17 11,23 14,-41-25,1 1,1-1,-1-1,1 1,-1-1,1-1,1 1,-1-1,0-1,1 0,-1 0,1 0,8-1,-10 1,1-1,-1 1,1 0,-1 0,0 1,0 0,0 0,0 1,0 0,-1 0,1 1,1 1,20 12,-2 3,-23-18,-1 0,1-1,0 1,0-1,0 0,0 0,1 0,-1 0,0-1,1 1,-1-1,3 1,46 18,-47-18,18 4,-23-6,1 0,-1 0,0 0,1 0,-1 1,0-1,0 0,1 0,-1 0,0 0,0 1,1-1,-1 0,0 0,0 0,0 1,1-1,-1 0,0 0,0 1,0-1,0 0,0 0,1 1,-1-1,0 0,0 1,0-1,0 0,0 0,0 1,0-1,0 0,0 1,0-1,0 0,0 1,0-1,-1 0,1 0,0 1,0-1,0 0,0 0,0 1,-1-1,1 0,0 0,0 1,0-1,-1 0,1 0,0 0,0 1,-1-1,1 0,0 0,0 0,-1 0,1 0,0 0,-1 0,1 0,0 1,0-1,-1 0,-5 2,0-1,0 1,0-1,0 0,0-1,0 1,0-1,0-1,-1 1,1-1,-1 0,-18 0,7 1,13 1,0-1,0 0,0 0,0 0,0 0,0-1,0 0,1 0,-1 0,0 0,0-1,1 0,-1 0,1 0,0 0,-1-1,-1-2,1 1,0 1,-1-1,1 1,-1 0,1 0,-1 1,-1-1,1 1,1 0,-1-1,0 0,1 0,0 0,0-1,-4-3,4 3,-1 0,1 1,-1-1,1 1,-1 0,0 1,0-1,0 1,-3 0,1-1,-1 0,1 0,0-1,1 0,-2-1,-3-2,3 1,0 0,0-1,1 0,0 0,-3-4,-43-42,51 50,-1 0,0 0,0 1,0 0,0 0,-1 0,1 0,-1 0,1 1,-1 0,1 0,-3 0,-25-8,-1-7,1-1,0-1,2-2,-22-18,-107-99,154 132,-4-1,1 0,-1 0,0 1,0 0,-1 1,1 0,-1 0,-2 1,-1-2,0 1,1-2,0 0,-8-5,0-4,1-1,0-1,2-1,-12-15,10 11,-1 1,-1 1,-13-9,10 12,0 2,-8-3,26 14,0-1,1 0,-1 0,1 0,0 0,0-1,0 1,1-1,0-1,0 1,1-1,0 1,0-1,0 0,1 0,0 0,0 0,0-3,1 7,0 0,0 0,-1-1,1 1,-1 0,0 0,0 1,0-1,-1 0,-1-1,-14-21,8-3,9 24,0 0,0 0,-1 0,1 0,-1 0,0 1,0-1,0 1,-1-1,1 1,-1 0,0 0,-3-3,-3-2,1 0,0 0,-6-7,8 7,-1 0,0 1,-1 0,1 1,-4-3,1 2,0-1,0-1,1 0,-8-10,16 18,0-1,-1 0,0 0,0 1,0-1,0 0,0 1,0-1,-1 1,0-1,2 2,1 0,0 0,-1 0,1 0,0 0,-1-1,1 1,0 0,0 0,-1 0,1 1,0-1,-1 0,1 0,0 0,-1 0,1 0,0 0,0 0,-1 0,1 1,0-1,0 0,-1 0,1 0,0 0,0 1,-1-1,-2 15,3-9,0 1,1-1,-1 0,1 1,1-1,-1 2,0-6,0 1,1 0,-1-1,0 1,1-1,-1 0,1 1,0-1,0 0,0 0,0 0,0 0,0 0,0-1,1 1,1 1,0 1,-1 0,1 0,-1 0,0 0,0 0,0 0,-1 1,1-1,-1 1,1 5,17 28,-15-30,0 0,-1 0,-1 0,1 1,-1 0,0 5,15 34,-16-44,0-1,0 0,0 1,0-1,1 0,-1-1,1 1,0 0,-1-1,1 1,1-1,-1 0,9 6,-1 0,0 0,-1 1,0 0,0 1,-1 0,2 3,-8-8,0-1,0 0,0 1,0-1,1 0,-1 0,1-1,0 1,0-1,0 0,0 0,1 0,3 1,-2 0,1 1,-1-1,-1 1,1 0,-1 0,4 5,6 6,8 9,-16-17,0-1,1 1,6 5,-7-8,0 0,1-1,-1 0,1 0,0-1,0 0,0 0,0-1,1 0,3 0,-3 1,0 0,-1 1,1-1,-1 2,0-1,2 3,0-1,0-1,0 1,10 2,-14-5,1 1,-1 0,0 0,0 0,0 1,0 0,-1 0,0 1,4 4,11 11,-13-15,-3-2,1 0,-1 0,0 0,0 0,-1 0,1 1,-1 0,0-1,0 1,0 0,-1 1,0-1,2 5,-4-8,1 0,-1 0,1 0,0 0,0 0,0 0,0 0,0 0,0-1,0 1,1 0,-1-1,0 1,1-1,0 0,-1 1,1-1,0 0,0 0,0 0,45 19,-22-11,-20-6,0-1,1 0,-1 0,1-1,0 1,-1-1,2 0,-2-1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6:45.7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972 1167,'-4'4,"0"1,0 0,1-1,-1 1,1 1,0-1,1 0,0 1,-1-1,2 1,-1 0,1 0,0-1,0 1,0 6,-2 8,0-9,0 0,0 0,-1 0,-1 0,0-1,0 0,-1 0,0 0,-1-1,0 0,-8 8,15-17,-1 1,1-1,0 0,-1 1,1-1,-1 1,1-1,-1 0,1 1,-1-1,1 0,-1 1,1-1,-1 0,1 0,-1 1,0-1,1 0,-1 0,1 0,-1 0,0 0,1 0,-1 0,1 0,-1 0,0 0,1 0,-1-1,1 1,-1 0,0 0,0-1,0 0,1 0,-1 0,0 0,0-1,1 1,-1 0,1 0,-1 0,1-1,-1 1,1 0,0-1,-1 0,0-9,0-1,0 0,1-5,0 12,1-19,1 0,3-9,-2 8,0 0,-2-3,-1 25,1 1,-1-1,0 1,1-1,0 0,0 1,0-1,0 1,0 0,0-1,0 1,1 0,-1-1,1 1,1 0,-3 2,0-1,0 1,0 0,0 0,0 0,1 0,-1 0,0 0,0-1,0 1,0 0,0 0,0 0,0 0,0-1,1 1,-1 0,0 0,0 0,0-1,0 1,0 0,0 0,0 0,0-1,0 1,0 0,0 0,0 0,0 0,-1-1,1 1,0 0,0 0,0 0,0-1,0 1,0 0,0 0,0 0,-1 0,-8-1,-13 5,-117 40,157-50,-1-1,0 0,-1-2,0 0,0 0,2-4,-12 9,5-3,-15 16,0-4,1-1,-1 0,1 0,-1-1,-1 1,1-1,0 0,-1 0,0 0,1-1,-1 1,0-1,0 0,0-1,-1 1,1-1,-2 0,11-2,1-1,-1 0,0 0,0 0,0-1,4-2,6-4,18-8,31-18,-57 31,0 0,-1-1,1 1,-1-1,0 0,0 0,-1-1,2-2,-7 5,-5 4,-7 3,10-3,-19 6,15-9,11-8,22-24,-19 25,0 0,0 0,-1-1,5-9,-11 19,1 0,-1 0,0-1,0 1,0 0,0 0,0 0,0 0,0 0,0-1,0 1,0 0,0 0,0 0,0 0,0 0,0-1,0 1,0 0,0 0,0 0,0 0,0 0,0-1,0 1,0 0,0 0,0 0,0 0,0 0,0-1,0 1,0 0,0 0,0 0,-1 0,1 0,0 0,0 0,0-1,0 1,0 0,0 0,-1 0,1 0,0 0,0 0,0 0,0 0,0 0,-1 0,1 0,0 0,0 0,0 0,-13 3,-14 8,-15 12,23-12,16-9,4-4,19-11,-1-1,0-2,-2 1,0-2,0-1,-2 0,2-4,-13 16,-7 5,-13 8,-24 19,38-25,-61 38,36-23,0 1,-18 16,33-20,12-12,0-1,0 0,0 0,0 0,0 0,0 1,1-1,-1 0,0 0,0 0,0 0,0 1,0-1,0 0,0 0,0 0,0 0,1 1,-1-1,0 0,0 0,0 0,0 0,1 0,-1 0,0 0,0 0,0 1,0-1,1 0,-1 0,0 0,0 0,0 0,0 0,1 0,-1 0,0 0,0 0,0 0,1 0,-1 0,3-1,1 1,-1-1,1 1,-1-1,1 0,-1 0,0-1,1 1,10-6,-1-1,1-1,-1 0,-1-1,0 0,9-9,3-7,0-1,8-14,-29 37,14-20,-16 23,0 0,-1-1,1 1,0 0,-1 0,1 0,-1 0,0 0,1-1,-1 1,0 0,0 0,0-1,0 1,0 0,0 0,0-1,0 1,0-1,-1 2,0 0,1-1,-1 1,1 0,-1 0,0 0,1-1,-1 1,0 0,1 0,-1 0,0 0,1 0,-1 0,1 0,-1 0,0 0,1 0,-1 1,0-1,1 0,-1 0,1 0,-1 1,0-1,1 0,-1 1,1-1,-1 1,1-1,-20 13,-1 5,0 1,2 1,0 0,-6 11,20-23,7-5,14-9,1-5,-1-2,0 0,0 0,-2-2,8-9,7-10,-1-2,-1-3,-19 28,-4 6,-1 0,1 0,-1 0,0-1,0 0,-1 1,0-1,1-2,-5 5,-4 8,-7 9,-34 47,-96 129,142-189,0 1,0-1,0 0,0 1,1-1,-1 1,0-1,1 1,-1-1,1 1,0-1,-1 2,1-3,0 1,0-1,1 1,-1-1,0 1,0-1,0 1,0-1,0 1,1-1,-1 1,0-1,0 0,1 1,-1-1,0 1,0-1,1 0,-1 1,1-1,-1 0,0 1,1-1,-1 0,1 1,1-1,0 1,0-1,-1 0,1 1,0-1,0 0,0 0,0 0,0 0,0-1,0 1,0 0,0-1,0 0,0 1,-1-1,1 0,0 0,8-4,-1-1,0 0,0-1,0 0,-1 0,0-1,-1 0,1 0,-2-1,1 0,6-10,0-1,-1 0,-1-1,1-5,-12 26,4-9,0-1,-1 1,0-1,0-5,-3 14,1-1,-1 0,0 0,0 0,0 0,0 0,0 0,-1 0,1 0,-1 0,1 0,-1 0,0 1,1 0,-1 0,1 1,-1-1,1 0,-1 0,0 1,1-1,-1 1,0-1,0 1,1-1,-1 1,0-1,0 1,0 0,0-1,0 1,0 0,0 0,1-1,-1 1,0 0,0 0,-1 0,-2 1,-1 0,1 0,0 0,0 1,0-1,0 1,0 0,0 0,0 1,1-1,-1 1,-2 1,-7 5,-344 221,352-227,-35 26,37-26,0-1,1 1,-1-1,1 1,0 0,0 0,0 0,0 0,0 0,0 1,0 1,2-4,0-1,-1 1,1-1,0 1,0 0,0-1,0 1,0 0,0-1,0 1,0 0,0-1,0 1,0 0,0-1,0 1,1-1,-1 1,0 0,0-1,1 1,-1-1,0 1,1-1,-1 1,1-1,-1 1,0-1,1 1,-1-1,1 0,0 1,-1-1,1 1,-1-1,1 0,-1 0,1 1,0-1,-1 0,1 0,0 0,-1 0,1 0,0 0,2 1,0-1,1 0,-1 0,0-1,0 1,1-1,-1 1,3-2,21-9,-1-2,0 0,-1-2,22-17,-3 4,-35 22,0-1,0 0,0 0,-1 0,0-1,3-5,-9 11,0 0,0 0,0-1,-1 1,1-1,-1 0,0 1,1-1,-1 0,-1 0,1 1,0-1,-1 0,1 0,-1 0,0 0,0 0,0 0,0 0,-1 0,1 0,-1 0,0 1,1-1,-1 0,-2-2,2 3,0 1,0-1,-1 1,1 0,-1-1,1 1,-1 0,1 0,-1 0,0 0,1 1,-1-1,0 0,0 1,1-1,-1 1,0-1,0 1,0 0,0 0,0 0,1 0,-1 0,-1 0,-3 1,-1 0,0 0,1 0,-1 0,1 1,-3 1,-12 6,1 1,0 1,0 1,1 1,1 0,0 1,1 1,-3 5,-18 13,26-25,1 1,1 0,0 1,0 0,1 1,0 0,0 1,2-1,-4 7,11-17,-1 0,1 0,-1 1,1-1,-1 0,1 1,0-1,-1 0,1 1,0-1,0 0,0 1,0-1,0 1,0-1,1 0,-1 1,0-1,1 0,-1 0,1-1,-1 1,1 0,-1-1,1 1,0 0,-1-1,1 1,0-1,-1 0,1 1,0-1,0 1,0-1,-1 0,1 0,0 1,0-1,0 0,0 0,4 0,0 0,0 0,0 0,0-1,0 1,0-1,-1-1,5 0,10-6,-1 1,0-2,-1 0,0-2,12-9,2-3,-1-2,12-14,-39 36,0-1,0 1,0-1,-1 0,1 1,-1-1,0 0,0-1,0 1,-1 0,1 0,-1-1,1-4,-2 8,0 0,0-1,0 1,0 0,0-1,0 1,-1 0,1-1,0 1,-1 0,1 0,-1-1,1 1,-1 0,0 0,1 0,-1 0,0 0,-1-1,1 1,-1-1,0 1,1 0,-1 0,0 0,0 1,0-1,0 0,0 1,0-1,0 1,0 0,0 0,0 0,0 0,-2 0,-5 1,0 0,0 1,1 0,-1 0,0 1,1 0,0 1,0-1,0 2,0-1,0 1,1 1,-15 10,1 1,1 1,-7 9,5-5,1 2,1 1,2 0,-1 2,11-14,1 1,0-1,0 1,2 0,0 1,0 0,1-1,1 1,0 6,3-19,-1 0,1 1,0-1,0 0,0 1,1-1,-1 0,0 1,1-1,0 1,-1-2,1-1,-1 1,1-1,-1 1,0-1,1 0,0 1,-1-1,1 1,-1-1,1 0,-1 0,1 1,0-1,-1 0,1 0,-1 0,1 0,0 0,-1 0,1 0,0 0,-1 0,1 0,-1 0,1 0,0 0,-1 0,1-1,-1 1,1 0,0 0,-1-1,1 1,-1 0,1-1,-1 1,1-1,-1 1,1-1,86-52,16-16,-38 25,-65 44,0 0,0 0,1 0,-1-1,0 1,0 0,1 0,-1 0,0 0,0 0,0 0,1 0,-1 0,0 0,0-1,1 1,-1 0,0 0,0 0,0 0,0-1,1 1,-1 0,0 0,0 0,0-1,0 1,0 0,0 0,0-1,0 1,1 0,-1 0,0-1,0 1,0 0,0 0,0-1,0 1,0 0,0 0,-1-1,1 1,0 0,0 0,0-1,0 1,0 0,0 0,0-1,-17 0,-23 5,33-2,-1 1,0 0,1 0,0 1,-1-1,1 2,1-1,-1 1,1 0,0 0,-5 5,3-1,0-1,1 2,0-1,0 1,1 0,0 0,-3 9,9-19,-1 1,1-1,0 1,-1-1,1 1,0-1,0 1,0 0,-1-1,1 1,0-1,0 1,0 0,0-1,0 1,0-1,0 1,0 0,0-1,0 1,1-1,-1 1,0 0,0-1,1 1,-1-1,0 1,0-1,1 1,-1-1,1 1,-1-1,0 1,1-1,-1 0,1 1,-1-1,1 0,-1 1,1-1,0 0,-1 1,1-1,-1 0,1 0,-1 0,1 0,0 0,-1 0,1 0,0 0,-1 0,1 0,3 0,0 0,0 0,1-1,-1 1,0-1,0 0,2-1,32-14,-1-2,-1-1,7-7,-30 19,-16 11,-10 13,-8 18,2 2,1 0,-7 23,2-3,17-45,-9 23,15-33,-1 0,0 1,1-1,-1 0,1 0,0 1,-1-1,1 0,0 0,1 1,-1-1,0 0,1 1,-1-2,0-1,1 1,-1-1,0 1,1 0,-1-1,1 1,-1-1,1 0,-1 1,1-1,-1 1,1-1,-1 0,1 1,-1-1,1 0,0 1,-1-1,1 0,-1 0,1 0,0 0,-1 0,1 0,0 0,-1 0,1 0,0 0,-1 0,1 0,0 0,-1 0,1-1,23-7,-23 7,31-16,-2 0,0-2,-1-1,14-14,-37 26,-11 6,-16 9,9 1,-1 0,1 1,1 1,0 0,0 0,-5 7,-2 4,1 2,1-1,-1 5,17-27,-1 1,1 0,-1-1,1 1,0-1,-1 1,1-1,-1 1,1 0,0-1,0 1,-1 0,1-1,0 1,0 0,0-1,0 1,0 0,0 0,0-1,0 1,0 0,0-1,0 1,1 0,-1-1,0 1,0 0,1-1,-1 1,1 0,0-1,0 1,0-1,0 0,0 1,0-1,0 0,0 0,0 0,1 0,-1 0,0 0,0 0,0 0,0 0,0 0,0-1,9-1,-1 0,0-1,0 0,2-2,32-17,-2-3,-1-1,-1-2,4-6,7-4,-49 37,28-24,-28 24,-1 0,1 1,0-1,0 0,-1 0,1 0,-1 0,1 1,-1-1,1 0,-1 0,1 0,-1 0,0 0,0 0,0 0,1 0,-1 0,0 0,0 0,0 0,0 0,0 0,-1 0,1 0,0 0,0 0,-1 0,1 0,-1 0,1 0,-1 0,0-1,1 2,-1 0,1-1,-1 1,0-1,1 1,-1 0,0 0,1-1,-1 1,0 0,0 0,1 0,-1 0,0 0,1 0,-1 0,0 0,0 0,1 0,-1 0,0 0,1 0,-1 1,0-1,0 0,1 1,-1-1,-20 12,16-10,-26 18,1 2,1 0,1 2,1 1,1 1,-20 26,44-49,0 0,0-1,0 1,0 0,0 0,1 1,-1-1,1 0,0 0,0 1,0 2,1-5,0 0,0 0,0 0,0 0,0-1,0 1,0 0,0 0,1 0,-1 0,0-1,1 1,-1 0,1 0,-1-1,1 1,-1 0,1 0,0 0,0 0,1 0,-1 0,1 0,-1 0,1-1,0 1,-1 0,1-1,0 1,0-1,-1 0,1 1,1-1,13 1,0 0,-1-2,1 0,0 0,5-2,82-19,-81 17,29-7,-1-3,21-9,-60 18,-19 5,-20 7,-11 7,0 1,2 2,0 1,0 2,2 2,0 1,1 3,31-23,0 0,0 0,1 0,-1 0,1 1,-1-1,1 1,0 0,0-1,0 1,0 0,0 0,1 0,0 1,-1-1,1 0,0 1,1-1,-1 1,1-3,0-1,0 1,1 0,-1 0,0-1,0 1,1 0,-1-1,1 1,-1 0,0-1,1 1,-1 0,1-1,0 1,-1-1,1 1,-1-1,1 1,0-1,-1 0,1 1,0-1,0 0,-1 1,1-1,0 0,0 0,0 0,25 3,-7-5,0 0,0-1,0-1,11-4,76-28,-95 33,-1-1,7-2,0 0,0-1,-1-1,0-1,4-3,-19 12,0-1,0 1,-1-1,1 1,0 0,-1-1,1 0,0 1,-1-1,1 1,-1-1,1 0,-1 1,1-1,-1 0,1 1,-1-1,0 0,1 0,-1 1,0-1,0 0,0 0,1 0,-1 0,0 1,0-2,-1 2,0-1,1 0,-1 0,0 1,1-1,-1 1,0-1,0 0,0 1,0 0,1-1,-1 1,0-1,0 1,0 0,0 0,0 0,0-1,0 1,-10-1,-1 0,1 0,-6 1,16 0,-23 1,0 1,1 1,-1 1,0 1,1 1,0 1,1 1,-1 1,2 1,-1 1,1 1,1 1,14-9,0 1,1 0,-1 0,1 0,-3 6,7-11,0 1,1-1,-1 1,1 0,-1 0,1-1,0 1,-1 0,1 0,0-1,-1 1,1 0,0 0,0 0,0 0,-1-1,1 1,0 0,0 0,0 0,1 0,-1 0,0-1,0 1,0 0,1 0,-1 0,0-1,1 1,-1 0,0 0,1-1,-1 1,1 0,0-1,-1 1,1 0,-1-1,1 1,0-1,0 1,-1-1,1 0,0 1,0-1,-1 1,1-1,0 0,0 0,0 0,0 1,-1-1,2 0,10 2,0 0,0 0,0-2,0 1,0-1,0-1,0 0,9-3,23-5,27-9,-67 17,38-11,-1-2,-1-2,28-15,-61 26,-8 2,-15 0,-26 6,19 1,0 1,0 0,0 2,1 1,0 1,0 1,1 1,0 0,1 2,1 0,0 2,0 0,2 1,0 0,1 2,0 0,2 0,-8 14,20-30,1 0,0 1,0-1,0 0,0 1,0-1,0 1,1-1,-1 1,1-1,0 1,-1 1,2-3,-1 0,0 0,1 0,-1 0,0 0,1 0,-1 0,1 0,0 0,-1 0,1 0,0 0,-1 0,1-1,0 1,0 0,0-1,0 1,0 0,0-1,0 1,0-1,0 0,0 1,0-1,0 0,0 1,0-1,0 0,0 0,0 0,10 1,-1 0,1-1,-1 0,1-1,-1-1,0 1,1-1,-1-1,4-1,24-9,29-15,-62 26,28-11,-2-2,0-1,0-1,-2-2,1-2,-30 21,1 0,0-1,-1 1,1-1,-1 1,1-1,-1 1,1-1,-1 0,1 1,-1-1,1 1,-1-1,0 0,1 0,-1 1,0-1,0 0,1 1,-1-2,0 2,-1-1,1 1,0-1,0 1,-1 0,1-1,0 1,-1 0,1-1,0 1,-1 0,1 0,0-1,-1 1,1 0,-1 0,1-1,-1 1,1 0,0 0,-1 0,1 0,-1 0,0 0,-36-2,30 3,-11-1,-12-1,1 2,0 2,-1 0,0 2,21-3,1 0,-1 1,1 0,-1 0,1 1,0 0,1 1,-1-1,1 2,0-1,0 1,0 0,1 0,0 1,-3 3,2-1,1 1,0-1,0 1,1 0,1 0,-2 5,5-12,0-1,1 1,-1 0,1 0,-1 0,1-1,0 1,0 0,0 0,1 0,-1 0,1 2,0-4,0 1,-1 0,1-1,0 1,0-1,0 1,1-1,-1 1,0-1,0 0,1 0,-1 1,1-1,-1 0,1 0,-1-1,1 1,0 0,-1 0,1-1,0 1,12 3,0-1,0-1,0 0,1-1,-1 0,0-1,1-1,11-2,-6 0,0 0,-1-2,0 0,0-1,0-1,2-2,-3 0,0-1,0-1,6-5,-17 11,-1-1,1 1,-1-1,0 0,-1 0,1 0,-1-1,0 0,2-5,-7 12,1-1,-1 0,0 0,1 0,-1 0,0 1,1-1,-1 0,0 0,0 0,0 0,0 0,0 0,0 0,0 0,0 1,0-1,0 0,-1 0,1 0,0 0,0 0,-1 1,1-1,-1 0,1 0,-1 0,-1 0,1 0,0 0,0 0,-1 0,1 1,-1-1,1 0,0 1,-1-1,1 1,-1 0,1-1,-2 1,-8-1,1 0,-1 1,1 1,-6 0,11 0,-14 2,-1 0,1 2,0 0,1 1,-1 1,1 0,1 2,-1 0,2 1,-9 6,-3 5,0 0,2 2,0 1,2 1,-10 14,29-33,1-1,0 1,0 0,0 1,-2 6,5-12,1 0,-1 0,1 0,-1 0,1 0,0 0,-1 0,1 0,0 0,0 0,0 0,0 0,0 0,0 0,0 0,0 0,1 0,-1 0,0 1,1-1,-1 0,0 0,1-1,-1 1,1 0,0 0,-1 0,1 0,0 0,-1-1,1 1,0 0,0 0,0-1,0 1,0-1,-1 1,1-1,0 1,0-1,0 0,2 1,5 1,1 0,0-1,-1 0,1-1,0 0,0 0,0-1,-1 0,1 0,0-1,-1 0,6-3,18-6,0-2,19-11,-33 15,-11 6,25-14,-31 16,0 1,-1-1,1 1,0-1,0 0,-1 1,1-1,0 0,-1 1,1-1,0 0,-1 0,1 0,-1 0,1 1,-1-1,0 0,1 0,-1 0,0 0,0 0,0 0,0 0,0 0,1 0,-2 0,1 0,0 0,0 0,0 0,-1 0,1 0,-1 0,0 0,0 0,1 1,-1-1,0 0,0 1,0-1,0 0,0 1,0-1,0 1,0-1,0 1,0 0,0 0,0-1,0 1,0 0,-1 0,-27-2,22 2,-9-1,0 1,0 1,1 0,-1 1,0 1,1 0,-1 1,1 1,0 0,1 1,-1 1,1 0,0 1,1 0,0 1,0 1,-4 5,5-5,4-3,0 0,0 1,0 0,1 0,0 1,1-1,0 1,-2 5,8-14,0 1,0-1,-1 1,1 0,0-1,0 1,0 0,0-1,0 1,0 0,0-1,0 1,0 0,0-1,1 1,-1-1,0 1,0 0,0-1,1 1,-1-1,0 1,1 0,-1-1,1 1,-1-1,1 1,-1-1,0 0,1 1,0-1,-1 1,1-1,-1 0,1 1,-1-1,1 0,0 0,-1 0,1 1,0-1,-1 0,1 0,0 0,34 3,-32-3,25 0,0-2,-1-1,1-1,-1-2,1 0,-2-2,1-1,-1-1,18-10,-40 17,1 1,-1-1,1 0,-1-1,0 1,3-4,-7 7,1-1,-1 1,0 0,1-1,-1 1,0-1,1 1,-1-1,0 1,0-1,1 0,-1 1,0-1,0 1,0-1,0 1,0-1,0 0,0 1,0-1,0 1,0-1,0 0,0 1,-1-1,1 0,-1 0,0 1,0-1,1 1,-1-1,0 0,0 1,0-1,0 1,1 0,-1-1,0 1,0 0,0-1,0 1,0 0,0 0,0 0,-1 0,-12-1,-1 0,0 1,0 1,0 0,1 1,-1 0,1 2,-1-1,1 2,0 0,1 1,-1 0,1 1,0 0,1 1,0 0,0 1,-4 5,15-13,0 0,-1 0,1 0,0 0,0 0,0 0,0 0,0 1,1-1,-1 0,0 1,1-1,-1 0,0 1,1-1,0 1,-1-1,1 1,0-1,0 1,0-1,0 1,0 0,0-1,1 1,0-1,0 0,0 0,0 0,0 0,0 0,0 0,0 0,0 0,1 0,-1 0,0-1,0 1,1 0,-1-1,1 1,-1-1,0 0,1 1,-1-1,1 0,-1 0,1 0,18 2,1-1,-1 0,1-2,-1 0,0-1,1-1,3-2,40-12,34-13,-78 21,-16 4,-13 1,-16 2,-1 1,0 1,1 1,-1 1,1 1,-1 1,1 2,-13 4,-22 10,1 2,-49 27,102-46,-33 18,37-20,0 0,1 0,-1 1,0-1,0 1,1-1,-1 1,1 0,-1 0,1-1,0 1,0 0,0 0,0 0,0 0,0 2,1-4,0 0,0 1,0-1,0 1,0-1,0 1,0-1,0 1,1-1,-1 0,0 1,0-1,0 1,1-1,-1 0,0 1,0-1,1 0,-1 1,0-1,1 0,-1 0,0 1,1-1,-1 0,1 0,-1 1,0-1,1 0,-1 0,1 0,-1 0,1 0,-1 0,0 0,1 0,-1 0,1 0,-1 0,1 0,-1 0,1 0,-1 0,1 0,21-4,128-42,-252 47,78 2,0 1,1 0,0 2,0 1,0 1,1 1,0 1,0 1,-16 11,34-19,1-1,-1 2,0-1,1 0,0 1,0 0,-2 2,5-5,-1-1,1 0,0 1,0-1,-1 1,1-1,0 1,0-1,0 1,0-1,0 1,-1-1,1 1,0-1,0 1,0-1,0 1,0-1,0 1,1-1,-1 1,0-1,0 1,0-1,0 0,1 1,-1 0,1-1,0 1,0-1,0 1,0-1,0 1,0-1,0 0,0 1,0-1,0 0,1 0,-1 0,0 0,0 0,0 0,0 0,0 0,1-1,29-3,-1-2,-1-1,1-1,-1-1,-1-2,0-1,4-3,-25 11,21-11,-26 14,-1 0,1 0,-1 0,1 0,-1 0,0-1,0 1,1 0,-1-1,0 1,0-1,0 1,-1-1,2-1,-3 3,1-1,0 1,0-1,-1 0,1 1,0-1,-1 1,1-1,-1 1,1-1,0 1,-1 0,1-1,-1 1,1 0,-1-1,1 1,-1 0,0-1,1 1,-1 0,1 0,-1 0,0 0,1-1,-1 1,0 0,1 0,-1 0,1 0,-1 0,0 1,-27-3,25 2,-24-1,-1 2,0 1,1 1,-1 1,1 1,0 2,0 1,1 1,-25 12,34-14,12-6,1 1,-1 0,1-1,0 2,0-1,0 0,0 1,0 0,0 0,9-1,18-8,-1 0,0-1,0-1,0-1,13-5,-22 9,4-1,1 0,-1-2,0 0,0-1,-1 0,0-2,1-1,-16 11,1 0,-1 0,0 0,1-1,-1 1,0 0,0-1,0 1,0-1,0 1,-1-1,1 0,0 1,-1-1,1 0,-1 1,1-1,-1 0,0 1,-1 0,1 0,0 0,0 0,0 0,-1 0,1 0,-1 0,1 0,-1 0,1 0,-1 0,1 0,-1 0,0 0,1 0,-1 1,0-1,0 0,-2-1,-1-1,1 1,-1 0,0 0,1 1,-1-1,0 1,0 0,0 0,0 0,0 1,0-1,-1 1,-9-1,-1 0,1 1,-1 1,1 1,-1 0,1 0,0 2,0 0,-12 5,26-9,-1 0,1 0,0 0,-1 0,1 0,-1 0,1 0,0 0,-1 0,1 0,0 1,-1-1,1 0,0 0,-1 0,1 1,0-1,-1 0,1 0,0 1,0-1,-1 0,1 1,0-1,0 0,0 1,-1-1,1 0,0 1,0-1,0 1,0-1,0 0,0 1,0-1,0 1,0-1,0 0,0 1,0-1,0 1,1-1,0 1,0-1,0 1,0-1,0 1,0-1,0 1,1-1,-1 0,0 0,0 0,0 0,0 0,2 0,9 0,1-1,0-1,0 0,-1-1,1 0,-1-1,0-1,0 0,0 0,5-4,0-1,0 0,0-2,-1 0,0 0,-1-2,6-7,-10 8,0 0,-1-1,0-1,-1 1,-1-1,0-1,-1 0,-1 0,-1 0,0 0,2-17,-6 30,0 0,-1 1,0-1,1 0,-1 1,0-1,0 0,-1 0,1 1,-1-1,1 0,-1 1,0-1,0 0,0 1,0-1,0 1,-1-1,0 0,0 1,0 1,-1-1,1 0,0 1,-1 0,1 0,-1 0,0 0,1 0,-1 0,0 1,1-1,-1 1,0 0,1 0,-1 0,0 0,0 0,-1 1,-16 1,0 1,0 1,0 1,0 1,1 1,0 0,-8 5,-20 12,1 2,-10 9,42-26,-1 1,1 0,1 0,0 2,0 0,1 0,1 1,-4 5,14-17,1 0,-1-1,1 1,-1 0,0 0,1 0,0 0,-1 0,1 0,-1 0,1 0,0 0,0 0,0 0,0 0,0 0,0 0,0 0,0 0,0 0,0 1,0-2,1 0,-1 1,1-1,-1 1,1-1,-1 0,1 1,0-1,-1 0,1 0,-1 1,1-1,0 0,-1 0,1 0,-1 0,1 0,0 0,-1 0,1 0,0 0,-1 0,1 0,0 0,6-1,0-1,0 0,0 0,0-1,3-1,15-8,-1-1,0-1,-1-1,-1-1,0-1,9-10,-5 1,-1 0,-1-2,-1-1,13-21,-35 49,3-6,0 1,0-1,0 0,-1 0,2-6,-5 12,0 0,1 0,-1 0,0 0,0 0,0 0,0 0,0 0,0 0,0 0,0 0,0 0,-1 0,1 0,0 0,-1 0,1 0,0 0,-1 0,0 0,0 0,0 0,0 0,0 1,0-1,0 0,0 1,-1-1,1 1,0 0,0-1,0 1,-1 0,1 0,0-1,0 1,0 0,-1 0,1 0,-1 1,-11 0,0 0,0 2,1-1,-1 2,0 0,1 0,0 1,0 0,1 1,-1 1,1 0,1 0,-1 1,-7 8,0 0,2 1,0 1,1 0,1 1,0 1,2 0,-9 17,21-35,-3 2,1 0,0 1,0 0,1 0,-1-1,1 1,0 2,1-6,0 0,0 0,0 0,0 0,0 0,0 0,0 0,1 0,-1 0,0 0,1 0,-1 0,1 0,-1-1,1 1,-1 0,1 0,0 0,-1 0,1-1,0 1,0 0,0-1,0 1,-1-1,1 1,0-1,0 1,0-1,0 1,0-1,0 0,0 0,0 0,0 1,0-1,1 0,11 1,1 0,-1 0,1-1,-1-1,0 0,1-1,6-2,-1-1,0 0,0-1,-1-1,18-9,-24 9,0-1,0 0,-1-1,0-1,0 1,-1-2,0 1,-1-1,-1-1,1 0,-2 0,0 0,4-10,-122 236,60-120,50-92,-1 1,1-1,0 1,0 0,0-1,1 1,-1 0,1 0,-1 0,1 1,0-3,0 0,0 0,0-1,1 1,-1 0,0-1,1 1,-1 0,0-1,1 1,-1 0,1-1,-1 1,1-1,-1 1,1-1,-1 1,1-1,-1 1,1-1,0 0,-1 1,1-1,0 0,0 0,-1 1,1-1,0 0,-1 0,1 0,0 0,0 0,-1 0,1 0,0 0,0 0,-1 0,1 0,0 0,-1-1,1 1,0 0,5-2,1 1,-1-1,0-1,0 1,0-1,-1 0,1 0,-1-1,1 1,-1-1,0 0,3-5,1 0,-1 0,0 0,0-1,-1 0,-1 0,3-5,-8 13,0 0,0-1,0 0,0 1,0-1,0 1,-1-1,1 0,-1 0,0 0,0 3,0 0,0 0,0 0,0-1,0 1,0 0,0 0,0 0,0-1,0 1,0 0,0 0,0 0,0-1,-1 1,1 0,0 0,0 0,0 0,0-1,0 1,-1 0,1 0,0 0,0 0,0 0,-1 0,1 0,0-1,0 1,0 0,-1 0,1 0,0 0,0 0,0 0,-1 0,-14 8,12-6,-54 38,50-36,0 0,0 0,-1-1,1 0,-1 0,0-1,-4 1,11-2,1-1,-1 0,1 0,-1 0,1 0,-1 0,1 0,-1 0,1 0,0 0,-1 0,1 0,-1 0,1 0,-1 0,1 0,-1 0,1-1,0 1,-1 0,1 0,-1 0,1-1,0 1,-1 0,1-1,0 1,-1 0,1-1,0 1,0 0,2-15,18-17,-19 30,8-10,19-28,-2 0,-1-2,-19 31,0-1,0 0,-1 0,-1-1,0 1,-1-1,-1 0,1 0,-1-11,-2 22,0 1,0-1,0 1,0-1,-1 1,1-1,0 1,-1-1,1 1,-1-1,1 1,-1-1,0 1,0 0,1 0,-1-1,0 1,0 0,0 0,0 0,-1 0,1 0,0 0,-1 0,-1-1,0 1,1 0,-1 0,1 1,-1-1,0 0,0 1,1 0,-1 0,0-1,-1 2,-4-1,0 1,0 0,0 1,0-1,1 2,-1-1,1 1,-7 3,13-5,0-1,-1 1,1 0,0 0,0-1,0 1,0 0,-1 0,1 0,1 0,-1 0,0 1,0-1,0 0,1 0,-1 0,0 1,1-1,-1 0,1 1,0-1,-1 1,1-1,0 0,0 1,0-1,0 1,0-1,0 0,0 1,0-1,1 2,0-2,-1 0,1 0,-1 0,1-1,0 1,0 0,0 0,-1 0,1-1,0 1,0 0,0-1,0 1,0-1,0 1,0-1,1 1,-1-1,0 0,0 0,0 0,0 1,0-1,0 0,1 0,-1 0,0-1,0 1,0 0,0 0,0-1,0 1,0 0,1-1,-1 1,0-1,0 0,-1 1,2-2,5-3,0 0,-1 0,0-1,0 0,0-1,-1 1,0-1,0 0,-1 0,0-1,0 1,-1-1,0 0,0 0,0 0,-1 0,0-8,-2 15,0-1,0 1,0 0,0 0,-1-1,1 1,0 0,-1 0,1 0,-1 0,0-1,1 1,-1 0,0 0,0 0,1 0,-1 0,0 0,0 1,0-1,0 0,0 0,-1 1,1-1,0 1,0-1,0 1,0-1,-1 1,1 0,0-1,0 1,-1 0,1 0,0 0,-1 0,-9-1,0 0,0 1,0 0,-2 1,0 0,2-1,-3 1,0-1,-1 1,1 1,-7 2,17-3,1 0,-1 0,1 0,0 1,0-1,-1 1,1 0,0 0,0 0,1 0,-1 0,0 0,1 1,-1 0,1-1,0 1,0 0,0 0,0 0,-1 3,3-5,-1 0,1 0,-1-1,1 1,0 0,-1 0,1 0,0 0,0-1,0 1,0 0,0 0,0 0,0 0,0 0,0 0,0 0,0-1,0 1,0 0,1 0,-1 0,0 0,1 0,-1-1,1 1,-1 0,1 0,1-1,-1 1,0-1,0 1,0-1,0 0,0 1,0-1,1 0,-1 0,0 0,0 0,0 0,0 0,1 0,-1-1,1 1,6-2,0 0,-1-1,1 0,-1 0,6-3,12-9,24-17,-42 27,0-1,0 1,-1-1,0-1,0 1,0-1,-1 0,4-7,-8 13,-1 0,0 1,1-1,-1 0,0 1,1-1,-1 0,0 0,0 1,1-1,-1 0,0 0,0 1,0-1,0 0,0 0,0 1,0-1,-1 0,1 0,0 1,0-1,0 0,-1 0,1 1,-1-1,1 0,0 1,-1-1,1 0,-1 1,1-1,-1 1,1-1,-1 1,0-1,1 1,-1-1,0 1,1 0,-1-1,0 1,0 0,1 0,-1-1,0 1,0 0,1 0,-1 0,0 0,0 0,0 0,-4 0,0-1,0 1,1 0,-1 1,0-1,0 1,0 0,0 0,-4 2,1 1,0-1,0 1,0 1,1 0,0 0,0 0,-3 3,9-7,1-1,0 0,-1 1,1-1,0 0,-1 1,1-1,0 0,-1 1,1-1,0 1,0-1,-1 1,1-1,0 0,0 1,0-1,0 1,0-1,0 1,0-1,0 1,0-1,0 1,8 3,19-6,-12-2,0 0,0-1,-1-1,0-1,0 0,0 0,-1-1,11-10,-14 11,-2-1,1 1,-1-2,0 1,0-1,-1 0,-1-1,0 0,0 0,0 0,-1-1,0-3,-4 14,-1-1,0 0,1 0,-1 0,0 0,0 0,1-1,-1 1,0 0,0 0,0 0,0 0,0 0,-1 0,1 0,0 0,0 0,-1 0,1 0,0 0,-1 0,1 0,-1 0,0 0,1 1,-1-1,0 0,0 0,-1 0,0-1,0 1,0 1,0-1,0 0,0 0,0 1,0-1,0 1,-1-1,1 1,0 0,-1 0,-10 1,1 0,0 0,0 1,-10 3,7-1,0 0,0 1,0 1,0 0,1 1,0 1,1 0,-1 1,2 0,-1 1,1 0,1 1,-2 2,12-12,0 0,1 0,-1 0,0 0,0 0,1 0,-1 0,0 0,1 1,-1-1,1 0,-1 0,1 1,0-1,0 0,0 1,-1-1,1 0,0 1,1-1,-1-1,0 1,1 0,-1-1,1 1,-1-1,1 1,-1 0,1-1,-1 1,1-1,-1 0,1 1,0-1,-1 1,1-1,0 0,-1 0,1 1,0-1,-1 0,1 0,0 0,0 0,5 1,0-1,0 1,0-2,0 1,1-1,-1 1,1-2,6-2,-1 0,1 0,-1-1,0-1,-1 0,1-1,-1 0,0-1,-1 0,0 0,0-1,4-7,0 1,0-1,-2-1,0 0,0 0,-2-1,-1-1,6-13,-13 26,0 0,0 1,0-2,-1 1,0 0,0-3,0 8,-1 0,0 0,0 0,0 0,0 0,-1 0,1 0,0 0,0 0,-1-1,1 1,0 0,-1 0,1 0,-1 0,0 1,1-1,-1 0,0 0,1 0,-1 0,0 1,0-1,0 0,0 1,0-1,1 0,-1 1,0 0,0-1,-1 1,1-1,0 1,0 0,0 0,0 0,0-1,0 1,-7 0,0-1,-1 1,1 0,0 0,0 1,1 1,-1-1,0 1,0 0,1 1,-1 0,1 0,-1 0,1 1,1 0,-1 1,0 0,1 0,-4 3,10-7,-1-1,0 1,1-1,-1 1,1 0,-1-1,1 1,-1 0,1-1,0 1,-1 0,1 0,0-1,0 1,-1 0,1 0,0 0,0-1,0 2,0-2,0 1,0-1,1 0,-1 0,0 1,1-1,-1 0,0 1,0-1,1 0,-1 0,0 0,1 1,-1-1,1 0,-1 0,0 0,1 0,-1 0,0 0,1 0,-1 0,1 0,-1 0,0 0,1 0,3 0,0 0,0-1,0 1,-1-1,1 0,0 0,2-2,13-6,-1-2,0 0,-1-1,-1 0,0-2,0 0,-1-1,2-3,26-32,33-52,-69 92,34-51,-38 55,1-1,-1 0,0 0,0 0,-1 0,0 0,0-1,-1-1,-1 8,0 0,0 0,0 0,0 0,0 0,0 0,0 0,0 0,-1 0,1 0,0 0,-1 0,1 0,-1 1,1-1,-1 0,1 0,-1 0,0 0,1 1,-1-1,0 0,0 1,1-1,-1 1,0-1,0 1,0-1,0 1,0-1,0 1,0 0,0-1,0 1,0 0,0 0,0 0,0 0,0 0,-7-1,0 1,0 0,0 1,-8 1,3-1,-4 0,6-1,0 1,-1 0,1 0,0 1,-1 1,1 0,0 0,1 1,-4 2,5 2,13-5,19-4,-1-4,-1-1,0-2,-1 1,10-7,-19 8,0 1,-1-2,0 0,0 0,0 0,-1-1,0-1,7-8,-12 10,0 1,1-1,-2 0,1 0,-1 0,0-1,-2 6,0 0,-1 0,1 0,0-1,-1 1,1 0,-1 0,0 0,0-1,0 1,0 0,0 0,0 0,-1 0,1-1,-1 1,1 0,-1 0,0 0,0 0,0 0,0 0,-1-1,1 2,-1-1,0 1,0 0,0 0,1 0,-1 1,0-1,0 0,0 1,0-1,0 1,0-1,0 1,-1 0,1 0,0 0,0 0,0 1,0-1,0 0,0 1,0-1,0 1,0 0,-1 0,-4 3,-1-1,1 1,0 0,0 0,-5 5,-20 12,33-21,-1 0,0 0,0 1,0-1,0 0,0 0,1 0,-1 1,0-1,0 0,0 0,1 0,-1 0,0 1,0-1,1 0,-1 0,0 0,0 0,1 0,-1 0,0 0,0 0,1 0,-1 0,0 0,0 0,1 0,-1 0,0 0,0 0,1 0,-1 0,0 0,0 0,1 0,-1-1,0 1,15-1,-4-2,1 0,-1-1,0 0,-1-1,1 0,-1-1,0 0,0-1,1-1,15-13,0-1,11-14,-31 29,0 1,0-2,0 1,4-8,-9 14,-1 0,1 0,-1 0,1 0,-1 0,0 0,1 0,-1 0,0-1,0 1,1 0,-1 0,0 0,0 0,0-1,-1 1,1-1,-1 1,1 0,-1 0,1 1,-1-1,0 0,1 1,-1-1,0 1,0-1,0 0,1 1,-1 0,0-1,0 1,0-1,0 1,0 0,0 0,0 0,0 0,0-1,0 1,0 0,0 0,0 1,-2-1,0 0,1 1,-1-1,0 1,1 0,-1 0,1 0,-1 0,1 0,-1 0,1 1,0-1,0 1,0 0,0 0,0-1,-1 2,-1 2,-1 0,1 0,0 0,1 0,-1 1,0 2,3-7,1-1,0 0,0 1,-1-1,1 0,0 1,0-1,-1 0,1 1,0-1,0 1,0-1,0 0,0 1,0-1,0 1,0-1,0 0,0 1,0-1,0 1,0-1,0 0,0 1,0-1,0 1,0-1,0 0,1 1,-1-1,0 1,0-1,0 0,1 1,-1-1,0 0,0 1,1-1,0 0,1 0,-1 1,0-1,1 0,-1 0,0-1,1 1,-1 0,0 0,0-1,1 1,0-1,38-18,-4-4,0-1,-2-3,0 0,-2-2,4-7,-17 9,-19 27,0 0,0-1,0 1,1 0,-1 0,0 0,0 0,0-1,0 1,0 0,0 0,0-1,0 1,0 0,0 0,0 0,0-1,0 1,0 0,0 0,0 0,0-1,0 1,0 0,0 0,0 0,0-1,0 1,-1 0,1 0,0 0,0-1,0 1,0 0,0 0,-1 0,1 0,0 0,-16 5,-7 11,1 1,0 0,1 2,1 1,-11 14,30-33,0 0,0 0,-1 1,1-1,0 0,0 1,0-1,1 1,-1-1,0 1,0-1,1 1,-1-1,1 1,0 0,-1-1,1 0,0-1,0 0,0 0,1 1,-1-1,0 0,0 0,0 0,0 1,0-1,0 0,0 0,0 0,1 0,-1 1,0-1,0 0,0 0,0 0,1 0,-1 0,0 0,0 1,0-1,1 0,-1 0,0 0,0 0,0 0,1 0,-1 0,0 0,0 0,0 0,1 0,-1 0,17-6,16-13,-1-2,-1-2,-1 0,-1-2,7-9,-17 11,-17 14,-3 9,1 0,-1 0,0 0,1 0,-1-1,1 1,-1 0,0 0,1 0,-1 0,0 0,1 1,-1-1,1 0,-1 0,0 0,1 0,-1 1,1-1,-1 0,1 1,-15 5,1 2,0 0,1 0,0 2,-6 5,-4 2,17-11,12-7,14-8,139-93,-136 84,-23 18,0 0,0 0,0 0,0 0,0 0,0-1,0 1,0 0,0 0,0 0,0 0,0-1,0 1,0 0,0 0,0 0,0 0,0 0,0-1,0 1,0 0,0 0,0 0,0 0,0-1,0 1,0 0,0 0,0 0,0 0,0 0,0 0,-1-1,1 1,0 0,0 0,0 0,0 0,0 0,0 0,-1 0,1 0,0 0,-15-2,-16 4,-23 0,54-2,0 0,-1 0,1 0,0 0,0 0,0 0,0 0,0 0,0 0,0 0,-1 0,1 0,0-1,0 1,0 0,0 0,0 0,0 0,0 0,0 0,-1 0,1 0,0 0,0 0,0 0,0-1,0 1,0 0,0 0,0 0,0 0,0 0,0 0,0 0,0-1,0 1,0 0,0 0,0 0,0 0,0 0,0 0,0 0,0-1,0 1,0 0,0 0,0 0,0 0,0 0,0 0,0 0,0 0,0-1,0 1,1 0,-1 0,0 0,0 0,0 0,0 0,0 0,10-10,15-8,-17 13,1 0,0 1,0 0,1 1,-1 0,1 0,4 0,15-4,-23 5,-1-1,0 1,0-1,0 1,-1-1,1-1,-1 1,2-2,-2 2,0-1,0 1,0 0,0 1,0-1,1 1,-1 0,1 0,0 0,-1 1,2-1,5 1,-1 1,1-1,0 2,1 0,-5-1,0 1,-1-1,1 0,0 0,-1-1,1 1,0-2,-1 1,1-1,-1 0,2-1,6-3,-1 1,1 1,0 0,1 1,14-2,-12 2,0-1,0 0,10-4,-27 8,0 0,0 0,0 0,-1 0,1 0,0 0,0-1,0 1,0 0,0 0,0 0,0 0,0 0,0 0,0 0,0 0,0 0,0 0,0 0,0-1,0 1,0 0,0 0,0 0,0 0,0 0,0 0,0 0,0 0,0 0,0 0,0-1,0 1,0 0,0 0,0 0,0 0,0 0,0 0,0 0,0 0,0 0,0 0,1 0,-1 0,0 0,0 0,0-1,0 1,0 0,0 0,0 0,0 0,0 0,0 0,0 0,1 0,-1 0,0 0,0 0,-13-2,-18 0,-5 2,20-1,1 0,-1 2,1 0,0 1,-12 2,24-2,-1-1,0 1,0 0,1 1,-1-1,1 0,0 1,0 0,0 0,-1 1,0 0,0 0,0-1,0 1,-1-1,1 0,-2 0,-34 14,25-11,1 0,-1 2,-1 1,-22 17,30-19,0-1,0-1,0 1,-1-1,0 0,0-1,-1 0,1-1,-1 0,1-1,1 1,-1-1,1 1,0 1,0 0,0 0,0 0,1 1,-1 0,-1 3,-79 61,79-63,0 0,0 0,0 0,-1-2,0 1,3-2,0 0,0 1,0 0,0 0,1 0,-1 1,1 0,1 0,-6 6,6-4,-1-1,0 0,0 0,0-1,-1 1,0-1,0-1,0 1,-1-1,1 0,-1-1,0 0,-6 2,4-1,0 1,1 0,0 1,0 0,-8 7,7-5,0-1,-1 1,-8 2,10-6,0-1,1 0,-1-1,-8 2,10-3,1 0,0 0,0 1,0 0,0 0,0 0,1 1,-1 0,1 0,0 0,-2 2,-63 44,66-44,0-1,0 1,1 0,-1 1,1-1,1 1,-1-1,1 1,0 0,-1 2,-6 15,7-15,-2-1,1 0,-1 0,0-1,-1 1,1-1,-1 0,-1 0,-1 2,2-2,0 0,0 0,1 0,0 0,1 1,-3 5,-11 18,11-20,1 1,0 0,0-1,1 2,1-1,-3 11,-5 17,10-37,0 1,-1 0,0 0,0-1,0 1,0-1,0 0,0 1,0-1,-1 0,1 0,-1 0,-1 0,1 1,0 0,0-1,0 2,0-1,-2 3,-6 14,3-5,-2 0,1-1,-2 0,-10 11,15-19,0 1,0 0,0 0,1 0,0 1,0 0,1 0,0 0,1 0,-1 0,2 1,-1 0,1 0,-5 17,-2 0,0 0,-9 14,4-9,2 0,1 3,6-12,1 1,0 0,2 0,1 3,-1 9,-5-15,4-9,15-19,57-62,15-24,-29 32,-51 58,13-14,-1-1,-1-1,5-10,-16 24,-1 0,1 0,-1 0,-1-1,1 1,-1-1,-1 0,1 0,-1 0,0 0,-1 0,0 0,0 0,0-3,-1-6,0 8,1 1,-1-1,0 1,0-1,-1 1,-1-2,3 8,0 0,-1 0,1 1,-1-1,1 0,-1 0,1 0,-1 0,0 1,1-1,-1 0,0 0,0 1,0-1,1 1,-1-1,0 1,0-1,0 1,0-1,0 1,0 0,0 0,0-1,0 1,0 0,0 0,0 0,0 0,0 0,0 0,0 0,0 1,0-1,0 0,0 0,0 1,0-1,0 1,0-1,1 1,-1-1,0 1,0-1,0 1,0 0,-5 4,-1 0,1 1,0-1,0 1,0 0,1 1,0-1,0 1,1 0,-3 6,-2 5,1 0,0 1,-4 18,11-34,-7 31,7-32,1 0,-1 0,1 0,0 0,0 0,0 0,0 0,1 0,-1 0,0 0,1 0,-1 0,1 0,1 2,-2-4,0 1,1-1,-1 0,0 1,1-1,-1 0,1 0,-1 1,0-1,1 0,-1 0,1 0,-1 0,1 1,-1-1,1 0,-1 0,1 0,-1 0,1 0,-1 0,1 0,-1 0,1-1,-1 1,1 0,-1 0,1 0,-1 0,1-1,-1 1,17-10,-16 9,29-22,-2-1,0-2,2-5,32-30,-20 18,-53 51,1 0,0 1,1 0,0 0,0 1,1 0,-11 12,-92 103,-90 133,188-242,-12 17,24-32,0 0,0 1,1-1,-1 1,0-1,0 1,1 0,-1-1,1 1,0-1,-1 1,1 0,0 0,0-1,0 1,0 0,0-1,1 2,-1-2,1 0,-1-1,1 1,-1 0,1-1,0 1,-1 0,1-1,0 1,-1-1,1 1,0-1,0 1,-1-1,1 0,0 1,0-1,0 0,0 1,0-1,0 0,0 0,-1 0,1 0,0 0,0 0,0 0,0 0,28-5,-28 4,24-6,0-2,0 0,-1-2,9-6,-65 31,13-6,0 1,0 0,1 2,-2 1,7-1,1 0,-10 12,-13 12,34-35,1 0,-1 1,1-1,0 0,-1 0,1 0,0 1,-1-1,1 0,0 0,-1 1,1-1,0 0,0 0,-1 1,1-1,0 1,0-1,0 0,-1 1,1-1,0 0,0 1,0-1,0 1,0-1,0 0,0 1,0-1,0 1,0-1,0 1,13-2,21-10,-33 11,10-4,-7 3,-1 0,1 0,-1 0,0-1,1 0,-1 1,3-3,-8 3,0 1,0-1,1 1,-1-1,0 1,0 0,0 0,0 0,1 0,-1 0,0 0,0 1,-1-1,-7 5,-1 0,1 0,-1 1,2 0,-1 1,-8 7,18-14,0 0,-1 0,1 1,0-1,-1 0,1 0,0 0,0 0,-1 1,1-1,0 0,-1 0,1 1,0-1,0 0,0 0,-1 1,1-1,0 0,0 1,0-1,0 0,-1 1,1-1,0 0,0 1,0-1,0 1,0-1,0 0,0 1,0-1,0 0,0 1,12-1,10-7,-26 9,-1 0,0 1,0-1,1 1,-1 0,1 0,0 0,0 1,0 0,-2 3,1-3,-17 16,11-12,1 1,0 1,1-1,0 2,0-1,-6 12,15-21,-1 0,1-1,-1 1,1 0,-1 0,1 0,-1 0,1 0,0 0,0 0,0 0,-1 0,1 0,0 0,0 0,0 0,0 0,1 0,-1 0,0 0,0 0,1 0,-1 1,1-2,-1 1,1-1,0 1,0 0,-1-1,1 1,0-1,0 0,0 1,0-1,-1 0,1 1,0-1,0 0,0 0,0 0,0 0,0 0,0 0,0 0,4 0,0-1,0 1,1-1,-1 0,0-1,-1 1,1-1,2-1,16-13,-20 13,0 0,0 0,1 1,-1 0,1 0,0 0,-1 0,1 0,0 1,1-1,-4 2,-1 0,0 0,0 0,1 1,-1-1,0 0,0 0,0 0,1 0,-1 0,0 1,0-1,0 0,1 0,-1 0,0 0,0 1,0-1,0 0,0 0,1 1,-1-1,0 0,0 0,0 1,0-1,0 0,0 0,0 1,0-1,0 0,0 0,0 1,0-1,0 0,0 0,0 1,0-1,0 0,0 0,-1 1,1-1,0 0,0 0,0 0,0 1,0-1,-1 0,1 0,0 1,-7 12,2-7,-1 1,0-1,0 0,-1 0,-1 0,3-3,1 1,0-1,-1 1,1 0,1 0,-1 0,1 1,-1-1,1 1,0 0,1 0,-1 0,1 0,2-4,0-1,-1 0,1 1,0-1,0 1,0-1,0 1,0-1,0 1,0-1,0 1,0-1,0 0,0 1,0-1,0 1,0-1,1 1,-1-1,0 0,0 1,0-1,1 1,-1-1,0 0,0 1,1-1,-1 0,0 1,1-1,-1 0,0 1,1-1,-1 0,1 0,-1 1,21-1,20-13,35-27,-76 43,-7 8,-12 12,5-10,-22 25,34-30,8-8,14-10,-17 9,42-23,-21 10,-1 1,2 2,0 0,0 2,9-2,-34 11,0 0,1 0,-1 0,0 0,0-1,1 1,-1 0,0 0,1 0,-1 0,0 0,1 0,-1 0,0 0,0 0,1 0,-1 0,0 0,1 0,-1 0,0 0,1 0,-1 0,0 0,1 0,-1 0,0 1,0-1,1 0,-1 0,0 0,0 1,1-1,-1 0,0 0,0 1,1-1,-1 0,0 0,0 1,0-1,0 0,0 0,1 1,-1-1,0 1,-9 15,-20 17,-25 12,35-30,1 0,1 2,-9 9,26-25,-1-1,0 1,1 0,-1 0,0-1,1 1,-1 0,1 0,0 0,-1 0,1 0,0 0,-1 0,1 0,0 0,0-1,0 1,0 1,0-1,0-1,0 1,0-1,1 1,-1-1,0 1,1-1,-1 0,0 1,1-1,-1 1,0-1,1 0,-1 1,1-1,-1 0,1 0,-1 1,1-1,-1 0,1 0,-1 0,1 0,29 2,-27-2,-9 2,-14 3,1 1,-1 2,1 0,-5 4,22-12,-15 10,15-4,11-3,35-1,-36-3,1 1,-1 0,0 1,1 0,5 1,-14-2,0 0,1 0,-1 0,0 0,1 0,-1 0,0 0,1 0,-1 1,0-1,1 0,-1 0,0 0,0 0,1 0,-1 0,0 1,1-1,-1 0,0 0,0 1,1-1,-1 0,0 0,0 1,0-1,1 0,-1 0,0 1,0-1,0 0,0 1,0-1,0 0,0 1,1-1,-1 0,0 1,0-1,0 0,0 1,-1-1,1 0,0 1,0-1,0 0,0 1,0-1,0 0,0 1,-1-1,1 0,-16 16,4-5,12-11,1 1,-1-1,1 1,-1-1,1 1,-1-1,1 1,-1-1,1 1,-1-1,1 0,0 1,-1-1,1 0,0 1,-1-1,1 0,0 0,-1 0,1 0,0 0,-1 0,1 0,0 0,0 0,0 0,22 1,-22-1,25 0,0-2,-1-1,7-2,-45 10,-1 1,1 0,-8 6,16-9,0 0,0 0,0 1,1 0,-1 0,1 0,0 0,0 1,0-1,0 3,3-6,1-1,0 1,-1 0,1-1,0 1,0 0,-1 0,1-1,0 1,0 0,0 0,0-1,0 1,0 0,0 0,1-1,-1 1,0 0,0 0,0-1,1 1,-1 0,0-1,1 1,-1 0,1-1,-1 1,1-1,-1 1,1-1,-1 1,1-1,-1 1,1-1,0 1,-1-1,1 0,0 1,-1-1,1 0,0 0,0 1,-1-1,1 0,37 8,-34-8,51 5,-86 9,2 0,13-9,19-6,30-11,11-5,1 2,5 1,-50 17,-7 6,-12 10,16-16,-4 3,-1-1,0 0,0 0,-4 1,10-5,21-7,0 1,0 1,0 0,0 2,3 0,99 0,-107 2,-2-1,0-1,0 0,0-1,-1 0,1 0,-1-2,0 1,0-1,0-1,-1 0,3-2,45-22,-49 27,1 0,-1 1,1 0,-1 0,1 1,-1 1,6 0,-5-1,1 1,-1-1,1-1,-1 0,0 0,2-1,29-14,32-19,-46 22,1 1,0 1,0 1,1 2,2 0,9 1,31-2,-135 12,1 3,-38 9,-124 31,100-18,-91 6,172-30,-1-1,-29-5,82 1,0-1,-1 0,1 0,-1-1,2 0,19-10,109-41,48-20,-183 74,-1 1,1-1,-1 1,0-1,1 0,-1 0,0 0,1 0,-1 0,0 0,0 0,1-1,-2 2,0 0,0-1,0 1,-1 0,1-1,0 1,0 0,0 0,0-1,0 1,-1 0,1 0,0 0,0-1,0 1,-1 0,1 0,0 0,0 0,0-1,-1 1,1 0,0 0,0 0,-1 0,1 0,0 0,-1 0,1 0,0 0,0 0,-1 0,1 0,0 0,0 0,-1 0,1 0,-42 0,37 0,4 0,-37-1,37 0,1 1,-1 0,1 0,-1 0,0 0,1 0,-1 0,1-1,-1 1,1 0,-1 0,1-1,-1 1,1-1,-1 1,1 0,-1-1,1 1,0-1,-1 1,1-1,-1 1,1-1,1 0,-1 0,0 0,0 1,0-1,1 0,-1 0,0 1,1-1,-1 0,1 1,-1-1,1 0,-1 1,1-1,-1 1,1-1,0 1,-1-1,1 1,0-1,-1 1,1 0,16-11,0 2,0 0,1 1,0 1,1 1,-1 0,6 0,9-3,102-32,266-83,-390 121,-9 6,-17 12,-1 1,15-15,0 0,1 1,-1-1,0 0,0 1,1-1,-1 1,1-1,-1 1,1-1,0 1,0 0,0-1,0-1,0 1,0-1,0 0,0 1,0-1,0 1,0-1,1 1,-1-1,0 0,0 1,1-1,-1 0,0 1,0-1,1 1,-1-1,0 0,1 0,-1 1,1-1,-1 0,0 0,1 1,-1-1,2 0,1 1,-1-1,0 0,0 0,0 0,1 0,-1 0,0 0,0 0,0-1,0 1,0-1,0 0,0 0,1 0,-3 1,20-10,-14 4,-6 6,0 0,0-1,0 1,0 0,-1 0,1-1,0 1,0 0,-1 0,1-1,0 1,0 0,-1 0,1 0,0 0,-1-1,1 1,0 0,0 0,-1 0,1 0,0 0,-1 0,1 0,0 0,-1 0,1 0,0 0,-1 0,1 0,-7 0,0 0,1 0,-1 1,0 0,1 0,-1 1,1 0,-4 1,-54 24,50-21,-2 1,0 1,0 1,-6 5,18-12,1 0,0 0,0 1,1-1,-1 0,0 1,1 0,0 0,-1-1,1 1,0 1,1-1,-1 0,0 0,1 1,0-1,0 1,0-1,0 1,0 0,1-3,1 0,-1 0,0 0,0 0,0 0,1 0,-1-1,1 1,-1 0,0 0,1 0,0 0,-1-1,1 1,-1 0,1 0,0-1,-1 1,1-1,0 1,1 3,-13-3,-7 1,-1 0,1 2,0 0,0 1,1 1,-1 0,1 1,1 1,-12 8,28-16,0 0,-1 0,1 0,0 0,0 0,0 0,-1 0,1 0,0 0,0 0,0 0,-1 0,1 0,0 1,0-1,0 0,0 0,0 0,-1 0,1 0,0 1,0-1,0 0,0 0,0 0,0 1,0-1,-1 0,1 0,0 0,0 1,0-1,0 0,0 0,0 0,0 1,0-1,0 0,0 0,0 0,0 1,0-1,1 0,-1 0,0 0,0 1,0-1,0 0,0 0,0 0,0 0,1 1,13 2,23-2,-11-4,0-1,0-1,0-1,-1-2,0 0,0-2,1-1,-26 11,0 0,0 0,1 0,-1 0,0 0,0 0,1 0,-1 0,0 0,0 0,1 0,-1-1,0 1,0 0,0 0,1 0,-1 0,0 0,0 0,1-1,-1 1,0 0,0 0,0 0,0-1,0 1,1 0,-1 0,0-1,0 1,0 0,0 0,0-1,0 1,0 0,0 0,0-1,0 1,0 0,-11-1,-20 4,24-2,-1 0,1 0,-1 1,0 0,1 0,-1 1,-3 1,16-1,7-1,27-4,0-2,-1-2,1-1,23-9,-3 2,-301 53,292-40,0-1,1 3,1 2,-32 2,-20-5,0 0,0 0,0 0,0 1,0-1,0 0,0 0,0 0,0 1,0-1,0 0,0 0,0 0,0 1,-1-1,1 0,0 0,0 0,0 0,0 1,0-1,0 0,-1 0,1 0,0 0,0 0,0 1,0-1,-1 0,1 0,0 0,0 0,0 0,0 0,-1 0,1 0,0 0,0 0,0 0,-1 0,1 0,0 0,0 0,-1 0,-40 11,28-8,-87 24,-73 31,155-47,18-11,0 0,0 0,0 1,0-1,1 0,-1 0,0 1,0-1,0 0,0 0,0 0,1 1,-1-1,0 0,0 0,0 0,0 0,1 1,-1-1,0 0,0 0,1 0,-1 0,0 0,0 0,1 0,-1 1,0-1,0 0,1 0,-1 0,0 0,0 0,1 0,-1 0,0 0,0 0,1-1,43 2,-36-1,17-1,10 1,-35 0,0 0,0 0,0 0,0 0,0 0,0 0,0 0,1 0,-1 1,0-1,0 0,0 0,0 0,0 0,0 0,0 0,0 0,0 0,0 0,0 0,0 0,0 1,0-1,1 0,-1 0,0 0,0 0,0 0,0 0,0 0,0 0,0 1,0-1,0 0,0 0,0 0,0 0,0 0,-1 0,1 0,0 0,0 1,0-1,0 0,0 0,0 0,0 0,0 0,0 0,0 0,0 0,0 0,0 0,0 0,-1 0,1 1,0-1,0 0,0 0,0 0,0 0,0 0,0 0,0 0,-1 0,1 0,0 0,0 0,0 0,0 0,-22 10,-20 8,0 2,2 2,1 2,-1 2,39-25,-1 0,0 0,0 0,1 1,-1-1,1 1,-1-1,1 1,0 0,-1-1,1 1,0 0,0 0,0 0,0 0,1 0,-1 0,0 0,1 1,0-2,0 0,0-1,0 1,0 0,0-1,0 1,1-1,-1 1,0 0,0-1,1 1,-1-1,0 1,1-1,-1 1,1 0,-1-1,1 0,-1 1,1-1,-1 1,1-1,0 1,0-1,1 1,0 0,0-1,0 1,0-1,0 1,0-1,0 0,0 0,0 0,0 0,0 0,21-3,-1-1,1-1,-1-2,0 0,17-7,21-8,-60 22,0 0,0 0,0 0,0 0,0 0,0 0,0 0,0 0,0 0,0 0,0-1,0 1,0 0,0 0,0 0,0 0,0 0,0 0,0 0,0 0,0 0,0 0,0 0,-12 1,-20 6,6 2,1 1,1 1,-13 9,-1-3,35-16,4-2,20-9,-9 5,0 0,1 1,-1 1,1 0,0 0,-1 1,1 1,1 0,-14 1,1 0,-1 0,0 0,0 0,1 0,-1 0,0 0,0 0,1 0,-1 0,0 0,0 0,0 0,1 0,-1 0,0 0,0 1,0-1,1 0,-1 0,0 0,0 0,0 0,0 1,1-1,-1 0,0 0,0 0,0 1,0-1,0 0,0 0,0 0,1 1,-1-1,0 0,0 0,0 0,0 1,0-1,-5 10,-12 8,10-12,1 0,-1-1,0 0,0 0,-1-1,1 0,-1 0,0 0,0-1,0-1,0 1,-1-1,1-1,-1 1,1-2,-1 1,0-1,84-2,-138 53,45-44,5-1,11-5,6-2,63-17,-47 12,-1 1,1 0,4 1,-30 5,1 1,0 0,0 1,0-1,-3 3,-6 3,-4 4,17-5,13-2,1-3,0 0,0-1,0-1,1 0,-1-1,0 0,12-4,17-4,33-14,-49 13,0 2,1 1,-1 2,2 0,22 0,-40 4,7 2,0-1,-1-1,1-1,0 0,0-1,0-1,-1 0,10-5,-11 3,0 1,1 1,-1 0,1 1,0 1,0 1,0 0,0 1,9 1,-22-1,1 0,-1-1,1 1,0-1,-1 0,1 0,-1 0,0-1,2 0,-4 2,0-1,0 1,-1 0,1-1,0 1,-1 0,1-1,0 1,-1-1,1 1,-1-1,1 0,-1 1,1-1,-1 0,1 1,-1-1,0 0,1 1,-1-1,0 0,0 0,1 1,-1-1,0 0,0 0,0 0,0 1,0-1,0 0,0 0,0 0,-1 1,1-1,0 0,0 0,0 1,-1-1,1 0,-1 1,1-1,0 0,-1 1,1-1,-1 0,0 0,-1-1,-1 0,1-1,-1 1,0 0,0 0,0 1,0-1,0 1,0-1,-3 0,-38-10,31 8,-29-5,0 2,0 1,-39 1,-130 6,103 1,101-1,0-1,10-1,23-1,94-26,-44 9,-74 19,-5 1,-12 3,-25 7,38-11,-15 4,12-4,6-3,293-231,-290 232,-1-1,-1 1,1-1,0 0,-1 0,1 0,-1 0,0 0,0-1,0 1,-2 2,1 1,-1-1,0 1,0-1,0 1,0-1,0 1,0-1,0 1,0-1,0 1,0-1,0 1,0-1,0 1,0-1,-1 1,1 0,0-1,0 1,-1-1,1 1,0-1,0 1,-1 0,1-1,0 1,-1-1,-1 0,1 1,-1-1,0 0,1 0,-1 1,0-1,0 1,0 0,1-1,-1 1,0 0,-1 0,-133 1,57 1,66-4,9-4,5 4,0 1,0-1,0 0,0 1,0-1,1 1,-1-1,0 1,1-1,-1 1,1 0,-1 0,1 0,41-28,1 2,0 1,30-9,7-6,-7 3,-8 4,6-6,-62 32,-22 9,-20 10,-18 9,-25 5,54-19,-1 0,-1-2,1 0,-2-1,25-3,18-1,-18 0,-13 1,-99 0,-73 10,175-9,-5 1,21-4,16-6,0-2,0 0,19-11,-1 0,-70 35,-13 7,-22 6,50-21,0-2,0 0,0 0,0-2,-1 0,1 0,-3-1,16-1,1 0,0 0,0 0,0 0,-1 0,1 0,0 0,0 0,0 0,-1 0,1 0,0 0,0 0,0 0,-1-1,1 1,0 0,0 0,0 0,0 0,-1 0,1 0,0 0,0-1,0 1,0 0,0 0,0 0,-1 0,1-1,0 1,0 0,0 0,0 0,0 0,0-1,0 1,0 0,3-9,14-12,-14 18,36-38,-26 28,0 0,-1 0,-1-1,0-1,3-6,-13 20,0-1,-1 1,1 0,0-1,-1 1,1-1,-1 1,1-1,-1 1,0-1,0 1,0-1,1 1,-1-1,-1 1,1-1,0 1,0-1,-1 1,1 0,-1 0,1 1,-1-1,1 0,-1 0,0 1,1-1,-1 0,0 1,0-1,1 0,-1 1,0-1,0 1,0 0,0-1,0 1,0 0,-1-1,-5 0,-1 0,-1 0,1 1,0 0,0 0,-2 1,-3 0,-26 1,5 0,-1-1,-6-2,41 1,-1 0,0 0,1 0,-1 0,0 0,1 0,-1-1,0 1,1 0,-1 0,1 0,-1-1,0 1,1 0,-1-1,1 1,-1 0,1-1,-1 1,1-1,-1 1,1-1,-1 1,1-1,0 1,-1-1,1 1,0-1,-1 0,1 0,0-1,0 1,0 0,0-1,1 1,-1 0,0 0,0-1,1 1,-1 0,1 0,-1 0,1-1,0 0,5-7,0 1,1-1,6-6,-8 10,26-26,-22 22,0 1,0-2,3-5,-11 14,-1 1,0 0,0-1,1 1,-1 0,0-1,0 1,1-1,-1 1,0-1,0 1,0 0,0-1,0 1,0-1,0 1,0-1,0 1,0-1,0 1,0-1,0 1,0 0,0-1,0 1,-1-1,1 1,0-1,0 1,0 0,-1-1,1 1,0 0,0-1,-1 1,1 0,0-1,-1 1,1 0,-1 0,1-1,0 1,-1 0,1 0,-1 0,1-1,0 1,-1 0,1 0,-1 0,1 0,-1 0,1 0,-1 0,1 0,-1 0,1 0,-32-1,28 1,-34 2,-35-1,73 0,-1-1,1 0,-1 0,1 0,-1 0,1-1,-1 1,1 0,-1 0,1 0,-1 0,1 0,-1 0,1-1,0 1,-1 0,1 0,-1-1,1 1,0 0,-1-1,1 1,0 0,-1-1,1 1,0-1,-1 1,1-1,0 1,0 0,0-1,0 0,0 0,0 0,0 0,0 0,0 0,0 0,1 0,-1 0,1 0,-1 0,0 0,1 0,-1 0,2 0,25-30,-24 27,52-51,38-41,-92 95,0 1,-1 0,1-1,-1 0,1 1,-1-1,1 1,-1-1,1 0,-1 1,0-1,1 0,-1 1,0-1,1 0,-1 1,0-1,0 0,0 0,0 1,0-1,0 0,0 0,0 1,0-1,-1 0,1 1,-1-1,1 1,-1 0,0-1,1 1,-1 0,0-1,0 1,1 0,-1 0,0 0,0 0,1 0,-1 0,0 0,0 0,1 0,-1 0,0 0,-48 12,43-10,-15 4,-55 12,67-16,0-1,0 0,0 0,0-1,1 0,-1-1,-2 0,11 1,0 0,-1 0,1 0,0 0,-1 0,1-1,0 1,-1 0,1 0,0 0,0 0,-1-1,1 1,0 0,0 0,-1 0,1-1,0 1,0 0,0 0,0-1,-1 1,1 0,0-1,0 1,0 0,0 0,0-1,0 1,0 0,0-1,0 1,0 0,0-1,0 1,0 0,0-1,0 1,0 0,0 0,0-1,0 1,0 0,0-1,1 1,-1 0,0 0,0-1,0 1,1 0,-1 0,0-1,0 1,1 0,-1 0,0 0,14-15,8-2,1 0,25-12,-43 26,-5 3,0 0,0 0,0 0,1-1,-1 1,0 0,0 0,1 0,-1 0,0 0,0 0,0 0,0 0,1-1,-1 1,0 0,0 0,0 0,0 0,1-1,-1 1,0 0,0 0,0 0,0-1,0 1,0 0,0 0,0-1,0 1,0 0,0 0,0 0,0-1,0 1,0 0,0 0,0-1,0 1,0 0,-11-3,-28 3,25 1,14-1,-1 0,1 0,-1 0,1 0,0 0,-1 0,1 0,-1 0,1 0,-1 0,1 0,-1 0,1 0,-1-1,1 1,-1 0,1 0,0 0,-1-1,1 1,0 0,-1-1,1 1,-1 0,1-1,0 1,0 0,-1-1,1 1,0-1,0 1,-1-1,1 1,0-1,1 0,-1-1,0 1,0 0,1 0,-1 0,1 0,-1 0,1 0,-1 0,1 0,0 0,-1 1,2-2,34-32,-28 27,-8 6,1 1,-1 0,0 0,0 0,0 0,1-1,-1 1,0 0,0 0,0 0,1-1,-1 1,0 0,0 0,0-1,0 1,0 0,0 0,0-1,0 1,0 0,0-1,1 1,-1 0,0 0,-1-1,1 1,0 0,0 0,0-1,0 1,0 0,0-1,0 1,0 0,0 0,0 0,-1-1,1 1,0 0,0 0,0-1,-1 1,1 0,0 0,0 0,0 0,-1-1,1 1,0 0,0 0,-1 0,1 0,0 0,0 0,-1 0,1 0,0 0,-1 0,1 0,0 0,0 0,-1 0,1 0,0 0,0 0,-1 0,-29-2,12 1,18 0,-1 1,1 0,0 0,-1-1,1 1,0 0,0-1,-1 1,1 0,0-1,0 1,-1 0,1-1,0 1,0-1,0 1,0 0,-1-1,1 1,0-1,0 1,0-1,0 1,0 0,0-1,0 1,0-1,1 1,-1-1,0 1,0 0,0-1,0 1,0-1,1 1,-1 0,0-1,0 1,1 0,-1-1,0 1,15-19,-13 17,61-64,-40 45,-1-1,11-17,-32 38,0 0,0 0,0 1,0-1,-1 0,1 0,0-1,-1 1,1 0,0 0,-1 0,1 0,-1 0,0-1,0 1,1 0,-1 0,0-1,0 1,0 0,0-1,0 1,0 0,-1 0,1-1,0 1,0 0,-1-1,-1 1,1 0,-1 0,1 0,-1 0,0 0,0 0,1 0,-1 1,0-1,0 1,0-1,0 1,0 0,0 0,1 0,-1 0,0 0,-1 0,-16 2,16-2,-1 1,1-1,0 0,-1 1,1-1,-1-1,1 1,0 0,-1-1,1 0,-3-1,6 2,-1 0,1-1,0 1,-1 0,1-1,0 1,-1-1,1 1,0-1,-1 1,1-1,0 1,0-1,0 1,0-1,-1 1,1-1,0 1,0-1,0 1,0-1,0 1,0-1,0 1,1-1,-1 1,0-1,0 1,0-1,0 1,1-1,-1 1,0-1,0 1,1-1,-1 1,1-1,13-17,25-16,-29 27,-1-1,-1 0,1 0,-1-1,-1 0,4-5,-10 13,-1 1,1-1,-1 1,0-1,1 0,-1 1,0-1,1 1,-1-1,0 0,0 1,0-1,0 0,0 1,0-1,0 0,0 1,0-1,0 0,0 1,0-1,0 0,0 1,0-1,-1 0,1 1,0-1,-1 0,-14-7,14 7,0 1,0 0,0-1,0 1,0 0,0-1,0 1,0-1,0 0,0 1,0-1,1 0,-1 1,0-1,0 0,1 0,-1 0,0 0,1 0,-1 0,0-1,2 1,0-1,-1 0,1 0,0 1,0-1,0 0,0 1,0-1,0 1,0 0,1-1,-1 1,0 0,1 0,-1-1,1 1,0 0,-1 1,1-2,11-4,-17 12,-14 9,0 2,2 0,0 1,1 1,1 0,0 1,2 0,0 1,1 1,-5 16,13-30,1 1,1-1,-1 1,1 0,1-1,0 1,0 5,0 13,-1-22,-1 1,1-1,-1 1,0-1,0 0,-1 0,1 0,-1 0,0 0,-1-1,1 0,-2 2,0 0,0 1,1 0,-1 0,-1 5,77-165,48-73,-79 153,-38 69,1-2,0 0,0 0,0 0,-1-1,1-1,-3 7,0 1,0-1,1 0,-1 0,0 1,0-1,0 0,0 0,0 0,0 1,0-1,0 0,0 0,0 1,-1-1,1 0,0 0,0 1,-1-1,1 0,-1 1,1-1,0 0,-1 1,1-1,-1 1,1-1,-1 1,0-1,1 1,-1-1,0 1,1-1,-1 1,0 0,1-1,-1 1,0 0,0 0,1-1,-1 1,0 0,0 0,1 0,-1 0,0 0,0 0,-16 2,15-1,-1-1,1 1,-1-1,1 0,-1 0,1 0,-1 0,0 0,1 0,0-1,-1 1,6-3,-1 1,1-1,0 1,0 0,0 0,1 0,2-2,68-28,-74 32,0 0,0 0,0 0,0 0,0 0,0 0,-1 0,1 0,0 0,0 0,0-1,0 1,0 0,0 0,0 0,0 0,0 0,0 0,0 0,0 0,0 0,0 0,0 0,0 0,0-1,0 1,0 0,0 0,0 0,0 0,0 0,0 0,0 0,0 0,0 0,0 0,0 0,0 0,0 0,0 0,1-1,-1 1,0 0,0 0,0 0,0 0,0 0,0 0,-13 1,-16 4,29-5,0 0,0 0,0 0,0 0,0 0,0 0,0 0,-1 0,1 0,0 1,0-1,0 0,0 0,0 0,0 0,0 0,0 0,0 0,-1 0,1 0,0 0,0 0,0 0,0 0,0 0,0 0,0 0,0 0,0 0,-1 0,1 0,0 0,0 0,0 0,0 0,0 0,0 0,0-1,0 1,0 0,0 0,-1 0,1 0,0 0,0 0,0 0,0 0,0 0,0 0,0 0,0-1,0 1,0 0,0 0,0 0,0 0,0 0,0 0,0 0,0 0,0 0,0-1,0 1,0 0,0 0,0 0,0 0,0 0,0 0,9-9,27-18,-11 8,-13 7,-11 11,-1 1,0 0,0-1,1 1,-1-1,0 1,0 0,0-1,0 1,0-1,0 1,1 0,-1-1,0 1,0-1,0 1,0-1,-1 1,1-1,0 1,0 0,0-1,0 1,0-1,0 1,-1 0,1-1,0 1,0 0,-1-1,1 1,0-1,-1 1,1 0,0-1,0 1,0 0,-1 0,1 0,0-1,0 1,0 0,0 0,0-1,0 1,0 0,0-1,0 1,0 0,0 0,0-1,0 1,0 0,0 0,0-1,0 1,0 0,0 0,0-1,0 1,0 0,1 0,-1-1,0 1,0 0,0 0,0 0,1-1,-1 1,0 0,0 0,0 0,1 0,-1-1,0 1,0 0,1 0,-1 0,0 0,17-8,-13 6,48-22,0 3,24-5,-124 27,93-22,-16 13,-21 6,0 0,0 0,0-1,-1 0,1 0,-1-1,0 0,4-3,-10 7,-1 0,1 0,-1-1,1 1,-1 0,1-1,-1 1,1 0,-1-1,0 1,1-1,-1 1,0-1,1 1,-1-1,0 1,1-1,-1 1,0-1,0 1,0-1,1 1,-1-1,0 0,0 1,0-1,0 1,0-1,0 0,0 1,0-1,0 1,-1-1,1 1,0-1,0 0,0 1,-1-1,1 1,0-1,-1 1,1-1,0 1,-1-1,1 1,-1 0,1-1,0 1,-1 0,1-1,-1 1,1 0,-1-1,0 1,1 0,-1 0,1 0,-1-1,1 1,-1 0,0 0,1 0,-1 0,-38-6,46 0,0-1,0-1,-1 1,0-1,3-4,-9 10,1 0,0 1,-1-1,0 0,1 1,-1-1,0 0,0 0,0 1,0-1,0 0,0-1,-1 1,1 1,0-1,0 1,0-1,0 1,0-1,0 1,0-1,1 1,-1 0,0-1,1 1,-1-1,1 1,0 0,-1-1,1 1,0 0,0-1,5-4,0 0,0 0,0 1,1 0,3-2,-5 4,0 0,-1-1,1 1,-1-1,1 0,-1-1,-1 1,1-1,0 1,-1-1,1-3,-3 5,0 1,1-1,-1 1,0 0,1-1,0 1,-1 0,1 0,0 0,0 0,0 0,0 0,1 1,-1-1,2 0,-1 1,1 0,0 0,-1 0,1 0,0 1,-1 0,1-1,0 1,1 1,-1-2,1 1,0 1,-1-1,1 1,-1-1,1 1,3 2,-7-3,0 1,-1-1,1 0,0 1,-1-1,1 1,-1-1,1 1,-1-1,1 1,-1-1,1 1,-1-1,1 1,-1 0,0-1,1 1,-1 0,0-1,1 1,-1 1,0-1,0 1,0-1,0 0,0 1,-1-1,1 1,0-1,-1 0,1 1,-1-1,1 0,-1 0,1 1,-1-1,-4 6,1-1,-1 1,-1-1,1 0,-1-1,0 1,-5 2,2-1,1 0,1 0,-1 1,0 1,-2 6,14-17,22-24,-17 16,51-48,-20 21,-3-2,26-34,-215 269,139-179,2 2,0-1,-4 12,12-25,-1 0,0 0,1 0,-2-1,1 1,0-1,-1 0,-5 3,5-3,-1 1,1 0,0-1,0 2,1-1,-2 2,6-1,7-8,10-5,-9 2,0 0,0-1,-1 0,0 0,0-1,-1 1,0-1,0-1,1-2,30-31,-22 26,-15 16,-20 20,-2-1,0 0,-5 2,5-6,1 2,1 1,-14 17,6-7,26-27,0-1,1 1,-1-1,1 1,0-1,-1 1,1 0,0 0,0 0,0 0,0 0,0 0,1 0,-1 0,0 1,2-2,-1-1,1 0,-1 0,1 0,-1 0,1 0,-1 0,1 0,-1 0,1 0,-1 0,1 0,-1 0,1 0,-1 0,1 0,-1-1,1 1,-1 0,1 0,-1 0,1-1,-1 1,1 0,-1-1,0 1,1 0,-1-1,0 1,1-1,-1 0,1 1,-1 0,0 0,1 0,-1 0,0 0,1 0,-1-1,0 1,0 0,1 0,-1 0,0-1,0 1,1 0,-1 0,0-1,0 1,1 0,-1-1,0 1,0 0,0-1,0 1,0 0,0-1,1 1,-1 0,0-1,0 1,0 0,0-1,0 1,0 0,0-1,-1 1,1 0,0-1,0 1,0 0,0-1,0 1,0 0,-1-1,1 1,0 0,0-1,0 1,-1 0,1 0,0-1,0 1,-1 0,1 0,0 0,-3-1,1 1,-1-1,1 1,0 0,-1 0,1 1,0-1,-1 0,1 1,-1-1,1 1,0 0,0 0,0 0,-1 0,1 0,0 0,-36 25,-83 80,97-84,15-10,17-11,19-12,-22 8,0 0,0-1,0 0,0 0,3-4,-34 22,15-5,0 0,1 0,-7 8,14-13,-1 0,1 0,0 0,0 1,0-1,0 1,1 0,0 0,0 0,-1 5,3-9,0 0,0 0,0 0,0 0,0 0,0 0,0-1,0 1,0 0,0 0,1 0,-1 0,0 0,1 0,-1-1,1 1,-1 0,0 0,1-1,0 1,-1 0,1-1,0 1,-1 0,1-1,0 1,-1-1,1 1,0-1,0 1,0-1,0 0,-1 1,1-1,0 0,0 0,0 0,0 0,0 0,0 0,0 0,-1 0,2 0,6 0,-1 0,1-1,0 1,5-3,-12 3,17-4,0 0,0-2,0 0,-1-1,2-1,-10 2,-12 4,-14 5,7 2,1 0,-1 1,1 0,0 1,1 0,-7 6,11-8,-1 0,0 0,1 0,0 0,0 1,1-1,0 1,0 0,0 0,0 0,0 5,3-10,-1-1,1 0,0 1,0-1,0 0,0 1,0-1,0 0,0 1,-1-1,1 0,0 1,0-1,0 1,1-1,-1 0,0 1,0-1,0 0,0 1,0-1,0 0,0 1,0-1,1 0,-1 1,0-1,0 0,1 0,-1 1,0-1,0 0,1 0,-1 1,0-1,0 0,1 0,-1 0,0 1,1-1,-1 0,18-5,17-19,-35 24,1-1,10-7,0 0,-1-1,-1 0,5-6,-10 7,-12 11,-14 12,1 5,1 0,2 1,0 1,1 0,-8 15,-21 27,45-63,1-1,-1 1,0-1,1 1,-1 0,1-1,-1 1,1 0,0-1,-1 1,1 0,0-1,-1 1,1 0,0 0,0-1,0 1,-1 0,1 0,0 0,0-1,0 1,0 0,0 0,1 0,-1 0,1-1,0 0,0 1,-1-1,1 0,0 0,0 0,-1 1,1-1,0 0,0 0,-1 0,1 0,0 0,0 0,0-1,-1 1,1 0,0 0,0-1,42-14,-33 10,-5 4,-1-1,1 0,-1 0,1-1,-1 1,0-1,0 0,0 0,0 0,2-4,-5 7,-1 0,0 0,0-1,0 1,0 0,0 0,0 0,0 0,-1 0,1-1,0 1,0 0,0 0,0 0,0 0,0 0,0-1,0 1,0 0,0 0,0 0,0 0,-1 0,1 0,0 0,0-1,0 1,0 0,0 0,0 0,-1 0,1 0,0 0,0 0,0 0,0 0,0 0,-1 0,1 0,0 0,0 0,0 0,0 0,0 0,-1 0,1 0,0 0,0 0,0 0,0 0,0 0,-1 0,1 0,0 0,0 1,0-1,0 0,0 0,0 0,0 0,-1 0,1 0,-11 4,2 1,0 0,0 1,0 0,0 0,1 1,0 0,-6 7,-10 13,-13 20,35-45,1 0,-1 0,1 1,-1-1,1 0,0 1,0-1,0 1,0 0,0-1,0 1,1 0,0-1,-1 2,1-4,0 1,0 0,1-1,-1 1,0 0,0-1,0 1,1-1,-1 1,0-1,1 1,-1 0,0-1,1 1,-1-1,1 1,-1-1,1 0,-1 1,1-1,-1 1,1-1,1 1,0-1,0 1,0 0,-1-1,1 0,0 0,0 1,0-1,0 0,0 0,1-1,15-3,0-1,0 0,-1-2,2-1,-9 4,-22 15,0 0,1 0,0 1,0 0,-2 7,-44 67,52-79,-17 34,21-40,0 1,0 0,1-1,-1 1,0 0,1 0,-1 0,1-1,0 1,0 0,0 0,0 0,0 0,0-1,0 1,0 0,1 0,-1 0,1 0,0 0,-1-1,1-1,0 1,0 0,0-1,0 1,0-1,0 1,0-1,0 1,0-1,0 0,0 1,0-1,0 0,0 0,0 0,1 0,-1 0,0 0,0 0,0 0,0 0,0-1,0 1,0 0,0-1,0 1,0-1,0 1,0-1,0 1,0-1,0 0,37-25,-31 22,9-8,-6 5,0 0,0 0,-1-1,0 0,-1-1,6-6,-14 15,0 0,1-1,-1 1,0 0,0 0,0 0,1-1,-1 1,0 0,0 0,0-1,0 1,0 0,0 0,1-1,-1 1,0 0,0 0,0-1,0 1,0 0,0 0,0-1,0 1,0 0,0 0,0-1,0 1,0 0,-1 0,1-1,0 1,0 0,0-1,-9 3,-13 11,8-1,1 1,0 1,1 0,1 0,0 1,-4 8,15-23,0 0,0 0,-1 1,1-1,0 0,0 1,-1-1,1 0,0 1,0-1,0 0,0 1,-1-1,1 0,0 1,0-1,0 1,0-1,0 0,0 1,0-1,0 0,0 1,0-1,0 1,0-1,0 0,1 1,-1-1,0 0,0 1,0-1,0 0,1 1,-1-1,14-1,18-14,23-22,31-28,-79 60,-19 14,1 2,0-1,1 1,-7 10,13-16,0 0,1 0,0 0,-1 1,2 0,-1-1,1 1,0 0,0 0,0 0,1 1,0 4,1-10,0 0,0 0,1 1,-1-1,0 0,1 0,-1 0,1 0,0 0,-1 0,1 0,0 0,-1 0,1 0,0 0,0 0,0 0,0-1,0 1,0 0,0-1,0 1,0 0,1-1,-1 0,0 1,0-1,0 0,1 1,-1-1,0 0,0 0,1 0,-1 0,1 0,5 0,1 0,-1 0,1-1,-1 0,3-1,6-3,0 0,0-2,4-2,-41 22,0 1,1 1,1 0,0 2,-15 17,-21 18,51-48,1-1,-1 0,1 1,0 0,1-1,-1 1,0 1,3-4,0-1,-1 0,1 1,0-1,0 1,0-1,0 1,-1-1,1 1,0-1,0 1,0-1,0 0,0 1,0-1,0 1,0-1,0 1,1-1,-1 1,0-1,0 1,0-1,0 1,1-1,-1 0,0 1,1-1,0 1,0-1,0 1,0-1,0 1,0-1,0 0,1 0,-1 1,0-1,0 0,0 0,0 0,0 0,0-1,0 1,0 0,1 0,19-4,0-1,0-1,-1-1,6-3,-37 17,1 1,0-1,0 2,1-1,-3 5,-60 62,63-61,9-13,0-1,0 0,0 0,0 1,0-1,0 0,0 0,0 1,0-1,0 0,1 0,-1 1,0-1,0 0,0 0,0 1,0-1,0 0,0 0,1 0,-1 1,0-1,0 0,0 0,1 0,-1 0,0 1,0-1,0 0,1 0,-1 0,0 0,0 0,3 1,-1-1,0 0,0 0,0 0,0 0,0 0,0-1,0 1,0-1,0 1,0-1,0 0,2 0,20-9,0-1,-1-1,0-1,-1-2,-1 0,0-1,0-1,-26 21,-7 4,1 1,0 1,-7 8,15-16,1 1,-1-1,1 1,0-1,0 1,1 0,-1 0,0-1,1 1,0 0,-1 1,1-1,1 0,-1 0,0 0,1 1,-1-1,1 0,0 0,0 1,1-1,-1 3,1-4,1 0,-1 0,0 0,0-1,1 1,-1 0,1-1,-1 1,1-1,0 1,0-1,0 0,-1 0,1 0,0 0,0 0,1 0,-1-1,0 1,0 0,0-1,0 0,2 1,4 0,-1-1,0 0,1 0,-1 0,0-1,5-1,3-1,-1-2,0 0,1-1,-4 1,-1 1,1 1,-1-1,1 2,0-1,2 1,-12 2,0 0,-1 0,1 0,0 0,-1 0,1 0,0 0,-1 0,1 0,0 0,-1 0,1 1,0-1,-1 0,1 0,0 1,-1-1,1 0,-1 1,1-1,-1 0,1 1,-1-1,1 1,-1-1,1 1,-1-1,1 1,-1-1,0 1,1 0,-1-1,0 1,0 0,1-1,-1 1,0 0,0-1,0 1,0 0,0-1,0 1,0 0,0-1,0 1,0 0,0-1,-1 1,1 0,0-1,-1 1,-1 6,0 0,-1 0,0 0,-3 5,1-2,-1 3,0 1,2 0,0 0,0 0,1 0,1 0,0 10,2-23,0 0,0 0,0 0,0 0,0 0,0 0,0 0,0 0,0 0,1 0,-1 0,0 0,1 0,-1 0,1 0,-1-1,1 1,-1 0,1 0,0 0,-1-1,1 1,0 0,0-1,-1 1,1 0,1-1,-1 1,1-1,0 1,0-1,0 0,0 0,0 1,0-2,-1 1,1 0,0 0,0 0,0-1,0 1,0-1,7-2,0-1,0 0,0 0,-1-1,4-2,-52 41,32-27,1 1,1 0,-1 1,2 0,-1 0,5-7,0 0,0-1,0 1,1 0,-1 0,0 0,1 0,0 0,-1 0,1 0,0 0,0 0,0 2,1-3,-1 0,0 0,1 0,-1 0,1 0,-1-1,1 1,-1 0,1 0,0 0,0 0,-1-1,1 1,0 0,0-1,0 1,0-1,0 1,-1-1,1 1,0-1,0 0,0 1,1-1,-1 0,0 0,0 0,3 1,0-1,0 0,0 0,0 0,0 0,0-1,0 0,1 0,25-2,-30 3,0 1,1-1,-1 0,1 0,-1 1,0-1,1 0,-1 1,0-1,1 1,-1-1,0 0,0 1,0-1,1 1,-1-1,0 1,0-1,0 1,0-1,0 0,0 1,1-1,-1 1,0-1,-1 1,1-1,0 1,0-1,0 1,0-1,0 1,0-1,-1 1,1-1,-6 27,2-15,0 26,1 0,2 1,4 28,-2 9,0-73,-1 0,0-1,0 1,0 0,-1-1,1 1,-1 0,1 0,-1-1,0 1,0-1,0 1,0-1,-2 2,2-3,-1 1,0-1,1 0,-1 0,0 0,0 0,0 0,0-1,0 1,0 0,0-1,0 0,0 1,-1-1,1 0,0 0,0 0,0 0,0-1,-1 2,0-1,1 0,-1 0,1 0,-1-1,1 1,-1 0,1-1,-1 0,1 1,-1-1,1 0,0 0,0-1,-1 1,1 0,0-1,0 1,0-1,0 0,0 0,1 1,-1-1,1 0,-1-1,1 1,0 0,-1 0,1-1,0 1,0 0,1-1,-1 1,1-1,-1 1,1-1,0 1,0-1,0 0,-1-1,1 1,-1-1,1 1,1-1,-1 1,0-1,1 0,-1 1,1 0,0-1,1 1,-1-1,1 0,-1 2,1 0,-1 1,0-1,1 1,0-1,-1 1,1 0,0-1,-1 1,1 0,0 0,0 0,0 0,0 1,0-1,0 1,0-1,1 1,-1-1,0 1,0 0,1 0,1 0,0 0,0 0,0-1,0 0,0 0,0 0,-1 0,1-1,-1 1,1-1,-1 0,1 0,2-2,-1-1,1 0,-2 0,1-1,0 0,-1 0,0 0,-1 0,8-11,-5 8,0 0,-1 0,0 0,0-1,-1 1,-1-1,1 0,0-6,4 48,-6 4,-1 0,-3 13,1-9,3 29,-2-69,0 1,0-1,0 1,0-1,0 1,0 0,0-1,0 1,0-1,0 1,0-1,0 1,1-1,-1 1,0-1,0 1,1-1,-1 1,0-1,1 0,-1 1,0-1,1 1,-1-1,0 0,1 1,-1-1,1 0,-1 0,1 1,0-1,0 0,0 0,0-1,-1 1,1 0,0-1,0 1,0 0,0-1,0 1,0-1,-1 0,1 1,0-1,-1 0,1 1,0-1,23-32,-17 21,0-2,-1 1,-1-1,0 0,-1 0,-1 0,0 0,-1-1,0 1,-1-1,-1 0,-1-7,2 3,0 1,1-1,0 1,4-8,4-45,-8-19,-2 299,-1-90,1-118,0 1,0-1,0 1,0-1,1 1,-1-1,0 1,1-1,-1 1,1-1,-1 0,1 1,0 0,-1-2,0 0,1 1,-1-1,0 0,1 0,-1 0,0 1,0-1,1 0,-1 0,0 0,1 0,-1 0,0 0,1 0,-1 0,0 0,1 0,-1 0,1 0,-1 0,0 0,1 0,-1 0,0 0,1 0,-1 0,0 0,0 0,1-1,-1 1,0 0,1 0,1-2,1 0,-1-1,0 1,1 0,-1-1,0 1,0-1,-1 0,1 1,-1-1,1-1,3-9,-1-1,0 1,-1-1,0 0,-1 0,-1-1,0 0,0-85,-2 83,2 159,-2-188,0 7,3-22,1 49,1 18,1 21,-6 21,0-37,1 0,0 1,0-1,1 0,0 0,2 3,-3-14,0 1,0-1,0 0,0 1,0-1,0 0,0 0,0 1,0-1,0 0,0 0,0 1,0-1,1 0,-1 0,0 0,0 1,0-1,0 0,1 0,-1 0,0 1,0-1,0 0,1 0,-1 0,0 0,0 0,1 1,-1-1,0 0,0 0,1 0,-1 0,0 0,1 0,5-8,2-15,-6-2,0-1,-1 0,-3-14,2-1,13 83,9 43,-19-154,-3 60,0 1,1 0,0 0,1 0,-1 0,2 0,-1 1,3-5,-1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5:05.13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5:28.94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169 68,'0'1,"0"1,0-1,0 0,0 1,0-1,0 0,0 1,-1-1,1 0,0 1,-1-1,1 0,-1 0,1 1,-1-1,0 0,0 0,1 0,-1 0,0 0,0 0,0 0,0 0,0 0,0 0,-1 0,-2 0,1 0,-1 0,1-1,-1 1,1-1,-1 1,1-1,-3-1,2 1,0 0,0 0,0 1,0-1,0 1,0 0,-2 1,5-2,0 1,0-1,0 1,0 0,1-1,-1 1,0 0,0 0,1 0,-1 0,0-1,1 1,-1 0,1 0,-1 0,1 0,-1 0,1 0,0 0,0 1,0-1,-1 0,1 0,0 0,0 0,0 0,1 0,-1 0,0 0,0 0,0 1,1-1,-1 0,1 0,0 3,0 0,1-1,0 1,-1-1,1 1,0-1,1 0,2 3,3 3,1 0,-1 0,-1 1,0 0,0 0,-1 1,4 7,-39-63,27 40,-1 0,1 0,-1 1,0-1,-1 1,1 0,-1 0,0 0,1 0,0 1,1-1,-1 0,0 0,1 0,0-1,0 1,0-3,-7-22,0 1,-10-20,25 58,0 0,0-1,1 0,1 0,-1 0,1-1,1 0,5 4,-12-10,0 0,0 1,0-1,0 1,0 0,-1-1,0 1,1 0,-1 0,0 0,0 0,0 1,8 40,-7-29,6 21,11 28,-10-34,-6-25,0 1,0-1,0 0,1 0,0 0,0-1,0 0,0 1,1-1,-1-1,1 1,0-1,4 3,22 17,-5 10,-11-18,-15-14,-9-9,-5-10,0 0,1-1,0-1,2 0,1-1,-8-20,5 4,11 31,1-1,-1 1,-1 0,1 0,-1 0,0 0,-1 1,1-1,-1 1,-1-1,-22-21,16 18,1-1,0-1,1 1,0-1,1-1,0 0,1 0,0-2,3 8,1 0,0 1,-1-1,0 1,-1-1,-1-1,-19-26,23 26,4 5,14 11,17 19,23 29,-44-47,-1 0,-1 1,1 1,-2 0,1 0,-2 0,0 2,5 9,0 5,-9-20,0 0,-1 0,0 0,0 0,-1 0,0 1,0-1,-1 1,0 0,0 8,-1-11,-1 0,2 0,-1 0,1 0,0-1,0 1,0 0,1 0,0-1,0 1,0-1,1 1,0-1,0 0,0 0,1 0,3 4,-3-4,0 1,-1 0,0 0,0 0,-1 0,0 0,0 1,1 3,12 33,-14-41,1 1,-1-1,1 0,0 1,0-1,0 0,0 0,0 0,1 0,-1 0,0-1,1 1,0-1,0 1,11 5,-1 1,0 0,-1 1,0 0,-1 1,10 10,-20-18,1 0,-1 0,0 0,1 0,-1 0,0 0,0 1,-1-1,1 0,0 1,-1-1,1 0,-1 1,0 0,0 0,1-1,-1 1,1-1,-1 1,1 0,0-1,0 1,0-1,0 0,0 1,1-1,-1 0,2 1,6 5,0 0,0 0,1-1,0-1,1 0,-1 0,1-1,2 0,-11-4,5 3,0 1,1-1,-2 1,1 1,0-1,1 4,18 13,-23-20,-1-1,1 0,-1 0,1 0,0 0,-1 0,1 0,0-1,0 1,0-1,0 0,-1 0,0 0,1 1,-1-1,0 0,1 1,-1 0,0-1,0 1,1 0,-1 0,0 0,0 1,0-1,1 1,-8-1,1 0,-1 0,0 0,1-1,-1 0,0 0,1 0,-1-1,0 0,1 1,-1-2,0 1,1 0,0-1,-1 0,1 0,0 0,0-1,0 0,-3-2,-6-6,0-1,0 0,0-3,-9-7,13 11,1 0,0 0,1-1,0 0,0 0,0-2,6 11,1 3,0 0,0 0,0 0,0 0,0 0,-1 0,1 0,0-1,0 1,0 0,0 0,0 0,0 0,0 0,0 0,0 0,0-1,0 1,0 0,0 0,0 0,0 0,0 0,0 0,0 0,0-1,0 1,0 0,0 0,0 0,0 0,0 0,0 0,0 0,1 0,-1-1,0 1,0 0,0 0,0 0,0 0,0 0,0 0,0 0,0 0,0 0,1 0,-1 0,0 0,0 0,0 0,0 0,0 0,0 0,0 0,1 0,9 2,10 7,66 31,-67-33,-14-5,1 0,-1 0,0 0,0 1,0 0,1 1,46 26,-28-13,-12-9,-1 1,1 0,-2 1,1 0,-8-7,0 1,-1-1,1 1,-1 0,1-1,-1 1,-1 0,1 1,0-1,-1 0,0 0,0 1,0-1,-1 0,1 1,-1-3,1 1,-1-1,1 0,-1 0,1 0,0 0,0 0,0 0,0 0,0-1,0 1,1 0,-1 0,1-1,-1 1,1-1,-1 1,1-1,0 0,0 0,0 0,0 0,0 1,1-1,-1 0,0 1,0-1,1 1,-1-1,0 1,-1 0,1 0,0 0,0 0,-1 1,1 0,-2-3,0 0,0 1,0-1,0 1,0-1,0 1,0-1,0 0,0 1,0-1,0 1,0-1,0 0,-1 1,1-1,0 1,0-1,0 0,-1 1,1-1,0 0,-1 1,1-1,0 0,-1 0,1 1,0-1,-1 0,1 0,0 1,-1-1,1 0,-1 0,1 0,0 0,-1 0,1 0,-1 0,1 0,0 0,-1 0,1 0,-1 0,1 0,-1 0,1 0,-25 1,22-1,-11 0,7 0,0 0,0 0,1 0,-1-1,-4-1,9 1,0 1,0-1,1 0,-1 0,0 0,1 0,-1 0,1 0,-1 0,1 0,-1 0,1-1,0 1,-1-1,1 1,0-1,0 1,0-1,1 0,-1 1,0-1,0 0,0-2,0 1,0-1,-1 1,0 0,1 0,-1 0,-1 0,1 0,0 0,-1 0,1 1,-1-1,0 1,0 0,0-1,0 1,0 1,0-1,0 0,-1 1,0-1,69 23,23 4,-55-15,-23-8,0 1,1 1,6 2,6 4,-20-9,1 1,0-1,0 1,0 0,-1 0,1 0,-1 0,1 1,-1-1,0 1,0 0,0 0,-1 0,3 4,5 7,1-1,1 1,0-2,1 0,0 0,1-1,5 3,-14-12,-1 0,1 0,0 0,0 0,1-1,3 1,18 5,-20-4,1-1,0-1,0 1,0-1,7 0,-7-1,1 1,-1 0,0 1,5 1,-10-2,0 0,-1 0,1 0,0 1,-1-1,1 1,-1 0,0-1,1 1,-1 0,0 1,0-1,0 0,-1 1,1-1,13 21,0-2,16 17,-28-35,1 0,0 0,-1-1,1 1,0-1,0 0,0 0,1 0,-1-1,0 0,1 1,-1-2,1 1,-1 0,1-1,-1 0,1 0,3 1,0-1,0 2,0-1,6 3,-14-4,0 0,0 0,0 0,0 0,0 0,0 0,0 0,0 0,-1 0,1 0,0 0,0 0,0 0,0 0,0 0,0 0,0 0,0 0,0 0,0 0,0 0,0 0,0 0,0 0,0 0,-1 0,1 0,0 0,0 0,0 1,0-1,0 0,0 0,0 0,0 0,0 0,0 0,0 0,0 0,0 0,0 0,0 0,0 0,0 0,0 0,0 1,0-1,0 0,0 0,0 0,0 0,0 0,0 0,0 0,0 0,0 0,0 0,0 0,-12 3,-16-1,-12-1,25 0,0 0,1-1,-1-1,0 0,-1-2,12 2,0 0,1 0,-1-1,1 0,-1 1,1-1,0-1,0 1,0 0,0-1,0 1,-1-3,-28-38,9 10,19 29,1 1,-1-1,1 1,-1 0,0 0,-1 0,1 0,0 1,-1 0,1 0,-1 0,0 0,0 1,0 0,1 0,-1 0,0 0,-3 1,-9-4,-1-1,1-1,0 0,0-2,1 0,0 0,1-1,-11-8,-20-19,31 23,0 1,-14-7,27 17,0 0,-1 0,1 0,0 0,0-1,0 1,0-1,1 1,-2-2,-1-3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5:52.0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0 135,'5'0,"1"-1,-1 0,0 0,0 0,0 0,1-2,-1 2,1-1,-1 1,1-1,-1 1,5 0,-6 1,0 0,0-1,-1 0,1 1,0-2,0 1,-1 0,1-1,-1 1,1-1,-1 0,0 0,0-1,2 0,5-7,0 0,0 0,3-6,-5 7,0 0,0 0,1 1,4-4,-12 11,-1 1,1-1,-1 1,1 0,0-1,-1 1,1 0,-1 0,1 0,0-1,-1 1,1 0,0 0,-1 0,1 0,-1 0,1 0,0 0,-1 0,1 0,0 0,-1 0,1 1,0-1,-1 0,1 0,-1 1,1-1,-1 0,1 1,0-1,-1 0,1 1,-1-1,15 22,-1-3,-11-16,0 0,0 0,0 0,0 0,-1 1,1-1,-1 1,0-1,0 2,0-2,-1 0,1 0,-1 0,1-1,0 1,0-1,0 1,1-1,-1 1,0-1,1 0,0 0,-1 0,1-1,0 1,0-1,0 1,0-1,0 0,-1 0,1 1,0 0,-1-1,1 1,-1 0,0 0,1 0,-1 1,0-1,0 0,1 3,4 4,-5-7,0 0,0 0,0-1,0 1,1-1,-1 1,1-1,-1 0,2 1,-1-1,-1 0,1 0,-1 0,0 0,0 1,1-1,-1 1,0-1,0 1,-1 0,1 0,1 1,-1 0,1 0,0 0,-1 0,1-1,0 1,1-1,-1 0,0 0,0 0,1 0,0-1,2 1,-3 0,1-1,-1 1,1-1,-1 1,0 0,1 0,-1 1,0-1,0 1,-1-1,1 1,1 2,9 10,-11-13,-1-1,1 1,0 0,-1 0,1 0,-1 0,0 0,0 0,0 0,0 0,0 0,1 2,-1 3,1 0,0 0,1 0,-1 0,1-1,1 1,3 5,-5-9,1 0,0 0,0 0,1 0,-1-1,0 1,1-1,0 0,-1 0,1 0,0 0,0-1,4 2,-5-2,0 1,0-1,0 1,0 0,-1 0,1 0,-1 0,1 1,-1-1,0 1,0-1,0 1,1 1,0-1,0 1,0-1,1 0,-1 0,1-1,1 2,19 7,-21-10,1 0,-1 0,0 1,0-1,0 1,0 0,0 0,-1 0,1 0,0 1,-1-1,0 1,1-1,0 3,26 29,-23-28,0 0,0 1,-1 0,0 0,0 0,1 4,-1-3,0 0,1 0,0-1,0 1,1-1,7 3,3 5,-14-11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6:18.50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43 108,'0'611,"-8"-499,0 46,8 151,8-195,-8 317,-8-317,8-99,1-5,-1 1,0-1,0 0,-1 1,-1-1,0 0,0 1,-1-1,-2 4,1-3,2 0,-1 0,2 0,-1 0,2 0,-1 0,1 1,1-1,1 4,-1 25,-2 7,1-9,2 23,-2-58,1 1,0-1,0 1,0-1,0 1,1-1,0 1,0 0,0-1,0 0,-1 0,0 0,1 0,-1 1,0-1,0 0,-1 1,1-1,-1 2,0 5,-1-7,1-1,0 0,0 0,-1 0,2 1,-1-1,0 0,0 0,1 1,-1-1,1 0,0 0,-1 0,1 0,1 2,-2-4,0 0,1 0,-1 0,0 0,0 0,0 0,0 1,0-1,0 0,0 0,0 0,1 0,-1 0,0 0,0 0,0 0,0 0,0 0,0 0,0 0,1 0,-1 0,0 0,0 0,0 0,0 0,0 0,0 0,1 0,-1 0,0-1,0 1,0 0,0 0,0 0,0 0,0 0,0 0,0 0,0 0,1 0,-1 0,0-1,0 1,0 0,0 0,0 0,0 0,0 0,3-10,-1-9,-1-9,0-24,-4-40,-4 11,-1-14,7-35,3-87,-1 205,1-1,1 0,0 1,3-8,-2 8,-1 0,0 1,-1-1,0 0,0-8,-3-528,-1 520,0 0,-2 0,-4-11,2 10,2 1,1 0,0-12,4-702,0 735,-1 0,1 0,1 0,-1 0,1 0,0 0,1 1,-1-1,1 1,1-1,1-2,-5 9,0 0,0 0,0 1,0-1,0 0,0 0,0 0,0 0,0 0,0 0,0 0,0 0,0 0,0 0,0 0,0 1,0-1,0 0,0 0,0 0,0 0,0 0,0 0,0 0,0 0,0 0,0 0,0 0,0 0,1 0,-1 0,0 0,0 1,0-1,0 0,0 0,0 0,0 0,0 0,0 0,0 0,0 0,0 0,1 0,-1 0,0 0,0 0,0 0,0 0,0 0,0 0,0 0,0 0,0 0,0 0,0 0,0 0,1 0,-1 0,0-1,0 1,0 0,0 0,0 0,0 0,0 0,0 0,0 0,0 0,2 12,-2 13,-2 6,-1-1,-2 1,-2 6,-5 24,5 13,2 1,4 0,3 4,0 26,-2 318,6-452,0 8,-1-1,1-12,-4-15,-2 1,-3-19,1 45,1 26,1 41,8 114,-7 0,-20 155,18-287,0-1,2 1,2 11,1 39,-4 400,0-803,1 314,0-1,1 0,2-7,-2 8,0 0,0 0,-1 0,0-2,0 572,-3-265,2-73,0-212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7:00.57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194 1690,'2'8,"0"1,-1-1,0 1,0 0,-1-1,0 1,-1 3,0-2,1-1,0 1,1 0,0 0,1 3,-1-10,0-1,1 0,-1 1,0-1,1 0,-1 0,1 0,0 0,0 0,-1 0,1 0,2 1,-1-1,0 0,-1 0,1 1,-1 0,0-1,0 1,1 2,0-1,0 0,0 1,0-1,1-1,-1 1,4 2,-3-2,0 0,0 0,0 0,-1 1,4 4,-5-6,0-1,0 1,0-1,0 1,0-1,1 0,-1 0,1 0,-1 0,1-1,2 2,36 15,-21-10,-10-5,0 1,0-1,0-1,1 0,9 1,-4-1,-9-1,-1 1,0 0,0 0,0 0,0 1,5 3,-7-3,2-1,-1 1,0-1,0 0,1 0,-1-1,1 1,0-1,1 0,0 0,-1 0,0 0,0 1,0 0,0 0,0 0,1 2,25 8,13-3,0-1,1-3,0-1,0-3,13-2,-37 2,0 2,0 0,0 2,0 0,-1 1,5 3,64 17,-89-26,1 0,-1 1,1-1,-1 1,1 0,-1-1,1 1,-1 0,0 0,1 0,-1 0,0 0,0 0,0 0,1 0,-1 1,-1-1,1 0,0 1,0-1,0 0,-1 1,1-1,-1 1,1-1,-1 1,0 0,1-1,-1 1,0-1,0 1,0 0,0-1,0 1,-1-1,1 1,0-1,-1 1,1 0,-1-1,1 0,-1 1,0-1,0 1,0-1,0 0,0 1,0-1,0 0,0 0,0 0,0 0,-1 0,1 0,0 0,-1-1,1 1,-1 0,1-1,-1 1,1-1,-1 1,0-1,-35 3,31-3,-1 0,1 0,-1 1,1 0,-1 0,1 1,0 0,0 0,0 0,-1 1,-10 5,0-1,-1-1,-17 3,14-3,-1 1,-9 5,22-10,0 0,0 0,0-1,0 0,0-1,0 1,0-2,0 1,-1-2,-23 1,29 1,-1 0,0-1,1 1,-1-1,0 0,1 0,-1-1,1 1,0-1,-1 0,-1-1,-4-4,1 0,0 0,1 0,-2-3,9 9,-6-4,0 1,0-1,0 1,0 0,-1 1,0 0,0 0,0 1,0 0,0 0,0 1,-2-1,7 2,-49-15,46 14,-1-1,1 0,0 0,0-1,0 1,1-1,-3-2,-30-12,35 16,0-1,0 1,0-1,0 1,0-1,1 0,-1-1,0 1,1 0,-1-1,1 1,0-1,0 0,-1 0,0 0,0-1,0 1,0 0,-1 1,1-1,-1 0,-1 0,-3-2,1 0,-1 0,1-1,0-1,0 1,0-1,1-1,-3-1,0-1,0 2,-7-5,9 8,0 1,0 1,-1-1,1 1,-1 0,-1 1,-31-14,25 5,-15-7,29 17,0 1,0-1,0 1,0-1,0 1,0 0,0-1,0 1,-1 0,1 0,0 0,0 0,0 0,0 0,0 0,-1 0,1 1,0-1,0 0,0 1,0-1,0 1,0-1,-1 1,2 0,-1-1,1 0,-1 1,1-1,-1 1,1-1,0 1,-1 0,1-1,0 1,-1-1,1 1,0-1,0 1,0 0,-1-1,1 1,0 0,0-1,0 1,0 0,0-1,0 1,0 0,0-1,1 1,-1 0,11 18,-7-14,1 0,0 0,0-1,1 0,1 2,-5-5,0 1,-1-1,1 1,0-1,-1 1,0-1,1 1,-1 0,1 2,-1-2,0 0,1 0,-1 0,1 0,-1 0,1 0,0-1,0 1,0 0,64 34,-21-11,-8-8,-30-13,0 0,0-1,0 0,0 0,1-1,-1 0,1 0,-1-1,1 0,4 0,-3 0,0-1,-1 1,1 1,-1-1,1 1,-1 1,0 0,0 0,0 0,7 5,-7-4,80 30,-53-28,-31-6,1 1,-1-1,1 1,-1 0,0 0,0 0,1 1,-1 0,0-1,0 2,49 23,-48-23,-1 1,0-1,1 1,-1 0,-1 0,1 0,-2-1,1-1,-1 1,0-1,1 1,0-1,-1 0,1 0,0 0,0 0,0 0,1-1,-1 1,0-1,1 0,-1 0,1 0,7 0,-1-1,1 0,-1 0,2-2,-5 1,1 1,-1-1,1 1,-1 1,0-1,1 1,-1 1,6 1,-12-3,0 1,0 0,0-1,0 1,-1 0,1 0,0 0,0 0,0 0,-1 0,1 0,-1 0,1 0,-1 0,1 0,-1 0,1 0,-1 1,0-1,0 0,0 0,0 0,0 1,0-1,0 0,0 0,0 0,0 1,-1-1,1 0,0 0,-1 0,1 0,-1 0,1 0,-1 1,0-1,1 0,-1-1,0 1,0 0,0 0,0 0,0 0,0-1,0 1,0 0,0-1,0 1,0-1,0 1,-1-1,-14 2,0-1,0-1,0 0,1-1,-12-2,25 2,-1 0,1 1,-1-1,0 0,1 0,-1 0,1-1,0 1,-1 0,1-1,0 0,0 1,0-1,0 0,0 0,1 0,-2-1,-8-10,8 11,0 0,0-1,0 1,0 1,0-1,-1 0,1 1,-1 0,1-1,-1 1,1 1,-1-1,0 0,1 1,-1 0,0 0,1 0,-4 0,-24-1,26-1,1 0,-1 0,1 0,-1-1,1 1,0-1,0 0,0-1,1 1,-3-3,-12-9,17 14,-1-1,1 1,0-1,-1 1,1-1,0 1,0-1,0 0,0 0,0 0,0 0,0-1,1 2,0 0,0 0,-1 0,1 0,-1-1,1 1,-1 0,0 0,1 0,-1 0,0 0,0 0,0 0,1 0,-1 1,0-1,0 0,0 0,0 1,-1-1,1 1,0-1,0 1,0-1,0 1,0 0,-1 0,1-1,0 1,-1 0,-5 0,0 0,0 0,1-1,-1 0,1 0,-1 0,1-1,-1 0,0-1,17 4,-8-1,0 0,0 0,0 0,0 1,0-1,0 0,0 1,0 0,0-1,-1 1,1 0,0 0,0 0,1 1,0 1,0 0,0 0,1 0,-1 0,1-1,0 1,0-1,0 0,0 0,0-1,0 1,0-1,3 1,-4-1,1 0,-1 0,1 1,-1-1,0 1,0 0,0 0,0 0,0 1,0-1,0 1,-1 0,1-1,-1 1,0 0,0 0,2 3,8 12,-10-16,0 0,0-1,0 1,0-1,1 0,-1 1,0-1,0 0,1 0,-1-1,1 1,-1 0,1-1,-1 1,1-1,-1 0,47 1,-38-1,-8 0,28 2,-31-2,1 0,-1 0,1 0,-1 0,1 0,-1 0,1 0,-1 0,1 1,-1-1,1 0,-1 0,1 1,-1-1,1 0,-1 1,1-1,-1 0,0 1,1-1,-1 1,0-1,1 1,-1-1,0 0,0 1,1-1,-1 1,0-1,0 1,0 0,0-1,1 1,-1-1,0 1,0-1,0 1,0-1,0 1,-1-1,1 1,0-1,0 1,0 0,0-1,0 1,-1-1,0 2,-1-1,1 1,-1-1,1 0,-1 0,0 0,1 0,-1 0,0 0,0 0,0 0,0-1,0 1,-27 7,26-7,0 0,0-1,1 1,-1-1,0 0,0 0,0 0,0 0,1 0,-1-1,0 1,0-1,0 0,1 0,-1 0,1 0,-2-1,-1-1,0-1,0 0,0-1,0 1,1-1,-4-5,0 0,-1 1,0 0,-8-5,14 11,0 0,-1 1,1 0,-1 0,0 0,1 0,-1 1,0-1,0 1,0 0,0 0,-1 0,1 1,-2-1,1 0,-1 0,0-1,1 1,0-1,-1 0,1-1,0 1,-2-2,2 1,0 0,0 1,0-1,0 1,0 1,-1-1,1 1,-1 0,1 0,-4 0,-1 1,-5 1,-1-1,0 0,1-2,-1 0,1 0,-1-2,1 1,-1-2,5 1,8 3,1 0,-1 0,1 0,-1 0,1 0,0 0,0 0,0-1,-1 1,1-1,1 1,-1-1,0 0,0 0,1 0,-1 0,-1-2,0-1,0 1,0-1,-1 1,0-1,0 1,0 1,0-1,-1 0,0 1,1 0,-1 0,0 1,-1-1,-5-4,0 0,0-1,1 0,0 0,0-1,1-1,1 0,-4-5,-3-2,-1 0,13 15,0-1,0 1,0-1,1 0,-1-1,1 1,0 0,0 0,0-1,0 1,0-5,0 4,0 0,0 0,0 0,0 0,0 1,-1-1,0 0,0 1,0 0,0 0,0 0,-1 0,1 0,-1 1,1-1,-1 1,-1 0,4 1,1 1,0 0,0 0,0 0,-1 0,1 0,0 0,0 0,0 0,-1 0,1-1,0 1,0 0,0 0,0 0,-1 0,1-1,0 1,0 0,0 0,0 0,0-1,0 1,0 0,0 0,0 0,0-1,0 1,0 0,-1 0,1-1,1 1,-1 0,0 0,0 0,0-1,0 1,0 0,0 0,0 0,0-1,0 1,0 0,0 0,1 0,11-7,27-2,-33 8,38-8,-1-2,0-2,-1-2,-1-2,0-1,-1-2,-2-2,0-2,7-7,54-37,-64 46,-1-2,-1-1,-2-2,16-16,-33 27,-1-2,-1 1,0-1,-1-1,-1 0,4-13,9-25,9-40,132-436,-109 378,-33 78,-6 18,-2 24,-11 27,1 0,-2 0,1 0,-1-1,0 1,0 0,-1-1,-1 1,1-3,-2 4,1 0,1-1,-1 1,1 0,0 0,1 0,0 1,1-4,-2 7,0 1,0-1,1 1,-1-1,1 1,0 0,-1 0,1-1,0 1,0 1,0-1,1 0,-1 0,0 1,1-1,-1 1,1 0,-1 0,1 0,0 0,-1 0,2 0,20-3,-18 4,-1-1,1 0,0-1,-1 1,1-1,-1 0,1-1,-4 2,0-1,0 1,0-1,0 1,0-1,-1 0,1 0,0 0,-1 0,0 0,1 0,-1 0,0 0,0-1,0 1,-1 0,1-1,0 1,-1-2,2-1,0 0,0 0,1 0,0 0,0 0,0 1,0-1,1 1,-1 0,1 0,0 0,3-1,-7 4,0 1,1 0,-1 0,0-1,0 1,1 0,-1 0,0 0,1-1,-1 1,0 0,1 0,-1 0,0 0,1 0,-1 0,0 0,1 0,-1 0,1 0,-1 0,0 0,1 0,-1 0,0 0,1 0,-1 0,0 0,1 0,-1 0,0 1,1-1,-1 0,0 0,1 1,7 13,-2 18,-6-30,0 1,0-1,0 0,1 1,-1-1,1 0,0 0,-1 1,1-1,0 0,0 0,1 0,-1 0,0 0,1 0,-1 0,1-1,-1 1,1 0,2 1,2 1,1-1,0 1,-1-1,2 0,5 1,-7-2,0 0,-1 0,1 0,-1 1,0-1,1 1,-1 0,-1 1,1 0,0-1,0 2,9 12,-1 0,0 1,-1 0,-1 1,0 1,-7-14,1-1,0 1,0-1,0 0,0 0,1 0,0-1,0 0,4 2,17 12,-15-9,1-1,-1-1,1 0,3 1,6-3,-21-5,1 0,-1 0,1 1,-1-1,1 0,-1 0,1 1,-1-1,1 1,-1-1,0 1,1 0,-1-1,0 1,1 0,-1 0,0 0,0 0,0 0,0 0,0 0,0 1,0-1,0 0,-1 0,1 1,0-1,-1 1,1-1,-1 0,1 1,-1-1,0 1,0-1,0 1,1 0,-1 4,1 0,1 0,-1 0,1 0,0 0,1 0,-1 0,1-1,1 2,-4-7,0 0,-1 1,1-1,0 0,-1 1,1-1,0 0,-1 0,1 1,-1-1,1 0,0 0,-1 1,1-1,-1 0,1 0,-1 0,1 0,0 0,-1 0,1 0,-1 0,1 0,-1 0,1 0,-1 0,1 0,0 0,-1 0,-19-1,19 1,-4 0,-2 0,1 0,0 0,-1-1,1 0,0-1,-4 0,8 1,-1-1,0 1,1-1,-1 0,1 0,-1 0,1 0,0 0,0 0,0-1,0 1,0 0,0-1,0-2,-26-32,23 31,-1 0,1-1,0 0,1 0,0 0,0-1,1 1,-11-23,10 21,0 1,1-1,-1 0,2 0,-2-5,2 5,0 1,-1-1,0 1,-1 0,0 0,0 0,-1 1,0-1,0 1,-1 0,0 0,-3-2,-23-11,26 17,0 0,1 0,-1-1,1 0,-5-4,-16-14,21 19,0 0,1-1,0 0,-1 0,1 0,1 0,-1-1,1 1,-3-5,-4-8,0 1,-10-13,20 29,0 0,0-1,-1 1,1 0,0-1,0 1,0 0,0-1,-1 1,1 0,0 0,0-1,-1 1,1 0,0 0,0-1,-1 1,1 0,0 0,-1 0,1 0,0-1,-1 1,1 0,0 0,-1 0,1 0,0 0,-1 0,1 0,0 0,-1 0,1 0,0 0,-1 0,1 0,0 0,-1 1,1-1,0 0,-1 0,-5 16,6 24,0-37,1 1,0 0,0-1,0 1,0-1,1 1,0-1,-1 0,1 1,0-1,1 0,-1 0,0 0,1-1,1 2,7 5,0 1,1-2,5 3,2 2,-8-6,0 0,1-2,0 1,0-2,1 1,5 0,-1 0,0 1,0 0,-1 2,-8-4,-1 0,0 0,0 1,0 0,-1 1,1-1,-1 1,-1 1,1-1,-1 1,0 0,-1 0,1 0,-1 1,1 8,-5-14,1 0,-1 1,1-1,0 0,0 0,0 0,0 1,0-1,0 0,1 0,0 0,2 3,-1 0,0-1,0 1,-1 0,0 0,1 0,0 6,-1-6,0 1,0-1,0 0,1 0,0 0,0 0,0 0,0-1,1 1,18 15,1-1,0-1,18 10,-9-6,-20-13,-1 1,0 0,0 1,-1 1,0-1,-1 1,-1 1,0 0,0 0,-1 1,-1-1,-1 1,1 4,-5-16,1 0,-1 0,0 0,1 0,0 0,-1-1,1 1,0 0,0-1,-1 1,1-1,1 0,-1 0,0 0,0 0,0 0,0 0,1 0,-1-1,1 1,0 0,1 0,-1 1,1-1,-1 1,0 0,1-1,-1 2,0-1,0 1,1 0,1 3,0-1,1 1,-1-2,1 1,0 0,1-1,-1 0,1-1,1 1,-4-2,-1 0,0 0,1 1,-1-1,0 1,0 0,0 0,-1 0,1 0,-1 0,0 0,1 1,0 1,0-1,0 0,0 0,0-1,1 1,0-1,0 1,7 3,-9-6,-1-1,1 1,0 0,-1 0,1 0,-1 1,1-1,-1 0,0 1,0-1,1 0,-1 1,0-1,0 1,0 0,0-1,-1 1,1 0,0 0,-1 0,1-1,-1 1,0 0,0 0,1 0,-1 7,1 1,1-1,0 0,1 5,-2-11,0-1,0 0,0 1,0-1,1 0,-1 1,0-1,1 0,0 0,-1 0,1 0,0-1,0 1,0 0,0-1,0 1,0-1,1 1,0-2,0 1,-1 0,1 0,-1 0,0 1,1-1,-1 0,0 1,0 0,1-1,-1 1,-1 0,1 0,0 0,0 1,-1-1,1 0,-1 1,0-1,0 0,0 1,0 0,0-1,0 1,-1-1,1 1,-1 2,2 3,1 0,0 0,0 0,0-1,1 1,0-1,1 0,-1 0,1 0,1-1,-1 0,1 0,5 4,-4-7,-1 0,1 0,0-1,0 0,0 0,1-1,20 7,-22-6,0 1,0-1,0 1,0 1,0-1,-1 1,0 0,1 0,-2 1,1 0,3 3,5 5,-10-11,0 0,-1 1,1-1,-1 1,1 0,-1 0,0 0,0 0,0 0,0 1,-1-1,0 1,0 0,1-1,-1 1,1-1,0 1,0-1,0 0,0 1,0-1,1 0,0-1,-1 1,1 0,0-1,0 1,1-1,-1 0,0 0,1-1,-1 1,1 0,1 0,0 1,0 0,-1 1,1-1,-1 1,0 0,2 3,11 8,-13-11,0 1,0-1,0 1,0 0,-1 0,0 1,0-1,0 1,0 0,0 0,0 0,0 0,1 0,-1 0,1-1,3 3,14 11,-16-15,-1-1,1 1,-1 0,-1 0,1 0,0 1,-1-1,0 1,0 0,-1 0,1 1,-1-2,0 0,0 0,1 0,-1 0,1-1,0 1,0-1,0 0,0 1,1-1,-1-1,4 3,2 1,1-1,0 0,0 0,6 1,-11-4,-1 0,0 1,1-1,-1 1,0 0,-1 0,1 0,-1 1,1 0,-1-1,0 1,0 0,-1 0,1 0,-1 1,0-1,2 5,13 23,-14-28,1 1,-1-1,0 0,1 0,0 0,0 0,0-1,2 1,0-1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8:01.62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25,'422'0,"-345"-8,-67 8,-1-1,1-1,0 0,2 0,-3-1,1 1,0 1,-1 0,5 0,3 1,-12-1,0 1,0 0,0 0,0 0,0 1,0-1,0 1,0 1,0-1,0 1,3 1,4 4,-8-5,-1-1,1 1,-1 1,0-1,0 0,0 1,0-1,0 2,0-1,1 0,-1-1,0 1,1-1,-1 0,1 0,0 0,0 0,0-1,0 0,0 0,0 0,0 0,2 0,-1 1,1 0,-1 0,0 0,0 0,1 2,11 8,-15-10,0 0,0 0,0-1,1 1,-1-1,0 0,0 0,1 0,-1 0,1 0,-1 0,1 0,-1-1,1 1,0-1,-1 0,1 0,2 1,0 0,0 0,-1 0,1 1,0-1,-1 1,1 0,-1 1,0-1,0 1,0 0,2 1,-2 0,1-1,0 0,0 0,0 0,0-1,0 0,1 0,-1 0,4 0,6 1,0 1,-1 0,8 4,-18-6,-1 0,1 0,-1 0,0 0,0 1,0-1,2 3,-3-3,0 0,1 1,-1-1,1 0,0-1,0 1,-1 0,1-1,0 1,0-1,1 0,-1 0,5 1,0 1,0 0,0 1,0-1,-1 1,0 1,0 0,0 0,4 4,-1-1,1 0,0-1,8 3,-11-3,-6-3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8:10.6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19,'8'-4,"0"1,0 1,0-1,0 1,1 1,-1-1,1 2,4-1,15 1,27 3,-52-3,0 1,1 0,-1 0,0 0,1 0,-1 0,0 1,0-1,0 1,0 0,0 0,-1 0,2 1,32 36,-14-15,-5-6,-13-13,0-1,1 1,-1-1,1 0,0 0,0 0,0-1,0 1,1-1,-1 0,1-1,0 0,-1 0,5 1,95 26,-103-28,-1-1,1 1,-1 0,1 0,-1-1,1 1,-1 0,0 0,1 1,-1-1,0 0,0 0,0 0,0 1,0-1,0 1,0-1,0 0,-1 1,1 0,-1-1,1 1,-1-1,1 1,-1 0,0 0,0 0,1 0,-1-1,0 1,1 0,-1-1,1 1,0 0,-1-1,1 1,0-1,0 1,0-1,0 0,0 1,0-1,1 0,-1 0,0 1,1-1,-1 0,0-1,1 1,0 0,-1 0,1 0,-1-1,1 1,0-1,16 2,-15-2,-1 1,1-1,0 0,-1 1,1-1,0 1,-1 0,1 0,-1 0,1 0,-1 0,1 0,-1 1,0-1,0 1,2 2,1 0,-1 1,1 0,0-1,1 0,-1 0,1-1,0 1,-1-1,2 0,-1-1,0 0,0 0,1 0,0 0,-5-2,1 1,0 0,0-1,-1 1,1 1,-1-1,1 0,-1 0,1 1,-1 0,0-1,0 1,0 0,0 0,0 0,9 8,-8-8,0 0,0-1,0 1,0-1,1 0,-1 0,1 0,-1 0,1 0,-1-1,1 0,-1 0,1 0,1 0,0 0,-1 0,0 0,0 0,0 1,0-1,0 1,0 0,0 0,0 1,0-1,0 1,1 1,3 2,-1 1,0-1,1-1,0 1,0-1,1-1,-1 0,8 2,6 0,-16-4,0 0,-1 0,1 0,-1 1,1 0,-1 0,0 1,0-1,3 3,-3-2,-1 0,0-1,1 0,0 0,0 0,-1 0,1-1,0 0,4 1,-3-1,-1 0,0 0,0 1,1-1,-1 1,0 1,0-1,3 3,-2 0,1-1,-1 0,1-1,0 0,0 0,0 0,1-1,-1 0,0 0,1 0,0-1,-5 0,1 0,-1 0,0 0,0 1,0-1,0 1,0 0,0 0,-1 0,1 0,0 0,0 2,17 12,4 0,-20-13,0 1,1-1,-1-1,1 1,-1-1,1 1,0-1,0-1,0 1,0-1,3 1,-2 0,0 0,0 1,-1 0,1 0,-1 1,0-1,1 1,-2 0,3 2,-3-2,0-1,0 1,0-1,1 0,-1-1,0 1,1-1,0 0,-1 0,1 0,0 0,3 0,35 16,-37-17,-1 1,-1 0,1 0,0 0,3 3,-4-3,0 1,0-1,0-1,0 1,0 0,0-1,0 0,0 0,0 0,1-1,-2 1,1-1,0 1,-1 0,1 0,-1 0,0 0,1 1,2 1,-1-1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8:18.09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1,'7'0,"1"0,-1 0,0 1,0 0,0 0,0 1,0 0,0 0,0 0,0 1,-1 0,1 0,-1 1,1 1,0 0,-1 0,0 1,-1 0,1 0,1 3,14 15,-20-23,1 1,0-1,0 0,-1 0,1 0,0 0,0 0,0 0,0 0,0-1,0 1,0-1,0 1,0-1,2 0,36-2,-35 1,1 1,-1-1,1 1,-1 0,1 1,-1-1,0 1,1 0,-1 0,8 4,-5-2,0 0,-1 0,0 0,0 1,0 0,0 1,6 5,-4-3,0-1,1 0,0 0,2 0,29 18,-29-15,-9-6,0-1,1 1,0-1,-1 1,1-1,0 0,0-1,0 1,0-1,0 0,4 1,-4-1,-1 1,0-1,1 0,-1 1,0 0,0 0,0 0,0 0,0 0,-1 1,1-1,-1 1,1 0,-1 0,2 1,0 0,0 0,1 0,-1 0,4 1,14 10,-18-13,-1 1,1 0,0-1,0 0,0 0,0 0,1 0,-1-1,0 1,1-1,12 2,0 1,0 1,-1 0,0 1,7 5,-15-8,0 0,0 0,0 0,0-1,6 1,31 9,-22 5,-21-15,0 0,-1-1,1 1,0-1,0 1,0-1,0 0,0 0,0 0,0 0,1 0,-1 0,0 0,1-1,-1 0,0 1,2-1,3 1,-1 0,1 0,-1 1,1 0,-1 0,0 0,0 1,0 0,0 0,-1 1,1-1,-1 1,0 0,0 1,4 3,-4-3,4 1,0 0,1 0,0-1,0-1,0 0,0 0,9 1,2 2,-16-4,0-1,-1 1,1 0,0 0,-1 0,0 1,0-1,3 4,23 18,-10-7,-19-17,0 1,0-1,0 0,0 1,1-1,-1 0,0 0,1 0,-1 0,1 0,-1 0,1 0,-1-1,1 1,0-1,-1 1,1-1,0 1,0-1,-1 0,2 0,11 2,-1 0,0 0,0 1,0 1,6 3,-7-2,-1 1,-1 0,1 0,2 4,2 0,-11-8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8:25.26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1,'40'-1,"42"2,-78 1,1 0,-1 0,0 0,0 0,0 1,0-1,0 1,0 0,-1 0,1 0,-1 1,12 9,-9-9,0-1,0 1,1-1,-1-1,7 3,8 3,-20-8,0 1,-1 0,1-1,0 1,0 0,0-1,0 1,0 0,-1 0,1 0,0 0,-1 0,1 0,-1 0,1 0,-1 0,0 0,1 0,-1 0,0 0,0 1,1-1,0 32,-1-6,2-5,2 10,-3-31,-1 0,0 0,1 0,-1 0,1 0,-1-1,1 1,0 0,-1 0,1-1,0 1,-1 0,1-1,0 1,0-1,0 1,-1-1,1 1,0-1,0 1,0-1,0 0,0 0,0 1,0-1,0 0,0 0,0 0,54-1,13 1,-24 15,-31-14,-8-1,1 0,-1 0,1 1,-1 0,1 1,-1-1,0 1,0 0,0 0,4 2,-5-2,1 0,0 0,0 0,-1-1,1 1,0-1,4 0,17 4,-22-3,0 0,0 0,0 0,0 0,0 1,0-1,-1 1,1 0,-1 0,0 1,2 2,-2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28:36.03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41 1,'-4'5,"0"0,0 0,0 1,1-1,0 1,1 0,-1-1,1 2,0-1,0 0,1 0,0 2,-2 5,2 1,0 0,0-1,2 1,0 2,-1-13,0-1,0 0,0 1,0-1,1 0,-1 1,1-1,0 0,0 0,0 1,0-1,0 0,0 0,1 0,-1 0,1 0,-1-1,1 1,0 0,-1-1,1 1,0-1,0 0,0 1,0-1,0 0,1 0,-1 0,0-1,0 1,1-1,-1 1,1-1,7 1,0-1,1 0,-1-1,1 0,-1-1,9-2,4-1,-23 5,0 0,0 0,1 0,-1 0,0 0,0 0,0 0,1 0,-1 0,0 0,0 0,0 0,1 0,-1 0,0 0,0 0,0 0,1 0,-1 0,0 1,0-1,0 0,0 0,1 0,-1 0,0 0,0 0,0 1,0-1,0 0,1 0,-1 0,0 0,0 1,0-1,0 0,0 0,0 0,0 1,0-1,0 0,0 0,0 0,0 1,0-1,0 0,0 0,0 0,0 1,0-1,0 0,0 0,0 0,0 1,0-1,-1 0,1 0,0 0,0 0,0 1,0-1,0 0,0 0,-1 0,-10 19,5-10,6-7,-1-1,0 1,1-1,-1 1,1 0,-1-1,1 1,0-1,0 1,0 0,0-1,0 1,0 0,0-1,1 1,-1-1,0 1,1-1,-1 1,1 0,0-1,-1 0,1 1,0 0,1 0,0 0,0 0,1 0,-1-1,0 1,1 0,-1-1,1 0,-1 1,1-1,0 0,-1 0,2 0,4 1,0-1,0 1,0-1,0-1,1 0,-1 0,0 0,0-1,6-1,-9 0,0 1,0-1,0-1,0 1,0-1,-1 1,2-2,-5 3,1 0,-1 1,0-1,0 0,0 0,0 0,0 0,-1 0,1 0,0 0,0 0,-1 0,1 0,0 0,-1-1,1 1,-1 0,0 0,1-1,-1 1,0 0,0-1,0 1,0 0,0-1,0 1,0 0,0-1,0 1,-1 0,1 0,-1-1,1 1,-1 0,0 0,0 0,0 1,1-1,-1 0,0 0,0 1,0-1,0 0,0 1,-1-1,1 1,0-1,0 1,0 0,0 0,0-1,-1 1,1 0,0 0,-1 0,-34 1,18 0,17-1,1 0,0 0,0 1,-1-1,1 0,0 0,0 0,-1 0,1 0,0 0,0 0,-1 0,1-1,0 1,0 0,-1 0,1 0,0 0,0 0,0 0,-1 0,1-1,0 1,0 0,0 0,-1 0,1 0,0-1,0 1,0 0,0 0,-1 0,1-1,0 1,0 0,0 0,0-1,0 1,0 0,0 0,0-1,0 1,7-10,17-8,-8 4,-16 13,0 1,0 0,0-1,1 1,-1 0,0-1,0 1,0 0,0-1,0 1,0 0,0-1,0 1,0 0,0-1,0 1,0 0,0-1,0 1,0 0,0-1,0 1,0 0,-1-1,1 1,0 0,0-1,0 1,-1-1,-1 0,0 0,0 0,0 0,0 0,0 0,0 0,-1 0,1 1,0-1,-1 1,1-1,0 1,-3 0,1 0,0-1,-1 1,1 0,-1 0,1 1,-1-1,1 1,-2 1,3-1,1 0,0 0,0 0,-1 0,1 1,0-1,1 1,-1 0,0-1,0 1,1 0,-1 0,1 0,-1 0,1 1,-2-11,-4-17,7 25,0-1,0 1,0-1,-1 1,1-1,0 1,0-1,-1 1,1-1,0 1,-1 0,1-1,0 1,-1 0,1-1,-1 1,1 0,-1-1,1 1,0 0,-1 0,1 0,-1 0,1-1,-1 1,1 0,-1 0,1 0,-1 0,1 0,-1 0,0 0,1 0,-1 0,1 0,-1 0,1 1,0-1,-1 0,1 0,-1 0,1 1,-1-1,1 0,0 0,0 0,0 0,0 0,-1 0,1 0,0 1,0-1,0 0,0 0,-1 0,1 0,0 0,0 0,0 1,0-1,0 0,0 0,0 0,0 0,0 1,0-1,-1 0,1 0,0 0,0 1,0-1,0 0,0 0,0 0,0 0,0 1,0-1,0 0,1 0,-1 0,0 1,0-1,0 0,0 0,0 0,0 0,0 1,0-1,11 8,12 3,0-3,0 0,0-2,0-1,1 0,1-2,-11-1,0-1,-1-1,1-1,0 0,-1 0,1-2,-1 1,0-2,10-3,-24 7,1 0,-1 0,0 0,0 0,0 0,0 0,0 0,0 0,0 0,1 0,-1-1,0 1,0 0,0 0,0-1,1 1,-1-1,0 1,0-1,1 1,-1-1,0 0,1 1,-1-1,1 0,-1 1,1-1,-1 0,1 0,-1 1,1-1,-1 0,1 0,0 0,0 0,0 1,-1-1,1 0,0 0,0 0,0 0,0 0,0 0,0 0,1 1,-1-1,0 0,0 0,1 0,-1 0,0 1,1-1,-1 0,1 0,-1 1,1-1,-1 0,1 1,0-1,-1 0,1 1,0-1,0 1,-1-1,1 1,0-1,0 1,-1 0,1-1,1 1,-10 1,0 1,1 0,-1 0,1 0,-1 1,1 0,0 1,0 0,0 0,1 0,-1 1,1 0,0 0,1 0,-1 1,1 0,0 0,-3 6,7-11,1 0,-1-1,1 1,0-1,0 1,-1 0,1-1,0 1,0 0,0-1,0 1,0 0,-1-1,1 1,1 0,-1 0,0-1,0 1,0 0,0-1,0 1,1 0,-1-1,0 1,0-1,1 1,-1 0,1-1,0 1,0 1,0-1,1-1,-1 1,0 0,1 0,-1 0,1-1,-1 1,1-1,-1 1,2-1,7 2,0 0,0-1,0-1,1 0,-6 0,56 1,11-3,-74 2,1 1,-1-1,0 1,1-1,-1 1,1 0,-1-1,1 1,0 0,-1 0,1 0,0 0,0 0,-1 1,1-1,0 1,-3 3,1-1,-1 1,2 0,-1 0,-2 5,3-5,0 0,0 0,0 1,1-1,0 1,0-1,0 1,1 0,-1-1,1 1,1-1,0 6,0-8,0-1,1 1,-1-1,1 1,0-1,-1 1,1-1,0 0,1 0,-1 0,0 0,1 0,-1 0,1-1,-1 1,1-1,0 1,-1-1,1 0,0 0,0-1,0 1,0-1,0 1,0-1,2 0,9 1,1 0,0-2,-1 1,12-4,-11 1,-6 1,-14 4,-4 1,1 0,0 1,0 0,1 0,-1 1,1 0,0 0,0 0,1 1,-2 2,-3 3,0 1,1 1,0 0,1 0,-1 2,8-11,0-1,1 0,-1 1,1-1,-1 1,1 0,0-1,0 1,1 0,-1 0,1-3,0 1,0-1,1 0,-1 0,0 0,0 1,1-1,-1 0,1 0,-1 0,1 0,-1 0,1 0,0 0,-1 0,1 0,0 0,0 0,0 0,0-1,0 1,0 0,0 0,0-1,0 1,0-1,0 1,0-1,0 1,0-1,1 0,-1 0,0 0,9 2,0 0,0-2,0 1,0-1,0-1,0 0,0 0,9-3,19-5,22-9,-58 17,17-6,-15 2,-13 0,-9 1,-1 0,0 1,0 1,0 1,0 0,0 2,0 0,0 1,0 1,0 0,0 2,-12 5,29-10,1 0,0 1,0-1,0 1,-1-1,1 1,0 0,0-1,0 1,0 0,0 0,0 0,0 0,0 0,1 0,-1 0,0 0,0 0,1 0,-1 0,1 0,-1 0,1 1,-1 0,2-1,-1 0,0 0,1 0,-1-1,1 1,-1 0,1 0,-1 0,1-1,0 1,0 0,-1-1,1 1,0 0,0-1,-1 1,1-1,0 1,0-1,0 0,0 1,0-1,0 0,0 0,0 1,0-1,0 0,0 0,0 0,0 0,0-1,10 2,0 0,-1-1,1 0,0-1,0-1,-1 1,1-2,5-1,-11 2,0 1,0-1,0-1,-1 1,1-1,0 1,-1-1,0-1,0 1,0 0,0-1,0 0,-1 0,1 0,-1-1,0 1,-1-1,1 0,2-6,-1 0,0-1,0 0,-1-2,-2 10,0-1,-1 1,1-1,-1 1,0-1,0 1,0-1,-1 1,0 0,0-1,0 1,-1-4,1 7,0-1,0 1,0 0,0 0,0-1,-1 1,1 0,0 0,-1 0,1 1,0-1,-1 0,1 0,-1 1,0-1,1 1,-1-1,1 1,-1 0,0 0,1 0,-2 0,-40 1,33-1,8 0,-45 6,44-5,1-1,-1 1,0 0,1-1,-1 1,1 1,-1-1,1 0,-1 0,1 1,0 0,0-1,0 1,0 0,-2 2,4-4,0 1,0-1,0 1,-1-1,1 0,0 1,0-1,0 1,0-1,0 1,0-1,0 1,0-1,0 1,0-1,0 1,0-1,1 1,-1-1,0 0,0 1,0-1,1 1,-1-1,0 0,1 1,-1-1,0 0,1 1,-1-1,0 0,1 1,-1-1,0 0,1 0,-1 1,1-1,-1 0,1 0,-1 0,0 0,1 1,-1-1,1 0,-1 0,1 0,-1 0,1 0,25 4,-11-3,-1-1,1-1,0 0,0 0,8-4,-23 5,0 0,0 0,0 0,0 0,0 0,0 0,0 0,0 0,0 0,-1 0,1-1,0 1,0 0,0 0,0 0,0 0,0 0,0 0,0 0,0 0,0-1,0 1,0 0,0 0,0 0,0 0,0 0,0 0,0 0,0 0,0-1,0 1,1 0,-1 0,0 0,0 0,0 0,0 0,0 0,0 0,0 0,0 0,0 0,0-1,0 1,0 0,1 0,-1 0,0 0,0 0,0 0,0 0,0 0,0 0,0 0,0 0,1 0,-1 0,0 0,0 0,0 0,0 0,0 0,0 0,0 0,1 0,-15-5,-19-1,-12 0,0 3,-23 2,49 2,0 0,1 1,-1 1,1 1,0 0,0 2,-9 3,23-7,0 0,0 0,1 1,-1-1,0 1,1 0,-2 1,4-3,1-1,0 1,-1-1,1 0,-1 1,1 0,0-1,-1 1,1-1,0 1,0-1,-1 1,1 0,0-1,0 1,0-1,0 1,0 0,0-1,0 1,0-1,0 1,1 0,-1 0,1 0,-1-1,1 1,-1 0,1-1,0 1,-1 0,1-1,0 1,0-1,-1 1,1-1,0 0,0 1,0-1,0 0,0 0,-1 1,1-1,0 0,9 1,-1 1,1-2,-1 1,1-2,-1 1,1-1,-1 0,1-1,-1 0,0-1,3-1,-12 4,1 0,0 0,0 0,-1-1,1 1,0 0,-1-1,1 1,0 0,-1-1,1 1,-1-1,1 1,0-1,-1 1,1-1,-1 1,0-1,1 0,-1 1,1-1,-1 0,0 1,1-1,-1 0,0 0,0 1,0-1,-1 0,1 0,0 0,-1 0,1 1,0-1,-1 0,1 0,-1 1,1-1,-1 0,1 1,-1-1,0 1,1-1,-1 0,0 1,-5-4,1 1,0 0,-1 0,0 0,-4 0,-22-7,-1 2,0 1,0 2,-9 1,140-2,-33 1,338-7,-371 9,6-1,-36 4,0 0,0 0,0 1,-1-1,1 0,0 1,0-1,0 1,-1 0,1 0,0 0,-1 0,1 0,-1 0,1 0,-1 0,2 1,-2 0,1-1,-1 0,1 0,0 0,0 0,-1 0,1-1,0 1,0 0,0-1,0 0,0 1,0-1,0 0,0 0,0 0,0 0,0 0,0 0,0-1,0 1,0-1,0 1,0 0,0-1,0 1,0 0,0 1,0-1,0 0,1 0,-1 1,0-1,0 1,0 0,0 0,-1 0,2 0,-2 0,0 1,0-1,0 0,0 0,-1 1,1-1,0 0,-1 1,1-1,-1 1,0-1,1 0,-1 1,0-1,0 1,0-1,0 1,0-1,0 1,0-1,-1 2,2 17,0-19,-1 0,1-1,-1 1,1 0,-1-1,1 1,0-1,-1 1,1-1,0 1,-1-1,1 1,0-1,0 0,-1 1,1-1,0 0,0 0,0 1,-1-1,1 0,0 0,0 0,0 0,0 0,0 0,7-1,1 0,-1 0,0-1,0 0,0 0,3-1,-2 0,1 0,-1 1,1 0,0 0,-9 3,-1-1,0 0,1 1,-1-1,0 1,0-1,1 0,-1 1,0-1,0 1,1-1,-1 1,0-1,0 1,0-1,0 1,0-1,0 1,0-1,0 1,0-1,0 1,0-1,0 1,0-1,0 1,0-1,-1 1,1-1,0 0,0 1,-6 27,3-13,2-11,0 0,1 0,-1 1,1-1,0 0,0 1,0-1,1 2,-1-5,0 0,1-1,-1 1,0 0,1 0,-1-1,1 1,-1 0,1-1,-1 1,1 0,-1-1,1 1,0-1,-1 1,1-1,0 1,0-1,-1 0,1 1,0-1,0 0,-1 0,1 1,0-1,0 0,0 0,0 0,-1 0,1 0,0 0,0 0,0 0,-1 0,1-1,0 1,0 0,0 0,0-1,0 1,-1 0,1-1,0 1,0 0,0 0,0 0,0 0,-1 0,1 0,0 0,0 0,0 0,0 0,0 1,-1-1,1 0,0 0,0 1,0-1,-1 1,1-1,0 1,0-1,-1 1,1-1,0 1,0 1,0 0,0 0,0 0,-1 0,1 0,-1 0,1 1,-1-1,0 0,0 1,0-2,0 0,0-1,1 1,-1-1,0 1,0-1,0 1,1-1,-1 1,0-1,0 1,1-1,-1 1,1-1,-1 1,0-1,1 1,-1-1,1 0,-1 1,1-1,-1 0,1 1,-1-1,1 0,-1 0,1 0,-1 0,1 1,0-1,-1 0,1 0,-1 0,1 0,-1 0,1 0,0 0,-1 0,1-1,-1 1,31-8,-12 3,-18 5,-1 0,1 1,0-1,-1 0,1 1,-1-1,1 0,-1 1,1-1,-1 1,1-1,-1 1,1-1,-1 1,0-1,1 1,-1 0,0-1,1 1,-1-1,0 1,0 0,0-1,0 1,1 0,-1-1,0 1,0 0,0-1,0 1,-1 0,1-1,-1 29,1-22,0-5,-1 1,1 0,0 0,0 0,0 0,1-1,-1 1,1 0,0 0,-1 0,2 0,-1-2,0 0,0 0,0 0,0 0,0-1,0 1,0 0,1-1,-1 1,0 0,1-1,-1 0,0 1,1-1,-1 0,0 0,1 1,-1-1,1 0,-1 0,0-1,1 1,0 0,123-9,-107 11,-18-1,1-1,-1 0,0 0,0 0,1 0,-1 1,0-1,0 0,1 0,-1 0,0 1,0-1,1 0,-1 1,0-1,0 0,0 0,0 1,0-1,1 0,-1 1,0-1,0 0,0 1,0-1,0 0,0 1,-1 1,0 1,0-1,0 0,0 0,0 1,0-1,-1 0,1 0,-1 0,1 0,-1 0,-18 21,2-1,0 1,1 0,-4 10,3 24,-10 33,26-86,0-1,-1 1,1-1,-1 0,1 0,-1 0,0 0,0-1,-1 1,1-1,0 1,-1-1,1 0,-1-1,-1 1,0 1,0 0,0 0,0 0,0 1,1 0,-2 1,-58 71,41-48,23-28,0 0,0 0,0 1,0-1,0 0,-1 0,1 0,0 0,0 0,0 0,0 0,0 0,0 0,0 0,0 1,0-1,0 0,0 0,0 0,0 0,0 0,-1 0,1 0,0 0,0 0,0 0,0 0,0 0,0 0,0 0,0 0,0 0,-1 0,1 0,0 0,0 0,0 0,0 0,0 0,0 0,0 0,0 0,0 0,-1 0,1 0,0 0,0 0,0 0,0 0,0 0,0 0,0-1,0 1,0 0,0 0,0 0,0 0,0 0,-1 0,1 0,0 0,0 0,0 0,0-1,0 1,0 0,0 0,0 0,0 0,0 0,6-19,50-140,1-32,-39 129,-16 56,-1 4,0 0,0-1,-1 1,1 0,-1-1,1 1,-1 0,0-1,1 1,-1-1,-1 1,1 0,0-1,-1-1,0 4,1 0,-1-1,0 1,1 0,-1 0,0 0,1 0,-1 0,0 0,1 0,-1 0,0 1,1-1,-1 0,0 0,1 0,-1 1,1-1,-1 0,0 1,1-1,-1 1,1-1,-1 0,1 1,-21 14,18-13,-201 154,185-142,29-23,17-16,272-266,-288 276,-10 15,-1 0,0 0,0 0,0 0,0 0,0 0,0-1,0 1,0 0,1 0,-1 0,0 0,0-1,0 1,0 0,0 0,0 0,0 0,0-1,0 1,0 0,0 0,0 0,0 0,0-1,0 1,-1 0,1 0,0 0,0 0,0 0,0-1,0 1,0 0,0 0,0 0,0 0,-1 0,1 0,0-1,-3 1,1 0,-1 0,1 0,-1 1,1-1,-1 1,1-1,-1 1,1 0,-1 0,-67 23,1 3,-46 26,-129 80,224-125,20-8,-1 0,1 0,0 0,0 0,0 0,0 0,0 0,-1 0,1 0,0 0,0 0,0 0,0 0,-1 0,1-1,0 1,0 0,0 0,0 0,0 0,0 0,0 0,-1 0,1 0,0-1,0 1,0 0,0 0,0 0,0 0,0 0,0-1,0 1,0 0,0 0,0 0,0 0,0-1,0 1,0 0,0 0,0 0,0 0,0-1,0 1,0 0,0 0,0 0,0 0,0 0,0-1,18-30,-6 10,-12 21,0 0,0-1,1 1,-1-1,0 1,0-1,-1 1,1-1,0 1,0-1,0 1,0-1,0 1,0-1,-1 1,1-1,0 1,0 0,-1-1,1 1,0-1,-1 1,1 0,0-1,-1 1,1 0,-1-1,1 1,0 0,-1 0,1-1,-1 1,1 0,-1 0,1 0,-1 0,1 0,-1 0,1 0,-1 0,1 0,-1 0,1 0,-1 0,-26-1,23 1,-43 1,47-1,0 0,-1 0,1 0,0 0,0 0,0 0,-1 0,1 0,0 0,0 0,0 0,0 0,-1 0,1-1,0 1,0 0,0 0,-1 0,1 0,0 0,0 0,0 0,0-1,0 1,-1 0,1 0,0 0,0 0,0-1,0 1,0 0,0 0,0 0,0 0,0-1,0 1,0 0,0 0,0 0,0-1,0 1,0 0,0 0,0 0,0-1,7-10,16-13,-21 22,13-11,-8 7,1-1,-1 1,-1-1,1 0,-1-1,-1 1,1-1,-1-1,1-2,-6 11,1-1,-1 1,0-1,0 1,0 0,1-1,-1 1,0-1,0 1,0 0,0-1,0 1,0-1,0 1,0-1,0 1,0 0,0-1,0 1,0-1,0 1,0-1,-1 1,1 0,0-1,0 1,0 0,-1-1,1 1,0-1,-13 2,-12 14,23-13,0-1,1 1,0-1,-1 1,1 0,0-1,0 1,0 0,0 0,0 0,0 0,0 0,1 0,-1 0,1 0,0 0,-1 2,1-3,1 0,-1 0,1 0,-1 0,1 0,-1 0,1 0,-1 0,1 0,0 0,-1 0,1 0,0-1,0 1,0 0,0-1,0 1,0 0,0-1,0 1,0-1,0 0,0 1,0-1,0 0,0 1,0-1,0 0,0 0,0 0,1 0,-1 0,0 0,4 0,0 0,0 0,0 0,0 0,0-1,0 0,0 0,0 0,3-2,-8 4,1-1,-1 1,0-1,1 1,-1-1,0 1,1-1,-1 1,0-1,0 1,0-1,1 1,-1 0,0-1,0 1,0-1,0 1,0-1,0 1,0 0,0-1,0 1,0-1,-1 1,1 0,0 0,0 12,0-13,0 0,0 0,0 0,0 0,0 1,0-1,0 0,0 0,0 0,0 0,0 0,0 0,1 1,-1-1,0 0,0 0,0 0,0 0,0 0,0 0,0 0,0 1,0-1,0 0,0 0,0 0,1 0,-1 0,0 0,0 0,0 0,0 0,0 0,0 0,1 0,-1 1,0-1,0 0,0 0,0 0,0 0,0 0,1 0,-1 0,0 0,0 0,0 0,0-1,0 1,0 0,1 0,-1 0,0 0,0 0,0 0,0 0,9-8,-1 0,0 0,0-1,-1 0,0 0,-1-1,3-6,7-8,3-2,13-21,-55 108,9-27,2 1,1 0,1 1,2 0,2 1,6-36,-1 0,1 0,0 0,0 0,0 0,0 0,0 0,0 0,0 1,0-1,0 0,1 0,-1 0,0 0,1 0,-1 0,0 0,1 0,-1 0,1-1,0 1,-1 0,1 0,0 0,-1 0,1-1,0 1,0 0,0-1,0 1,3 0,-1 0,0-1,1 0,-1 1,0-1,1 0,-1-1,0 1,1 0,0-1,-3 1,1 0,-1-1,0 1,1 0,-1 0,0 0,1 0,-1 0,1 1,-1-1,0 0,0 1,1-1,-1 1,0-1,1 1,-1-1,0 1,0 0,0 0,0 0,0 0,0-1,0 1,0 1,0-1,0 0,0 2,0 1,0-1,0 1,0 0,-1-1,1 1,-1 0,0-1,0 4,-2 11,2-14,-1 1,1-1,0 1,0-1,1 0,0 4,-1-7,0 0,1 0,-1-1,0 1,1 0,-1 0,1 0,-1 0,1 0,0-1,-1 1,1 0,0 0,0-1,-1 1,1 0,0-1,0 1,0-1,0 0,0 1,0-1,-1 1,1-1,0 0,0 0,0 0,0 1,0-1,1 0,11 0,-10 0,0 0,0 1,0-1,-1 0,1 1,0 0,0-1,-1 1,3 1,-4-1,0 0,0 0,0-1,0 1,-1 1,1-1,0 0,0 0,-1 0,1 0,-1 0,1 1,-1-1,1 0,-1 0,0 1,1-1,-1 0,0 1,0-1,0 0,0 1,-1 0,1 7,1-4,-1-1,0 1,-1-1,1 1,-1-1,0 0,0 2,0-5,1 1,-1-1,0 0,1 0,-1 0,0 0,1 0,-1 0,0-1,0 1,0 0,0 0,0 0,0-1,0 1,0-1,0 1,-1-1,1 1,0-1,0 1,0-1,-1 0,1 0,0 0,0 0,-1 0,0 0,-2 0,-1 1,0-2,1 1,-1 0,1-1,-1 0,0 0,1-1,0 1,-2-1,4 1,1 0,-1 0,0-1,1 1,-1 0,1-1,0 1,-1 0,1-1,0 0,0 1,0-1,0 0,0 1,0-1,1 0,-1 0,1 0,-1 0,1 0,-1 0,1 0,0 1,0-1,0-1,3-21,-1-13,-2 36,0-1,-1 1,1 0,0 0,-1 0,1-1,-1 1,1 0,-1 0,1 0,-1 0,0 0,1 0,-1 0,0 0,0 0,0 1,0-1,0 0,0 0,0 1,0-1,0 0,0 1,0-1,-1 1,-15-4,-1 0,0 2,0 0,-1 1,1 0,0 2,-1 0,-21 0,-468-7,481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7:15.77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1169 798,'-15'9,"1"0,0 1,1 1,-6 6,-21 16,-49 26,28-20,55-34,0 1,-1-1,2 1,-1 0,-4 7,7-8,-1-1,1 1,-1-1,0 0,-1 0,1 0,-1 0,0-1,0 0,0 0,0 0,-1 0,3-2,-16 7,18-5,11-1,-3-1,0-1,0 0,0 0,0-1,-1 0,1 0,0 0,2-2,-5 2,-1-1,0 1,0-1,0 0,-1 0,1 0,0 0,-1 0,1 0,-1-1,0 1,1-1,-1 0,-1 0,1 0,0 0,0-2,-10 45,-1 25,4-22,2 0,3 35,0-77,0-1,0 1,0-1,0 1,0-1,-1 1,1-1,1 1,-1-1,0 1,0-1,0 1,0-1,0 1,0-1,0 1,1-1,-1 1,0-1,0 1,1-1,-1 0,0 1,1-1,-1 1,1-1,-1 0,0 1,1-1,-1 0,1 0,-1 1,1-1,-1 0,1 0,-1 0,1 1,0-2,1 1,-1-1,0 0,1 1,-1-1,0 0,0 0,1 0,-1 0,0 0,0 0,0 0,0-1,6-6,-1-1,0 1,0-1,-1-1,-4 9,-1-1,1 1,-1 0,1 0,-1 0,1-1,-1 1,0 0,0 0,0-1,1 1,-1 0,-1 0,1-1,0 1,0 0,0 0,-1-1,1 1,0 0,-1 0,1 0,-1 0,1 1,-1-1,0 0,1 1,-1-1,0 1,0-1,1 0,-1 1,0 0,0-1,0 1,1-1,-1 1,0 0,0 0,0-1,0 1,0 0,-1 0,0 0,0 0,0 0,0 0,0 0,0 1,0-1,0 1,1-1,-1 1,0 0,0-1,0 1,1 0,-1 0,0 0,1 1,-1-1,1 0,-1 0,1 1,0-1,0 1,0 0,-1 0,0 1,1 0,-1 0,1 0,0 0,0 0,0 1,0-1,1 0,-1 1,1-1,0 0,0 1,0-1,1 0,-1 1,1-1,-1-3,1 0,-1 0,1 0,-1 0,0 0,1 0,-1 0,1 0,-1 0,1 0,-1 0,1-1,-1 1,0 0,1 0,-1-1,1 1,-1 0,0 0,1-1,-1 1,0 0,1-1,-1 1,0 0,0-1,1 1,-1-1,0 1,0 0,1-1,11-16,-10 16,5-9,16-21,-22 29,0 0,0-1,0 1,0 0,0 0,0 0,0-1,-1 1,1 0,-1-1,0 1,0 0,0-2,0 4,0-1,0 1,0-1,0 1,0-1,-1 1,1-1,0 1,0-1,-1 1,1-1,0 1,-1-1,1 1,-1 0,1-1,-1 1,1 0,0-1,-1 1,1 0,-1 0,1-1,-1 1,0 0,1 0,-1 0,1 0,-1-1,1 1,-1 0,1 0,-1 0,0 0,1 0,-1 1,1-1,-1 0,1 0,-24 7,12-1,0 1,0 1,0 0,1 1,0 0,1 0,0 1,0 1,1-1,0 2,1-1,1 1,0 0,0 1,1 0,-1 4,6-13,0-1,0 1,0-1,0 1,1 0,0-1,-1 1,1 2,0-6,1 1,-1 0,0-1,0 1,0 0,0-1,1 1,-1-1,0 1,0 0,1-1,-1 1,0-1,1 1,-1-1,1 1,-1-1,1 0,-1 1,1-1,-1 1,1-1,-1 0,1 1,-1-1,1 0,0 0,-1 1,1-1,0 0,-1 0,1 0,-1 0,1 0,0 0,-1 0,1 0,0 0,-1 0,1 0,0-1,-1 1,1 0,-1 0,1-1,-1 1,1 0,0-1,-1 1,9-5,-1 1,1-2,-1 1,0-2,-1 1,1-1,-1 0,-1 0,1 0,-1-1,-1 0,0-1,0 1,0-1,-1 0,0 0,1-6,-5 14,1 1,-1-1,0 0,1 0,-1 0,0 1,0-1,0 0,1 0,-1 0,0 0,0 0,0 1,-1-1,1 0,0 0,0 0,0 0,-1 1,1-1,0 0,-1 0,1 0,-1 1,1-1,-1 0,1 1,-1-1,1 0,-1 1,1-1,-1 1,0-1,0 1,1-1,-1 1,0 0,0-1,1 1,-1 0,0-1,0 1,0 0,0 0,1 0,-1 0,0 0,0 0,0 0,0 0,1 0,-1 0,0 1,-3-1,0 1,0 0,1 0,-1 0,0 1,1-1,-1 1,1 0,0 0,0 0,-2 1,-1 4,0 0,0 0,1 0,0 1,0-1,1 1,0 1,0-1,1 0,0 1,0 0,1-1,1 1,-1 0,1 0,1 0,0 7,-1-15,1 0,0 0,0 1,0-1,0 0,0 0,0 0,1 1,-1-1,0 0,1 0,-1 0,1 0,-1 0,1 1,-1-1,1 0,0 0,-1 0,1-1,0 1,0 0,0 0,0 0,0-1,0 0,0 0,0 1,0-1,0 0,1 0,-1-1,0 1,0 0,0 0,0 0,0-1,0 1,0-1,0 1,0-1,0 1,0-1,0 1,0-1,7-5,0-1,-1 1,0-1,0 0,1-3,3-5,0 0,-1 0,-1-1,0-1,-1 1,-1-1,-1 0,0-1,-1 0,0-3,-5 20,1-1,-1 1,1-1,-1 0,0 1,0-1,0 1,0-1,0 1,0-1,0 0,-1 1,1-1,0 1,-1-1,1 1,-1-1,0 1,1 0,-1-1,0 1,0 0,0-1,0 1,0 0,0 0,0 0,0 0,-2-1,1 1,-1 1,0-1,1 0,-1 1,1 0,-1 0,0 0,1 0,-1 0,0 0,1 1,-1-1,1 1,-1 0,1 0,-1 0,-1 1,-2 1,-1 1,0 0,1 1,0-1,0 1,1 1,-1-1,1 1,0 0,0 0,1 0,0 1,0-1,-2 7,0 0,0 0,1 0,0 0,2 1,-1 0,2 0,-1 10,2-23,2 26,-1-27,0 1,0-1,0 1,0-1,0 1,1-1,-1 0,0 1,0-1,0 1,1-1,-1 0,0 1,0-1,1 1,-1-1,0 0,1 0,-1 1,0-1,1 0,-1 1,0-1,1 0,-1 0,1 0,-1 0,1 1,-1-1,0 0,1 0,-1 0,1 0,-1 0,1 0,-1 0,1 0,-1 0,0 0,1 0,-1 0,1-1,-1 1,1 0,-1 0,0 0,1 0,-1-1,1 1,-1 0,0-1,1 1,-1 0,0-1,8-5,0 0,0 0,-1-1,0 0,-1-1,1 0,-2 0,1 0,-1 0,4-9,-3 4,0 0,-1 0,0-1,-1 0,0 0,-1 0,-1-4,-2 16,1 0,-1 0,0 0,-1 0,1-1,0 1,0 0,-1 0,0 0,1 0,-1 1,0-1,0 0,0 0,0 0,0 1,0-1,0 0,-1 1,1-1,-1 1,1-1,-1 1,0 0,1 0,-1 0,0 0,0 0,0 0,1 0,-2 0,-1 0,0 0,0 0,0 0,0 1,0-1,0 1,0 0,0 0,0 0,0 1,0-1,0 1,0 0,0 0,-3 2,5-2,1 1,-1-1,1 1,0-1,-1 1,1-1,0 1,0 0,0 0,0-1,0 1,0 0,0 0,1 0,-1 0,1 0,-1 0,1 0,0 0,0 0,0 0,0 2,0 4,0 0,0 0,1 0,0 0,1 1,-2-7,1 0,-1 0,1 0,-1 0,1 0,0 0,0 0,0 0,0-1,0 1,0 0,0-1,1 1,-1-1,1 1,-1-1,1 0,-1 1,1-1,0 0,-1 0,1 0,0 0,0 0,0-1,0 1,0-1,1 1,-1-1,1 0,0 0,0-1,-1 1,1-1,0 1,-1-1,1 0,0 0,-1 0,1-1,-1 1,0 0,1-1,-1 0,0 1,0-1,0 0,0 0,1-1,5-8,1 1,-1-1,-1 0,0-1,-1 0,0 0,-1 0,0-1,-1 0,0 1,0-5,-4 15,0 1,0-1,1 0,-1 1,0-1,0 0,0 1,-1-1,1 0,0 1,-1-1,1 1,-1-1,1 0,-1 1,0-1,1 1,-1-1,0 1,-1-1,1 1,0 0,-1 0,1 0,0 1,-1-1,1 0,0 1,-1-1,1 1,-1 0,1-1,-1 1,1 0,-1 0,1 0,-1 0,1 0,-2 0,-2 1,-1 0,0 0,1 1,-1 0,1 0,0 0,-1 1,1 0,0 0,-4 3,5-2,0-1,0 1,1 0,-1 1,1-1,0 1,0-1,1 1,-1 0,1 0,-1 3,2-6,0 1,1-1,-1 1,0-1,1 0,0 1,0-1,-1 1,1-1,1 1,-1-1,0 1,1-1,-1 1,1-1,-1 0,1 1,0-1,0 0,0 1,1-1,-1 0,1 0,-1 0,1 0,-1 0,0-1,0-1,0 1,0 0,0 0,0-1,1 1,-1-1,0 1,0-1,0 1,0-1,1 0,-1 0,0 0,0 1,1-1,-1 0,0 0,0-1,1 1,-1 0,1 0,1-1,0-1,0 1,0 0,0-1,0 1,-1-1,1 0,0 0,0-1,4-4,0 0,0 0,-1-1,0 1,3-7,-8 13,0-1,0 1,0 0,0-1,-1 1,1 0,-1-1,1 1,-1-1,1 1,-1-1,0 1,0-1,1 1,-1-1,0 1,-1-1,1 1,0-1,0 1,-1-1,1 0,-1 1,0 1,0-1,0 0,0 0,0 0,0 0,0 1,0-1,0 1,-1-1,1 1,0-1,0 1,-1-1,1 1,0 0,-1 0,1 0,0 0,-1 0,1 0,0 0,0 0,-1 0,0 1,-5 0,1 1,0 0,-1 0,1 1,0 0,0 0,1 0,-1 0,1 1,-1 0,1 0,0 1,1 0,-2 1,-8 10,0 0,1 1,-8 15,10-14,1 1,1 0,1 0,1 1,0 0,1 1,2-1,0 1,1 0,1 0,1 0,1 0,1 0,1 7,-2-26,0 0,0-1,1 1,-1 0,0-1,1 1,0 0,-1-1,1 1,0 0,0-1,-1 1,1-1,0 0,1 1,-1-1,0 0,0 1,0-1,1 0,0 0,1 1,1-1,-1 0,0 0,0 0,1-1,-1 1,1-1,2 0,23 4,-29-4,1 0,-1 0,1 1,-1-1,0 0,1 0,-1 0,0 1,1-1,-1 0,0 0,1 1,-1-1,0 0,0 1,1-1,-1 0,0 1,0-1,0 1,1-1,-1 0,0 1,0-1,0 1,0-1,0 0,0 1,0-1,0 1,0-1,0 1,0-1,0 0,0 1,0-1,0 1,0-1,-1 0,1 1,0-1,0 1,0-1,-1 0,1 1,0-1,-15 21,12-17,-7 8,1 0,1 1,1 1,0-1,0 1,1 0,1 0,0 1,1 0,1 0,0 0,1 0,1 0,0 5,1-18,0-1,0 0,0 0,0 1,0-1,0 0,1 0,-1 1,0-1,1 0,-1 0,1 0,-1 1,1-1,-1 0,1 0,0 0,0 0,0 0,-1 0,1 0,0-1,0 1,0 0,0 0,1-1,0 1,-1-1,1 1,0-1,0 0,-1 0,1 0,0 0,0 0,-1 0,1 0,0-1,0 1,-1 0,1-1,0 0,4-1,0-1,0 1,-1-1,1-1,-1 1,0-1,0 0,0 0,4-4,-7 5,0 1,0-1,-1 0,1 0,-1 0,1 0,-1 0,0 0,0 0,0 0,0-1,-1 1,1 0,-1 0,0-1,0 1,0 0,-1-1,1 1,-1-1,1 2,-1 0,0 0,0 0,0 0,0 0,0 0,0 0,0 0,0 0,-1 1,1-1,-1 0,1 1,-1-1,0 1,0 0,1 0,-1-1,0 1,0 0,0 1,0-1,-1 0,1 0,0 1,0 0,0-1,0 1,-2 0,-2 0,0 0,0 0,0 1,0 0,1 0,-1 0,0 1,1 0,-6 2,9-3,0 0,-1 0,1 1,0-1,0 0,0 1,0-1,1 1,-1 0,0 0,0-1,1 1,0 0,-1 0,1 0,0 1,0-1,0 0,0 0,0 1,1-1,-1 0,1 1,-1 2,1-5,0 1,0-1,0 1,0-1,0 1,0 0,0-1,0 1,0-1,0 1,0-1,0 1,0-1,1 1,-1-1,0 1,0-1,1 1,-1-1,0 1,1-1,-1 1,1-1,-1 0,0 1,1-1,-1 0,1 1,-1-1,1 0,-1 1,1-1,0 0,1 0,-1 0,0 0,1 0,-1 0,1 0,-1-1,0 1,1 0,-1-1,0 1,0-1,1 0,4-2,0-1,0 1,0-1,-1 0,2-2,10-12,-2 0,0-1,-1-1,-1 0,-1-1,-1 0,-1-1,-1 0,0 0,-2-1,-1 0,0-3,-5 20,1-1,-2 1,1-1,-1 1,0 0,-1-1,1 1,-2-6,1 10,1 0,-1 1,1-1,-1 0,0 1,0-1,0 0,0 1,0 0,0-1,0 1,-1-1,1 1,0 0,-1 0,1 0,-1 0,1 0,-1 0,1 0,-1 1,0-1,0 0,1 1,-1 0,0-1,0 1,1 0,-1 0,0 0,0 0,-1 0,-2 0,0 0,-1 1,1 0,0 0,0 0,1 0,-1 1,0 0,0 0,1 0,-1 1,1-1,0 1,-1 1,3-2,0 0,0 0,0 0,0 0,0 0,1 0,0 1,-1-1,1 1,0-1,0 1,0 0,0-1,1 1,-1 0,1-1,-1 1,1 0,0 0,0-1,0 1,1 0,-1 0,1-1,-1 1,1 0,0 0,0-1,0-1,0 1,0 0,0-1,0 1,0 0,1-1,-1 1,0-1,1 0,-1 1,1-1,0 0,-1 0,1 0,0 0,0 0,0-1,-1 1,1 0,0-1,0 1,0-1,0 0,0 0,0 0,0 0,0 0,0 0,0 0,1-1,3 1,0-1,1 0,-1-1,0 1,0-1,0 0,0-1,0 0,2-1,-4 1,-1 0,1-1,-1 1,0 0,0-1,0 0,-1 0,1 0,-2 2,0 1,-1-1,1 1,-1 0,1-1,-1 1,1-1,-1 1,0-1,0 1,1-1,-1 0,-1 1,1 0,0 1,0-1,0 0,-1 1,1-1,0 1,0-1,-1 0,1 1,-1-1,1 1,0-1,-1 1,1-1,-1 1,1 0,-1-1,0 1,1 0,-1-1,1 1,-1 0,0-1,1 1,-1 0,1 0,-1 0,-2-1,0 1,0 0,0 0,1 1,-1-1,0 0,0 1,1 0,-1-1,0 1,1 0,-1 1,1-1,-1 0,1 1,-1-1,1 1,0 0,0 0,0 0,0 0,-1 1,-6 7,-1 1,1 1,-5 8,2-2,5-9,0 1,1-1,0 2,1-1,0 0,1 1,-4 10,8-20,0-1,0 1,-1-1,1 1,0 0,0-1,0 1,0-1,0 1,0 0,0-1,0 1,0 0,0-1,0 1,0-1,0 1,1 0,-1-1,0 1,0-1,1 1,-1-1,0 1,1-1,-1 1,0-1,1 1,-1-1,1 1,0-1,0 0,0 0,-1 0,1 0,0-1,0 1,0 0,0 0,0-1,0 1,0 0,-1-1,1 1,0-1,0 1,0-1,0 0,30-27,-20 16,0-2,-1 1,-1-1,0 0,-1-1,-1 0,0 0,-1-1,1-2,-7 16,1 0,-1 1,1-1,-1 0,0 0,0 1,0-1,0 0,0 0,0 1,0-1,-1 0,1 0,-1 1,1-1,-1 0,0 1,1 0,-1 1,1-1,-1 1,1 0,-1-1,1 1,-1-1,0 1,1 0,-1-1,0 1,1 0,-1 0,0 0,1-1,-1 1,0 0,1 0,-1 0,0 0,0 0,1 0,-1 0,0 1,0-1,-3 1,0 0,0 1,0 0,0 0,0 0,0 0,0 0,1 1,-1 0,1 0,-1 0,-9 10,-37 36,47-45,0-1,-1 1,1-1,0 1,1 0,-1 0,1 1,-2 3,5-10,-1 1,0-1,1 1,-1-1,0 1,0-1,0 1,0-1,0 1,0 0,-1-1,1 1,0-1,-1 1,1-1,-1 1,1 0,-1-1,0 1,0 0,0 0,1 0,-1-1,0 1,0 0,0 0,-1 0,1 1,0-1,0 0,0 0,-1 0,1 1,0-1,-1 1,1-1,-1 1,1 0,-1-1,1 1,0 0,-1 0,-2 0,0 0,0 0,1 0,-1 1,0-1,0 1,1 0,-1 0,1 0,-1 1,1-1,-1 1,1 0,0 0,0 0,-2 2,-22 25,26-28,0 0,0 1,0-1,0 0,0 1,0-1,0 1,1-1,-1 1,0 0,1-1,-1 1,1 0,0-1,0 1,-1 0,1-1,0 1,0 0,1 1,-1-3,0 0,0 0,0 0,0 1,0-1,0 0,1 0,-1 0,0 0,0 0,0 0,0 0,0 0,1 1,-1-1,0 0,0 0,0 0,0 0,1 0,-1 0,0 0,0 0,0 0,0 0,1 0,-1 0,0 0,0 0,0 0,0 0,0 0,1 0,-1-1,0 1,0 0,0 0,0 0,1 0,-1 0,0 0,9-8,6-11,-3 3,-2-2,0 1,-1-1,0-1,-2 1,0-1,-1-1,-1 1,1-17,-5 34,-1 1,0-1,0 1,0-1,0 0,0 1,0-1,0 1,0-1,-1 0,1 1,-1-1,1 1,-1-1,1 1,-1 0,0-1,0 0,0 2,0-1,1 0,-1 1,0-1,0 1,0 0,1-1,-1 1,0 0,0-1,0 1,0 0,0 0,0 0,1 0,-1 0,0 0,0 0,0 0,0 0,0 0,0 0,0 1,-2 0,0 0,0 0,1 0,-1 1,0-1,0 1,1 0,-1-1,1 1,0 1,0-1,-1 0,1 0,1 1,-1-1,0 1,0 0,0 1,1 0,0 0,0-1,0 1,0 0,0 0,1 0,0 0,-1 0,2 0,-1 0,0 0,1 3,0-6,-1 0,0 0,1 1,-1-1,1 0,-1 0,1 0,-1 0,1 0,0 0,-1 0,1 0,0 0,0-1,0 1,0 0,0 0,0-1,0 1,0 0,0-1,0 1,0-1,0 0,0 1,0-1,1 0,-1 0,0 1,0-1,0 0,1 0,-1 0,0 0,0-1,0 1,1 0,-1-1,0 1,0 0,0-1,0 1,0-1,0 0,1 0,4-2,-1-1,1-1,-1 1,1-1,-1 0,-1 0,1 0,-1 0,0-1,0 0,3-6,11-15,-15 24,0-1,-1 0,1 0,-1 0,0-1,0 1,0-2,-1 5,-1 0,0 1,0-1,0 0,0 1,0-1,0 0,0 0,0 1,0-1,0 0,0 1,0-1,0 0,-1 1,1-1,0 0,-1 1,1-1,0 0,-1 1,0-1,0 0,0 1,0-1,0 0,0 1,0-1,0 1,0-1,0 1,0 0,0-1,0 1,-1 0,1 0,0 0,0 0,-1 0,-2 0,1 0,-1 1,1-1,-1 1,1 0,-1 0,1 0,0 0,-2 1,4-1,0-1,0 0,0 1,0 0,0-1,0 1,0 0,0 0,0-1,0 1,0 0,1 0,-1 0,0 0,0 0,1 0,-1 0,1 0,-1 0,1 1,0-1,-1 0,1 0,0 0,0 0,0 1,0-1,0 1,0-1,0-1,0 1,1-1,-1 1,0 0,0-1,1 1,-1-1,1 1,-1-1,1 1,-1-1,1 0,-1 1,1-1,-1 1,1-1,-1 0,1 0,-1 1,1-1,0 0,-1 0,1 0,0 0,-1 1,1-1,0 0,-1 0,1 0,-1 0,1 0,0-1,-1 1,1 0,0 0,-1 0,1-1,-1 1,1 0,0-1,27-10,-21 6,1-1,-1 1,0-1,0 0,-1-1,0 0,0 0,4-6,-2 0,1 0,-2-1,0 0,4-12,-10 24,0 0,0 1,-1-1,1 0,-1 0,0 0,0 1,1-1,-1 0,0 0,0 0,-1 1,1-1,0-1,-1 2,1 0,-1 0,0 0,0 0,0 0,1 0,-1 0,0 0,0 0,0 0,0 0,0 0,-1 1,1-1,0 1,0-1,0 0,-1 1,1 0,0-1,1 1,-1 0,1 0,-1 0,1-1,0 1,-1 0,1 0,-1-1,1 1,0 0,-1-1,1 1,0-1,-1 1,1 0,0-1,-1 1,1-1,0 1,0-1,0 1,-1-1,1 1,0-1,0 1,0-1,0 1,0-1,0 1,0-1,0 1,0-1,0 1,0-1,1 1,-1-1,0 1,0-1,0 1,1-1,-1 1,0 0,0-1,1 1,-1-1,0 1,1 0,-1-1,1 1,-1-1,25-21,-20 18,16-12,25-22,-43 35,0 0,0-1,0 1,-1 0,1-1,-1 0,0 1,0-1,0 0,0 0,0-2,-2 5,0 0,0 0,0 0,0-1,0 1,0 0,0 0,0 0,0 0,-1 0,1 0,0 0,-1 0,1 0,-1 0,1 0,-1 0,1 0,-1 1,0-1,0 0,1 0,-1 0,0 1,0-1,0 0,0 1,0-1,1 1,-1-1,0 1,0 0,0-1,-1 1,1 0,0 0,0-1,0 1,0 0,0 0,0 0,0 0,0 1,0-1,-1 0,0 0,1 0,-1 0,1 0,-1 0,1 1,-1-1,1 0,-1 1,1-1,-1 1,1 0,-1-1,1 1,0 0,-1 0,1 0,0 0,0 0,0 0,0 0,0 0,0 0,0 1,0-1,0 0,0 1,1-1,-1 0,1 1,-1-1,1 1,-1-1,1 2,0-3,0 1,0-1,0 1,0-1,0 1,0-1,0 0,1 1,-1-1,0 1,0-1,0 0,1 1,-1-1,0 0,0 1,1-1,-1 0,0 1,1-1,-1 0,0 0,1 1,-1-1,0 0,1 0,-1 0,1 0,-1 1,0-1,1 0,-1 0,1 0,-1 0,0 0,1 0,-1 0,1 0,-1 0,1 0,-1 0,0 0,1-1,-1 1,1 0,-1 0,0 0,1 0,-1-1,1 1,23-12,-21 10,7-4,-1 0,0 0,0-2,-1 1,1-1,-1-1,-4 5,0-1,0 0,0 0,0-1,-1 1,0-1,0 0,-1 1,1-1,-1 0,0-2,-2 7,0 0,1 0,-1 1,0-1,0 0,0 0,0 0,0 1,0-1,0 0,0 0,0 0,0 1,0-1,0 0,-1 0,1 0,0 1,0-1,-1 0,1 0,-1 1,1-1,-1 0,1 1,-1-1,1 1,-1-1,1 1,-1-1,0 1,1-1,-1 1,0-1,0 1,1 0,-1-1,0 1,0 0,1 0,-1 0,0-1,0 1,0 0,0 0,0 0,0 0,-1 1,1-1,-1 0,1 1,-1-1,1 0,-1 1,1 0,0-1,-1 1,1 0,0 0,0-1,-1 1,1 0,0 0,0 1,0-1,0 0,0 0,0 0,1 1,-1-1,0 1,1-1,-1-1,1 0,0 0,0 1,0-1,0 0,0 0,0 1,0-1,0 0,0 1,0-1,0 0,0 1,0-1,0 0,0 0,0 1,0-1,0 0,0 1,0-1,0 0,1 0,-1 1,0-1,0 0,0 0,0 1,1-1,-1 0,0 0,0 0,1 1,-1-1,0 0,0 0,1 0,13 1,16-11,-22 7,-1-2,1 1,-1-1,2-2,-7 5,0 1,0-1,0 0,0 0,0 0,0 0,-1 0,1 0,-1-1,0 1,1 0,-1-1,0 1,0-1,0-2,-1 4,0 1,0-1,0 1,0-1,0 0,0 1,-1-1,1 1,0-1,0 0,0 1,-1-1,1 1,0-1,-1 1,1-1,0 1,-1-1,1 1,-1-1,1 1,-1 0,1-1,-1 1,1 0,-1-1,1 1,-1 0,1 0,-1 0,1-1,-1 1,0 0,1 0,-1 0,1 0,-1 0,0 0,1 0,-1 0,0 0,1 0,0 0,0 0,0 0,0 0,1 0,-1 0,0-1,0 1,0 0,0 0,0 0,0 0,0 0,0 0,0-1,0 1,0 0,0 0,0 0,0 0,0 0,0 0,0-1,0 1,0 0,0 0,0 0,0 0,0 0,0 0,0-1,-1 1,1 0,0 0,0 0,0 0,0 0,0 0,0 0,0 0,0 0,-1 0,1-1,0 1,0 0,31-20,-7 5,0-1,-2-1,0-1,5-6,-27 23,1 1,0-1,0 0,0 0,0 0,-1 0,1 0,0 0,-1 0,1 0,-1 0,0-1,1 1,-1 0,0 0,1 0,-1 0,0-1,-6-3,-7 9,10-3,-29 11,28-11,21-9,4-5,1 0,-2-2,0 0,0-1,-2-1,0-1,14-18,-31 34,1 0,-1 0,1-1,-1 1,0 0,0-1,0 1,0 0,0-2,-3-1,-8 12,10-7,0 0,1 0,-1 0,0 0,1 0,-1 0,0 0,1 0,-1 0,0 0,0 0,1 1,-1-1,0 0,0 0,1 0,-1 0,0 0,1 0,-1 1,0-1,0 0,0 0,1 0,-1 1,0-1,0 0,0 0,0 1,1-1,-1 0,0 0,0 1,0-1,0 0,0 1,0-1,0 0,0 0,0 1,0-1,0 0,0 1,0-1,0 0,0 0,0 1,0-1,0 0,0 1,0-1,0 0,0 0,-1 1,1-1,0 0,0 0,0 1,-1-1,1 0,0 0,0 0,0 1,-1-1,1 0,0 0,0 0,-1 0,26-3,-12-1,-1 0,1-1,-1 0,0-1,0-1,-1 0,5-3,-16 10,0 0,0 0,0 0,1 0,-1 0,0 0,0 0,0 0,1-1,-1 1,0 0,0 0,0 0,0 0,1 0,-1 0,0 0,0-1,0 1,0 0,1 0,-1 0,0 0,0 0,0-1,0 1,0 0,0 0,0 0,0-1,0 1,0 0,0 0,0 0,0-1,1 1,-1 0,-1 0,1 0,0-1,0 1,0 0,0 0,0 0,0-1,0 1,0 0,0 0,0 0,-11-1,-2 1,13-1,0 0,0 1,0-1,0 1,0-1,1 1,-1-1,0 1,0 0,0-1,1 1,-1-1,0 1,1-1,-1 1,0 0,1-1,-1 1,0 0,1-1,-1 1,1 0,-1-1,1 1,-1 0,1 0,-1-1,0 1,1 0,0 0,41-24,5-4,-48 26,-7 1,-4-2,12 0,9-2,-3 2,-1 0,1 1,0-2,-1 1,0-1,0 1,0-2,0 1,0 0,-1-1,0 0,0 0,0 0,0-3,6-5,-1-1,2 1,6-6,-7 8,0-1,-1 0,0 0,3-7,-9 13,1-1,0 1,0 1,0-1,1 1,0-1,0 1,0 1,0-1,1 1,0 0,0 0,0 0,2 0,17-12,-21 13,-1 0,1 1,0 0,0-1,0 1,0 0,0 1,0-1,1 1,-1 0,0 0,2 0,20-3,1-1,-1-2,0 0,9-5,32-9,-52 17,7-2,-1 0,1-1,-2-1,1-1,3-3,-24 12,0 0,0 0,0-1,0 1,0 0,0 0,0 0,0 0,0 0,0 0,0 0,0 0,0 0,0 0,1 0,-1 0,0 0,0-1,0 1,0 0,0 0,0 0,0 0,0 0,0 0,0 0,0 0,0 0,0 0,-1 0,1 0,0-1,0 1,0 0,0 0,0 0,0 0,0 0,0 0,0 0,0 0,0 0,0 0,0 0,0 0,0 0,0 0,0 0,0 0,-1 0,1 0,0-1,0 1,0 0,0 0,0 0,0 0,0 0,0 0,0 0,0 0,0 0,-1 0,1 0,0 1,0-1,0 0,0 0,0 0,-11-2,-13 0,17 2,-1 1,1-1,0 1,-1 1,1 0,0 0,0 0,-7 4,1 0,0 2,1 0,-1 1,1 0,0-1,-1-1,0 0,0-1,-1-1,1 0,-7 1,17-4,-1 0,1 0,0 0,0 0,0 0,1 1,-1-1,0 1,1 0,0-1,0 1,-2 3,-17 18,14-19,0 0,0-1,0 0,0 0,-1-1,0 0,0 0,-4 0,-7 3,13-3,1 0,0 0,-1 0,1 0,0 1,1 0,-1 0,1 0,-1 1,1-1,0 3,-30 27,-39 12,47-27,19-14,0 1,-1-1,1-1,-7 4,1-2,1 1,0 0,-5 5,9-5,0-2,-1 1,0-1,0 0,0-1,-1 0,-3 0,6-1,1-1,0 1,0 0,0 0,0 1,1 0,0 0,-1 0,1 0,1 1,-1 0,1 0,0 1,-18 16,0-4,17-15,0 1,1-1,-1 1,1 0,0 0,-2 4,-12 17,4-4,-2-1,-3 4,11-16,2 1,-1 1,1-1,1 1,0 0,0 1,1-1,0 1,1 0,-1 4,0-2,0-2,-2 1,1-1,-1 0,-1-1,0 1,-5 5,3-4,0 1,1-1,1 2,-2 3,5-10,-1 0,0 0,0 0,-1 0,0-1,0 0,0 0,-1-1,-5 4,-23 22,31-27,-1-1,0 0,1 1,-1-1,0-1,-1 1,-2 0,-18 10,7-2,14-8,0-1,0 1,1 0,-1 0,1 1,0-1,0 1,0 0,-2 3,-35 42,-7 8,30-21,17-32,-1 0,1 1,-1-1,0 0,-1 0,1-1,-1 1,1 0,-1-1,0 1,-1-1,1 0,-3 2,3-3,-1 1,1-1,0 1,0 0,0 0,0 0,1 1,-1-1,1 1,0 0,0-1,0 1,0 0,0 1,-1 6,1 1,-1 0,2-1,-1 7,-1 15,-1 0,-2 0,-1-1,-10 26,11-46,0 0,-1 0,-5 7,4-7,-9 14,1-1,-13 26,24-41,1 1,0-1,1 1,0 0,0 0,0 11,1-13,0-1,0 1,-1 0,1-1,-2 0,1 1,-2-1,1-1,-1 1,-1 1,6-8,-34 74,-4 8,22-50,13-26,0 0,0-1,-1 1,0-1,0 0,0 0,-4 3,5-6,1 0,-1 1,1-1,0 1,0 0,0-1,0 1,1 0,-1 0,1 0,0 0,0 0,-5 54,1-7,1-30,2 1,0 0,1 0,1 0,2 16,-2-36,1-1,-1 0,0 1,1-1,-1 1,1-1,-1 0,1 1,0-1,0 0,0 0,0 1,-1-1,2 0,-1 0,0 0,0 0,0 0,0-1,0 1,1 0,-1 0,0-1,1 1,-1-1,1 1,-1-1,0 0,1 1,-1-1,1 0,0 0,8 1,0-1,0 0,0 0,7-2,3 0,227 1,-137 2,4-15,-104 14,1 0,0-2,-1 1,1-1,-1 0,1-1,2-2,1 2,0 0,0 0,1 1,-1 1,0 1,1 0,5 1,-7 0,1-1,-1 0,0 0,1-2,-1 0,0 0,0-1,11-4,-11 3,1 1,-1 0,1 1,0 1,0 0,0 1,0 1,11 1,21 0,-15-4,-1 0,1-2,29-8,-60 12,32-5,0 2,0 2,0 1,13 2,24 0,774-2,-829 1,-1 0,0 1,0 1,1 0,-2 1,3 1,-2 0,0-1,0-1,1 0,0-1,10 0,-16-1,0 0,-1 0,0 1,1 0,-1 0,4 2,-3-1,0-1,0 1,0-2,0 1,3-1,-10-1,0 1,1-1,-1 0,0 1,1-1,-1 1,0-1,0 1,0-1,1 1,-1 0,0 0,0-1,0 1,0 0,0 0,0 0,0 0,-1 0,1 1,0-1,0 0,-1 0,1 0,-1 1,1-1,-1 0,0 0,1 1,-1-1,0 1,1 2,-1-1,0 1,0-1,0 1,0 0,0-1,-1 1,0-1,0 1,0-1,-1 4,1-6,0 0,0 1,0-1,0 0,0 0,0 0,0 0,0 0,0 0,0 0,-1 0,1-1,0 1,-1 0,1-1,-1 1,1-1,-1 0,1 1,-1-1,1 0,-1 0,0 0,-41-1,28 0,-26 1,23 0,0 0,0-1,-16-3,29 3,0 0,0 0,1 0,-1-1,0 0,1 0,-1-1,1 1,0-1,-1 0,1 0,1 0,-1 0,0-1,-2-4,2 5,1-1,-1 1,0 0,0-1,0 2,0-1,-1 0,1 1,-1 0,-1-1,-50-15,53 17,-15-3,0 2,-1 0,1 1,0 1,-1 1,-3 1,-31 0,-869-2,852-7,49 4,-1 1,-7 0,7 1,0-1,0-1,-14-4,-37-5,49 9,-35-3,-31 3,-251 3,334 0,1 1,-1 0,1 1,0-1,0 1,0 0,0 1,0 0,0 0,1 0,-4 2,2 0,-1-1,0 0,0 0,0-1,-7 2,12-4,-1 1,1-1,0 1,0 0,0 0,0 0,0 1,0-1,0 1,1-1,-1 1,1 0,0 0,-2 2,1 0,-1-1,1 1,-1-1,0-1,0 1,-1 0,-1 0,0-1,-1 0,1 0,-1 0,0-1,0 0,0 0,0-1,0 0,-6 0,-13 1,0-2,-10-2,-16 0,-33 2,77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0:40.05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301 602,'-2'0,"0"0,1 0,-1 0,1 0,-1-1,0 1,1-1,-1 1,1-1,0 0,-1 1,1-1,-1 0,1 0,0 0,0 0,-1 0,1 0,0-1,0 1,0 0,0 0,1-1,-1 1,0-1,0 1,1-1,-1 1,1-1,0 1,-1-1,1 1,0-1,0 0,-2-10,2 1,-1-1,2 1,0-11,1-2,-3-1,-1 1,-3-15,4 32,1 0,-1 1,1-1,0 1,0-1,1 0,0 1,0-1,0 1,1-1,0 1,1 0,-1 0,1-1,3-3,1-1,-1 1,2 1,-1-1,1 1,7-5,-9 8,-2 1,0 1,1 0,-1 0,1 0,0 1,0 0,0 0,0 0,0 0,4 0,23-8,-11 4,-1 0,1-2,18-10,54-40,-84 52,1 2,0-1,1 1,-1 1,1 0,0 0,0 1,0 1,1 0,-1 0,4 1,-1-3,-22 0,-23 0,0 3,-14 0,-31 4,68-2,0 1,1 0,-1 0,1 0,0 1,0 1,0-1,0 1,0 0,1 0,0 1,0 0,0 0,0 1,1-1,-1 3,1-4,0 0,0 0,0-1,0 1,0-1,-1 0,-4 1,3 0,0-1,0 1,1 0,-1 0,1 1,0-1,-1 1,0-1,0 0,0-1,-3 2,4-3,0 1,0 0,1 0,-1 0,1 1,0 0,0 0,-4 4,-101 105,109-112,0 0,0 0,0 0,0 0,0 0,0 0,-1-1,1 1,0 0,0-1,-1 1,1-1,0 1,-1-1,1 1,-1-1,1 0,-1 0,1 0,1 0,0 0,-1 0,1 0,0 0,0-1,-1 1,1 0,0 0,0 0,-1-1,1 1,0 0,0 0,-1 0,1-1,0 1,0 0,0 0,-1-1,1 1,0 0,0-1,0 1,0 0,0-1,0 1,2-16,1 10,1 0,-1 1,1 0,0-1,1 1,-1 0,1 1,0-1,0 1,0 0,6-3,19-16,-24 17,1 0,0 1,0 0,1 0,0 1,0 0,0 0,0 1,0 0,1 0,-1 1,1 0,0 1,0-1,8 1,-11 0,0 0,0 0,0-1,-1 0,1-1,0 1,-1-1,0 0,3-2,-3 2,1 0,-1 0,0 0,1 1,0-1,-1 2,1-1,0 0,5 1,-4 0,31-3,-37 4,1 0,-1 0,0-1,1 1,-1 0,1-1,-1 1,0-1,1 0,-1 1,0-1,0 0,1 0,-1 0,0 0,0 0,0 0,0 0,0 0,0 0,-1 0,0 0,0 1,0-1,0 0,0 1,0-1,0 1,0-1,-1 1,1-1,0 1,0-1,-1 1,1-1,0 1,0-1,-1 1,1 0,-1-1,1 1,0 0,-1-1,1 1,-1 0,1-1,-1 1,1 0,-1 0,1-1,-1 1,1 0,-1 0,1 0,-1 0,0 0,1 0,-1 0,1 0,-1 0,-25-3,24 3,-139 0,62 1,70 0,0 1,0 0,0 1,0 0,0 0,0 1,1 0,-1 0,1 1,-6 5,14-10,-4 3,0 1,0 0,0 0,0 0,1 0,0 1,0-1,0 1,0 0,1-1,0 1,-1 2,1-1,-1 0,-1 0,1 0,-1 0,0 0,0-1,-4 4,-61 55,65-61,0 0,-1 0,1 0,0 0,-1-1,1 0,-3 1,6-3,1 0,0 0,0 0,0 0,-1 0,1 0,0 0,0 0,0 0,-1 0,1 0,0 0,0 0,0 0,-1 0,1 0,0 0,0-1,0 1,-1 0,1 0,0 0,0 0,0 0,0 0,-1-1,1 1,0 0,0 0,0 0,0 0,0-1,0 1,0 0,-1 0,1 0,0-1,0 1,0 0,0 0,0 0,0-1,0 1,0 0,0 0,0-1,0 1,0 0,0 0,0 0,1-1,-1 1,0 0,0 0,0 0,0 0,0-1,0 1,0 0,1 0,-1 0,0 0,0-1,0 1,7-14,37-29,-27 27,-11 11,1 1,0 0,0 0,0 1,0-1,1 2,-1-1,1 1,2-1,31-10,-33 10,0 1,0 0,0 0,1 1,7-1,-7 1,0 0,-1 0,1-1,-1 0,6-3,-13 5,-1 0,0 0,0-1,1 1,-1 0,0 0,0 0,1-1,-1 1,0 0,1 0,-1 0,0 0,0 0,1 0,-1 0,0 0,1 0,-1 0,0 0,1 0,-1 0,0 0,1 0,-1 0,0 0,1 0,-1 0,0 0,1 1,-1-1,0 0,0 0,1 0,-1 0,0 1,0-1,1 0,-1 0,0 1,0-1,0 0,1 1,-6 17,-25 30,25-40,-24 30,24-33,0 1,0-1,0 1,1 0,0 0,0 1,1-1,0 1,0 0,1 0,-1 0,1 0,0 7,1-3,-1 34,2-41,1-1,-1 0,0 1,1-1,-1 0,1 0,0 0,0 1,1-1,0 3,-1-6,-1 1,0-1,1 1,-1-1,0 1,1-1,-1 0,1 1,-1-1,1 1,-1-1,1 0,-1 1,1-1,-1 0,1 0,-1 0,1 1,-1-1,1 0,0 0,-1 0,1 0,-1 0,1 0,0 0,-1 0,1 0,-1 0,2-1,-1 1,0-1,1 0,-1 0,0 1,0-1,1 0,-1 0,0 0,0 0,0 0,0-1,21-33,-22 34,3-4,2-4,-1 0,0 0,0-1,0 1,-2-1,1 0,1-10,-4 20,0-1,0 1,0 0,0-1,0 1,0 0,0-1,0 1,0-1,0 1,0 0,0-1,0 1,0 0,0-1,0 1,0 0,0-1,-1 1,1 0,0-1,0 1,0 0,-1-1,1 1,0 0,0-1,-1 1,1 0,-1 0,-7 6,-7 18,8-4,1 1,0 0,2 0,1 0,1 0,0 1,2-1,1 16,-1-36,0 1,0 0,1-1,-1 1,0 0,1-1,-1 1,1 0,0-1,-1 1,1-1,0 1,0-1,0 1,0-1,0 0,1 0,-1 1,0-1,0 0,1 0,-1 0,1 0,1 0,0 0,0 0,0 0,0 0,0-1,0 1,0-1,0 1,0-1,0 0,0 0,3-1,-2 0,0 1,1-1,-1 0,0 0,0 0,0-1,0 0,0 1,0-1,0-1,-1 1,1 0,-1-1,1 0,-1 0,0 0,0 0,0-1,0 0,-1 0,-1 0,0 1,1-2,-1 1,-1 0,1 0,0 0,-1 0,0 0,0-1,0 1,-1-1,1 3,0 1,-1 0,1 0,0 0,-1-1,1 1,0 0,-1 0,0 0,1 0,-1 0,0 0,1 0,-1 0,0 0,0 0,0 0,0 1,0-1,0 0,0 1,0-1,0 0,0 1,0-1,0 1,0 0,-1-1,1 1,0 0,0 0,0 0,-1 0,1 0,0 0,0 0,-1 0,1 0,0 0,0 1,0-1,-2 1,0 0,0 1,0-1,0 1,0 0,0 0,0 0,0 1,1-1,-1 1,1-1,0 1,0 0,0 0,0 0,0 0,0 0,1 0,-1 0,1 1,0-1,0 0,1 1,-1 3,-3 9,2 1,0 0,1 0,1 6,0-18,0 0,1 0,-1 0,1 0,0 0,0 0,1-1,-1 1,0-4,-1 0,1 0,-1 0,1 0,-1 0,1-1,0 1,-1 0,1 0,0-1,0 1,0 0,-1-1,1 1,0-1,0 1,0-1,0 1,0-1,0 0,0 0,0 1,0-1,0 0,0 0,0 0,0 0,0 0,0 0,0 0,0-1,0 1,0 0,0 0,0-1,0 1,0-1,0 1,0-1,0 1,0-2,3 0,0-1,0 0,0 0,-1 0,1 0,-1-1,0 1,0-1,0 0,0 0,-1 0,2-3,1-5,1 1,-2-1,0 0,1-3,4-31,-8 42,-1 1,1-1,-1 0,0 0,-1 1,1-1,-1 0,1 1,-1-1,0 1,-1-2,2 5,0-1,0 1,0 0,0 0,0-1,0 1,0 0,-1 0,1-1,0 1,0 0,0 0,0 0,0-1,-1 1,1 0,0 0,0 0,0-1,-1 1,1 0,0 0,0 0,-1 0,1 0,0 0,0 0,0-1,-1 1,1 0,0 0,-1 0,1 0,0 0,0 0,-1 0,-4 9,-1 15,6-18,-2 1,1 0,0 0,1 0,0 0,0 0,0 0,1 0,0 0,1 2,-2-9,0 1,0-1,0 0,1 0,-1 1,0-1,0 0,0 0,1 0,-1 1,0-1,0 0,1 0,-1 0,0 0,0 0,1 1,-1-1,0 0,1 0,-1 0,0 0,0 0,1 0,-1 0,0 0,1 0,-1 0,0 0,0 0,1 0,-1 0,0 0,1-1,-1 1,0 0,0 0,1 0,-1 0,0 0,0-1,1 1,-1 0,0 0,0 0,0-1,1 1,-1 0,0 0,0-1,0 1,11-15,-2 0,-1 0,0-1,-1 0,-1 0,-1 0,0-1,-1 0,-1 0,0 0,-1-9,-2 24,0 0,0 0,-1 0,1 0,0 0,-1 1,1-1,-1 0,0 0,1 0,-1 1,0-1,0 0,0 1,-1-2,2 3,0 0,-1 0,1 0,0-1,0 1,0 0,0 0,-1 0,1 0,0 0,0 0,-1 0,1 0,0-1,0 1,0 0,-1 0,1 0,0 0,0 0,-1 0,1 0,0 0,0 0,-1 1,1-1,0 0,0 0,0 0,-1 0,1 0,0 0,0 0,0 0,-1 1,1-1,0 0,0 0,-6 18,4-7,1 1,1-1,-1 1,2 3,-1-15,0 0,0 1,0-1,0 0,0 0,0 0,0 0,0 1,0-1,0 0,0 0,0 0,0 0,0 1,0-1,0 0,0 0,0 0,0 0,0 1,0-1,0 0,0 0,1 0,-1 0,0 0,0 1,0-1,0 0,0 0,0 0,1 0,-1 0,0 0,0 0,0 0,0 1,0-1,1 0,-1 0,0 0,0 0,0 0,0 0,1 0,-1 0,0 0,0 0,0 0,8-9,4-15,-11 21,16-46,-16 45,0 1,0 0,-1 0,1-1,-1 1,0 0,0-1,0 1,0 0,-1 0,1-1,-1 1,0 0,0-1,1 4,-1-1,1 0,-1 1,1-1,-1 0,1 1,-1-1,1 0,-1 1,0-1,1 1,-1-1,0 1,1 0,-1-1,0 1,0 0,0-1,1 1,-1 0,0 0,0 0,0-1,0 1,1 0,-1 0,0 0,0 1,0-1,0 0,1 0,-1 0,0 1,0-1,0 0,1 1,-1-1,0 0,1 1,-1-1,0 1,1 0,-1-1,0 1,1-1,-1 1,1 0,-1-1,1 1,-1 0,1 0,0-1,-1 1,1 0,0 0,0 0,0-1,-1 1,1 0,-3 21,0 0,1 1,1-1,1 0,2 22,0 7,-2-50,0 0,0 0,0 1,0-1,0 0,1 0,-1 0,0 0,0 0,1 0,-1 0,1 0,-1 0,1 0,-1 0,1 0,0 0,-1 0,1-1,-1 0,1 0,-1 0,1 1,-1-1,0 0,1 0,-1 0,1 0,-1 0,1 0,-1 0,1 0,-1 0,1 0,-1 0,1 0,-1-1,1 1,-1 0,1 0,-1 0,0-1,1 1,-1 0,6-4,-1 0,-1 0,1 0,0-1,1-2,-2 3,14-15,-1-2,9-13,-20 25,0 1,-1-2,0 1,-1 0,0-1,-1 0,0 0,0-2,-2 10,-1 0,0 1,1-1,-1 0,0 1,0-1,0 0,0 1,-1-1,1 1,0-1,-1 0,1 1,-1-2,0 3,1-1,-1 0,1 1,0-1,-1 1,1-1,-1 1,0-1,1 1,-1-1,1 1,-1-1,0 1,1 0,-1 0,0-1,1 1,-1 0,0 0,0 0,1-1,-1 1,-2 0,1 1,0-1,0 0,0 1,0-1,0 1,0 0,1-1,-1 1,0 0,0 0,0 0,1 1,-1-1,0 0,1 1,-1-1,1 1,0-1,-1 2,-4 5,1 1,0-1,1 1,0 0,1 0,0 1,0-1,1 1,-1 5,0 3,2 0,0 0,1 0,1 15,-1-32,0 1,0-1,0 0,0 1,0-1,0 1,1-1,-1 0,0 1,1-1,-1 0,1 1,0-1,-1 0,1 0,0 0,-1 0,1 1,0-1,0 0,0 0,0-1,0 1,0 0,1 0,-1 0,0-1,0 1,1 0,-1-1,0 0,1 1,-1-1,0 0,1 1,-1-1,0 0,1 0,-1 0,1 0,-1 0,1-1,1 1,0-1,0 0,-1 0,1-1,0 1,0 0,-1-1,1 0,-1 0,1 0,-1 0,0 0,0 0,1 0,-2-1,1 1,0-1,0 1,-1-1,0 1,0 0,0 0,-1 0,1 0,-1 0,1 0,-1 0,0 0,0 0,1 0,-1 0,-1 0,1 0,0 0,0 0,-1 0,1 0,-1 0,0 1,0-1,0-2,0 3,0 0,0 1,1-1,-1 0,0 0,0 0,0 0,0 1,0-1,0 1,0-1,-1 1,1-1,0 1,0-1,0 1,0 0,-1 0,1-1,0 1,0 0,-1 0,1 0,0 1,0-1,0 0,-1 0,1 1,0-1,0 1,0-1,0 1,0-1,0 1,0-1,0 1,0 0,-4 2,1 0,0 1,0 0,0 0,0 0,1 0,-1 0,1 1,0-1,0 1,1 0,-1 0,-4 10,1 0,1 1,-2 5,0 7,2 1,0 0,2 0,1 0,1 0,2 0,1 6,-2-35,0 1,0-1,0 1,0-1,0 1,0-1,0 1,0-1,0 1,0-1,0 0,0 1,0-1,0 1,0-1,1 1,-1-1,0 1,0-1,1 0,-1 1,0-1,1 1,-1-1,0 0,1 1,-1-1,0 0,1 0,-1 1,1-1,-1 0,0 0,1 1,10-14,7-26,1-24,-18 58,1 0,-2 0,1 0,-1 0,1-1,-1 1,-1 0,1 0,-1 0,0 0,-1-4,2 8,0 0,-1 0,1 0,0 1,-1-1,1 0,-1 0,1 1,-1-1,1 0,-1 0,1 1,-1-1,0 1,0-1,1 1,-1-1,0 1,0-1,1 1,-1-1,0 1,0 0,0 0,0-1,1 1,-1 0,0 0,0 0,0 0,0 0,0 0,0 0,0 0,1 0,-2 1,1-1,-1 1,0 0,0 0,0 0,1 0,-1 0,0 0,1 0,-1 1,1-1,-1 1,1-1,0 1,0-1,-1 2,-9 19,1 0,1 1,2 0,0 0,1 0,1 1,1 0,1 7,3-26,2-6,5-15,8-28,-13 31,0 0,0 1,-1-1,0 0,-2 0,0-10,0 18,1 1,-1 0,0 0,-1 0,1 0,-1 0,1 1,-1-1,-1 0,-1-2,3 4,-1 0,0 1,0-1,0 0,0 1,0-1,0 1,0-1,0 1,-1 0,1 0,-1 0,1 0,-1 1,1-1,-1 1,1-1,-1 1,-2 0,0 0,0 0,0 1,0-1,1 1,-1 1,0-1,0 0,1 1,-1 0,1 0,-1 1,1-1,0 1,0 0,0 0,0 0,1 1,-1-1,1 1,0 0,0 0,0 1,-2 1,1 0,0 1,1-1,-1 1,1 0,1 0,-1 0,1 1,0-1,1 0,0 1,0 0,1-1,0 1,0 1,0-8,0 0,0-1,0 1,0 0,0 0,0-1,0 1,0 0,1-1,-1 1,0 0,0-1,1 1,-1-1,0 1,1 0,-1-1,1 1,-1-1,1 1,-1-1,1 1,-1-1,1 1,-1-1,1 0,0 1,-1-1,1 0,0 1,0-1,0 0,1-1,-1 1,0 0,0 0,1-1,-1 1,0-1,0 1,0-1,1 1,-1-1,0 0,0 0,0 0,6-5,-1 1,1-2,-2 1,5-5,2-7,0 0,-1 0,-1-1,-1-1,4-10,-8 17,-1 0,0 0,-1 0,0-1,-1 1,-1-1,0 1,-1-1,-1-4,1 17,0-1,0 1,0-1,0 1,0-1,0 1,-1-1,1 1,-1-1,1 1,-1 0,1-1,-1 1,0 0,0 0,0-1,0 1,1 0,-2 0,1 0,0 0,0 0,0 0,0 0,-1 1,1-1,0 0,-1 1,1-1,0 1,-1-1,1 1,-1 0,1-1,-1 1,1 0,-1 0,1 0,-1 0,1 0,0 1,-1-1,1 0,-1 1,-1 0,0 0,-1 0,0 1,1 0,-1-1,1 1,0 1,-1-1,1 0,0 1,1 0,-1-1,0 1,1 0,-1 1,1-1,0 0,0 2,-2 6,0 0,1 0,1 0,0 1,0-1,1 1,1-1,0 1,0 0,1-1,1 1,2 7,-1-6,0 0,1 0,1 0,0 0,0-1,2 0,-1 0,1-1,1 0,6 8,-12-17,1 1,-1-1,1 0,-1 0,1 0,0 0,-1 0,1 0,0-1,0 1,0-1,1 0,-1 0,0 0,0 0,1-1,2 1,-4-1,1 0,-1-1,0 1,1-1,-1 1,0-1,0 0,0 0,1 0,-1 0,0 0,0 0,0 0,-1-1,1 1,0-1,0 0,-1 1,1-1,-1 0,1 0,-1 0,0 0,0 0,0 0,5-10,-2 0,0 0,0 0,-1-1,0 1,-1-1,-1 1,0-1,0 0,-2 0,1 1,-3-9,3 19,0 0,0 1,-1-1,1 0,0 0,-1 1,0-1,1 1,-1-1,0 0,0 1,0-1,0 1,0 0,0-1,0 1,-1 0,1 0,0 0,-1 0,1 0,-1 0,1 0,-1 0,0 0,1 1,-1-1,0 1,1-1,-1 1,0 0,1-1,-1 1,0 0,0 0,1 0,-1 1,0-1,0 0,1 1,-1-1,0 1,1-1,-1 1,0 0,1 0,-1 0,1 0,0 0,-1 0,1 0,0 0,-1 0,1 1,0-1,0 0,0 1,0-1,0 1,1 0,-1-1,0 2,-3 7,0 0,1 1,1-1,-1 1,2-1,0 1,0 0,1 0,0 10,2 5,2 0,0 0,4 11,3 1,0 0,3-1,7 12,-11-26,2-1,0-1,2 0,0-1,16 16,-20-28,-9-16,-11-16,8 21,-28-41,28 42,1 0,0 1,-1-1,1 0,-1 1,0-1,0 1,1 0,-1-1,0 1,0 0,0 0,0 0,0 1,-1-1,1 0,0 1,0-1,0 1,-2 0,3 0,-1 1,1-1,0 1,0-1,0 1,0 0,0-1,0 1,0 0,0 0,1 0,-1 0,0 0,0 0,1 0,-1 0,0 0,1 0,-1 0,1 0,0 0,-1 0,1 1,0-1,0 0,-1 0,1 1,0-1,0 0,1 1,1 41,-2-40,8 39,1-1,2 0,8 17,-1-5,4 31,-12-8,-9-53,2 0,5 17,-6-34,0 0,1 0,-1-1,1 1,1-1,-1 1,2 0,-1-1,-1-1,0 1,0-1,-1 1,1 0,-1 0,0 0,-1 0,1 0,0 5,-1 44,-2-42,1 1,1-1,0 1,2 11,-2-20,0 0,0-1,1 1,-1-1,1 1,0-1,0 0,0 1,0-1,1 0,-1 0,1-1,-1 1,1 0,0-1,0 0,1 0,0 1,0 0,0-1,0 1,-1 0,1 1,-1-1,0 1,1-1,-2 1,1 0,0 0,-1 0,0 1,0-1,0 0,0 2,8 15,-7-17,0 1,0-1,1 0,-1 0,1 0,0 0,0 0,2 0,-3-2,1 1,-1 0,0-1,0 1,0 1,0-1,-1 0,1 1,-1 0,0-1,0 1,0 0,0 0,2 14,16 42,-16-52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1:03.6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369 168,'-1'8,"0"0,-1-1,0 1,0-1,0 1,-3 4,-3 12,0 10,1 1,2 0,2 0,1 0,3 35,-1-404,-9 386,6 55,3-107,0-1,0-16,1 8,-1 1,0-1,-1 0,-1-7,2 16,0 0,0-1,0 1,0 0,0 0,0 0,0 0,0 0,0 0,0-1,0 1,0 0,0 0,0 0,0 0,0 0,0 0,0 0,0-1,0 1,0 0,0 0,0 0,0 0,0 0,-1 0,1 0,0-1,0 1,0 0,0 0,0 0,0 0,0 0,0 0,-1 0,1 0,0 0,0 0,0 0,0 0,0 0,0 0,0 0,-1 0,1 0,0 0,0 0,0 0,0 0,0 0,0 0,-1 0,1 0,0 0,0 0,0 0,0 0,0 0,-5 10,-2 15,4-12,-7 26,3 0,1 1,1 10,15-77,2-27,-8 34,-2 8,0-1,0 0,-1 1,0-1,-2-7,1 20,0 0,0-1,1 1,-1 0,0 0,0-1,0 1,0 0,0 0,0 0,0-1,0 1,0 0,0 0,0-1,0 1,0 0,0 0,0 0,0-1,-1 1,1 0,0 0,0 0,0-1,0 1,0 0,0 0,-1 0,1 0,0-1,0 1,0 0,0 0,-1 0,1 0,0 0,0 0,0-1,-1 1,1 0,0 0,0 0,0 0,-1 0,1 0,0 0,0 0,-1 0,1 0,0 0,0 0,0 0,-9 15,-1 16,1 0,2 1,-2 17,-10 106,16-127,-12 208,11 124,4-322,2-19,1 1,1-1,0 0,2 0,0-1,8 16,-5-11,1 5,-2 0,0 0,1 18,7 23,-10-47,-1 1,-1 0,0 16,-2 22,-2-30,1-1,2 0,5 24,-4-32,-2 0,0 0,-1 0,-2 4,3 37,-1-54,1 0,0 0,0-1,1 1,1-1,1 5,7 17,-11-28,0 0,0 0,0 0,0 0,1 0,-1 0,0 0,1 0,0-1,-1 1,1 0,0-1,0 0,0 1,34 17,-29-17,-1 1,1 1,-1-1,0 1,5 4,6 7,-14-13,0 0,0 0,0 0,-1 0,1 1,-1-1,0 1,1 0,-1 0,0-1,-1 1,1 1,-1-1,1 0,-1 0,0 0,0 1,0-1,0 0,-1 1,0-1,1 1,-1 0,-1 9,1-1,1 1,0 0,1 0,0-1,1 1,3 7,-4-13,0 0,-1 0,0 0,0 0,-1 0,0-3,0 1,0-1,1 0,-1 0,1 0,0 0,0 0,0 0,1 0,-1-1,1 1,0 0,0-1,0 1,3 1,-12-64,5 45,0 1,-1-1,0 1,-1 0,-1 0,0 0,0 1,-2-1,-1-2,5 9,0-1,1 1,0-1,0 1,1-1,0 0,0 1,0-1,1 0,0 0,0 0,1-1,0 0,-1-1,0 1,-1 0,0-1,0 1,-1 0,0-3,-17-39,19 89,0-28,0-32,0-117,9 87,-7 5,-1 29,-1 44,0 4,0 0,0-56,1-10,0 16,-1 1,-1 0,0-1,-2 0,-3 4,6 15,0 0,0 0,0 0,-1 0,1 0,0 0,0 0,-1 0,1 0,0 0,0 0,0 0,-1 0,1 0,0 0,0 0,0 1,-1-1,1 0,0 0,0 0,0 0,-1 0,1 0,0 1,0-1,0 0,0 0,0 0,-1 0,1 1,0-1,0 0,0 0,0 0,0 1,0-1,-2 3,1 0,0 0,0 0,0 0,0 1,0-1,1 0,0 1,-3 33,-1-46,1-9,3-15,0 24,0 1,0 0,0-1,-1 1,0 0,-1 0,0 0,0 0,-2-5,3 12,1 0,-1 0,1 0,-1 0,1 0,-1 0,0 0,1 0,-1 1,0-1,0 0,0 1,0-1,0 0,1 1,-1-1,0 1,0-1,0 1,0 0,-1-1,1 1,0 0,0 0,0 0,0 0,0 0,0 0,0 0,0 0,0 0,0 0,-1 1,1-1,0 0,0 1,0-1,0 1,-1 0,1 0,-1 0,0 0,0 1,1-1,-1 0,1 1,-1 0,1-1,0 1,0 0,-1-1,1 1,0 0,1 0,-1 0,0 0,1 0,-1 1,-1 26,2-29,0 0,0 0,0 0,0 0,0 0,0 0,1 0,-1 0,0 0,0 0,0 0,0 0,0 0,0 0,0 0,0 0,0 0,0 0,0 0,0 0,0 0,0 0,1 0,-1 0,0 0,0 0,0 0,0 0,0 0,0 0,0 0,0 0,0 0,0 0,0 1,0-1,0 0,0 0,0 0,0 0,0 0,0 0,0 0,0 0,0 0,0 0,0 0,0 0,0 0,0 0,0 1,0-1,0 0,0 0,0 0,0 0,0 0,4-16,0-10,-1 5,-2 45,-2 0,1-16,-1 1,1 0,0 0,1 0,0 0,1 1,-2-10,0 0,0 0,0 0,0 1,0-1,0 0,0 0,1 0,-1 0,0 0,0 0,0 0,0 0,0 0,0 0,0 0,0 1,0-1,0 0,1 0,-1 0,0 0,0 0,0 0,0 0,0 0,0 0,0 0,0 0,1 0,-1 0,0 0,0 0,0 0,0 0,0 0,0 0,0 0,0 0,1-1,-1 1,0 0,0 0,0 0,0 0,0 0,0 0,0 0,0 0,0 0,0 0,0 0,1-1,-1 1,0 0,0 0,0 0,0 0,0 0,7-11,6-12,-5 8,-4 7,1 0,-1 0,-1-1,1 1,-2-1,1 0,-1 1,0-2,-2 9,0 1,0-1,0 1,0-1,0 1,0-1,0 1,0-1,0 1,0-1,0 1,0-1,0 1,-1-1,1 1,0-1,0 1,0-1,-1 1,1 0,0-1,-1 1,1-1,0 1,-1 0,1-1,-1 1,1 0,0-1,-1 1,1 0,-1 0,1 0,-1-1,1 1,-1 0,1 0,-1 0,1 0,-1 0,1 0,-1 0,1 0,-1 0,1 0,-1 0,1 0,-1 0,1 0,-1 0,1 1,-1-1,1 0,0 0,-1 1,1-1,-1 0,1 1,-1-1,-1 1,-1 1,0 0,1-1,-1 1,1 0,0 0,-1 0,1 0,-1 2,0 3,0-1,0 0,1 1,0-1,1 1,-1 0,1 0,0 6,-1 46,2-51,1-15,0-2,-1 0,0 0,-1 0,-1-6,3 14,-2 0,1 0,0 0,0 0,0 0,0 0,0 0,-1 0,1 0,-1 1,1-1,0 0,-1 0,1 0,-1 0,0 1,1-1,-1 0,0 0,1 1,-1-1,0 1,0-1,1 1,-1-1,0 1,0-1,0 1,0 0,0-1,0 1,0 0,0 0,0 0,0 0,0 0,1 0,-1 0,0 0,0 0,0 0,0 0,0 1,-1-1,1 1,0-1,0 1,0 0,0 0,0-1,0 1,0 0,0 0,0 0,0 0,1 0,-1 0,0 1,1-1,-1 0,1 0,-1 0,1 1,-1-1,1 0,0 1,0-1,0 0,0 1,-1 35,1-27,-1 10,1-12,-1 0,2 0,-1 0,1 0,0 0,2 5,-3-12,0-1,0 0,0 0,0 1,0-1,0 0,0 0,0 1,0-1,0 0,0 0,0 1,0-1,1 0,-1 0,0 0,0 1,0-1,0 0,0 0,1 0,-1 1,0-1,0 0,1 0,-1 0,0 0,0 0,0 0,1 0,-1 1,0-1,0 0,1 0,-1 0,0 0,0 0,1 0,-1 0,0 0,0 0,1 0,-1 0,0-1,0 1,1 0,8-12,3-20,36-144,-48 176,0 0,0 1,0-1,0 0,0 0,0 0,0 0,1 0,-1 0,0 0,0 0,0 1,0-1,0 0,0 0,0 0,0 0,1 0,-1 0,0 0,0 0,0 0,0 0,0 0,0 0,0 0,1 0,-1 0,0 0,0 0,0 0,0 0,0 0,0 0,1 0,-1 0,0 0,0 0,0 0,0 0,0 0,0 0,0-1,1 1,-1 0,0 0,0 0,0 0,0 0,0 0,0 0,0 0,0-1,0 1,0 0,0 0,0 0,0 0,0 0,0 0,0 0,0-1,0 1,0 0,0 0,7 17,3 26,-9-38,0-3,0 1,0-1,-1 0,1 0,-1 0,0 1,0-1,0 0,0 0,0 1,0-1,-1 0,1 0,-1 0,1 0,-1 1,0-1,0 0,0 0,0 0,0 0,0-1,-1 1,0 1,-1 0,1-1,0 1,0 0,0-1,0 1,1 0,-1 0,1 0,0 1,0-1,0 0,0 0,0 1,1-1,-1 0,1 1,-1 59,1-51,0-12,1-51,-1 38,0 46,-1-2,1-8,9-51,5-24,5-17,1-22,-21 104,0 13,1-25,0-16,0 0,0 18,0 27,1 40,0-8,-3 29,2-90,0 0,0 0,0 0,0 0,-1-1,1 1,0 0,0 0,0 0,-1 0,1-1,0 1,-1 0,1 0,-1-1,1 1,-1 0,1-1,-1 1,1-1,-1 1,0 0,1-1,-1 1,0-1,0 0,1 1,-1-1,-1 1,0-1,0 0,0 0,0 0,0 0,0 0,0-1,0 1,0-1,1 1,-2-1,3 1,-1 0,1 0,-1 0,1 1,0-1,-1 0,1 0,-1 0,1 1,-1-1,1 0,-1 0,1 1,0-1,-1 0,1 1,0-1,-1 0,1 1,0-1,0 1,-1-1,1 1,0-1,0 0,-1 1,1-1,0 1,0-1,0 1,0-1,0 1,0-1,0 1,0-1,0 1,-2 23,2-22,0 48,1-30,-1-16,0-7,0-16,0-28,3 0,4-22,-4 149,-2-78,1-7,3-12,11-72,-4-2,-5 0,-2-23,-5 112,0 15,-1 33,0-17,1-68,0-274,0 419,0-124,0-12,-1 1,-1-1,-2-7,0 62,2 22,3-15,-1-41,0-56,0 60,0-350,-5 316,5 39,0 0,0 0,0-1,0 1,0 0,0 0,0 0,0 0,0-1,0 1,0 0,0 0,0 0,0 0,-1 0,1-1,0 1,0 0,0 0,0 0,0 0,0 0,0 0,0 0,-1-1,1 1,0 0,0 0,0 0,0 0,0 0,0 0,-1 0,1 0,0 0,0 0,0 0,0 0,-1 0,1 0,0 0,0 0,0 0,0 0,-1 0,1 0,0 0,0 0,0 0,0 0,0 0,-1 0,-6 19,-4 35,3 0,2 1,2 0,3 28,1-76,1-14,0-25,0 22,3-69,2-27,-8-92,0 180,2 18,0 0,0 0,0 0,0 0,0 0,0 1,0-1,0 0,0 0,0 0,0 0,0 0,0 0,0 0,0 0,0 0,0 0,0 0,0 0,0 0,0 1,0-1,0 0,0 0,-1 0,1 0,0 0,0 0,0 0,0 0,0 0,0 0,0 0,0 0,0 0,0 0,0 0,0 0,0 0,0 0,-1 0,1 0,0 0,0 0,0 0,0 0,0 0,0 0,0 0,0 0,0 0,0 0,0 0,0 0,0 0,-1 0,1 0,0 0,-3 30,1 113,2-543,-2 418,-1-1,-1 1,-2 4,-9 42,9-1,7-89,0 9,-1-1,-1 0,-2-16,3 34,0-1,0 0,0 0,0 0,0 0,-1 0,1 1,0-1,-1 0,1 0,0 0,-1 1,1-1,-1 0,1 1,-1-1,0 0,1 1,-1-1,0 0,1 1,-1 0,0 0,1 0,-1 0,0 0,1 0,-1 0,1 0,-1 0,0 0,1 0,-1 0,1 0,-1 1,1-1,-1 0,1 0,-1 1,0-1,1 0,0 1,-1-1,0 1,-3 3,-1 1,1 0,0 0,0 0,0 1,4-5,-31 48,-20 44,19-32,30-58,-4 7,1 0,0 1,0-1,1 1,0 0,1 0,-2 9,5-20,0 0,0 1,0-1,0 0,0 1,-1-1,1 0,0 1,0-1,0 0,0 1,0-1,0 0,0 1,0-1,0 0,0 1,1-1,-1 1,0-1,0 0,0 1,0-1,0 0,1 0,-1 1,0-1,0 0,1 1,-1-1,0 0,0 0,1 0,-1 1,0-1,0 0,1 0,-1 0,0 0,1 1,-1-1,0 0,1 0,-1 0,1 0,-1 0,0 0,1 0,-1 0,0 0,1 0,-1 0,0 0,1 0,-1 0,0-1,1 1,-1 0,0 0,1 0,-1 0,0-1,3 0,0-1,0 0,0 0,-1 0,1 0,-1 0,2-2,12-17,0 1,-2-2,0 0,4-11,43-97,-53 113,2-5,0 1,-1 0,-1-1,-1-1,3-15,-8 22,-5 13,2 4,-1 0,1 0,0 1,0-1,0 0,1 1,-1-1,0 1,1-1,-1 1,0-1,1 2,-9 24,2 0,1 0,1 1,1-1,2 1,0 25,2-53,0 0,0 1,0-1,0 0,0 0,0 0,0 0,0 0,0 0,0 0,0 1,0-1,0 0,0 0,0 0,0 0,0 0,0 0,0 1,0-1,0 0,0 0,0 0,0 0,0 0,0 1,0-1,0 0,0 0,0 0,0 0,0 0,0 0,0 0,1 0,-1 1,0-1,0 0,0 0,0 0,0 0,0 0,0 0,1 0,-1 0,0 0,0 0,0 0,0 0,0 0,0 0,1 0,-1 0,0 0,0 0,0 0,0 0,0 0,7-9,5-19,1-3,-2 0,-2-1,0-1,-2 1,-2-1,0-9,-5 32,-3 9,-6 15,-6 26,7-15,1 0,1 1,2 0,0 10,37-301,-33 261,0 1,0 0,0-1,0 1,0 0,-1-1,1 1,-1 0,0-1,1 3,0 1,-1-1,1 1,0 0,0-1,-1 1,1 0,0-1,0 1,-1 0,1-1,0 1,-1 0,1-1,-1 1,1 0,0 0,-1 0,1-1,-1 1,1 0,-1 0,1 0,-1 0,0 0,0 0,0 0,0 0,0 1,0-1,0 0,0 1,0-1,0 1,0-1,0 1,0-1,0 1,1 0,-1 0,-5 0,6-8,8-19,-2 6,-6 18,0 0,-1-1,1 1,0 0,-1 0,1 0,-1 0,0 0,1 0,-1 0,-1-1,-4-16,5 18,1 0,0 1,-1-1,1 0,-1 0,1 1,-1-1,1 0,-1 0,1 1,-1-1,0 1,1-1,-1 0,0 1,0 0,1-1,-1 1,0-1,0 1,0 0,1-1,-1 1,0 0,0 0,0 0,0 0,0 0,-32-1,21 1,8-1,0 0,0 0,0-1,0 1,0-1,1 0,-1 0,1 0,-1 0,1-1,0 1,-1-1,1 0,1 0,-1 0,0 0,1-1,-1 1,1-1,-26-27,23 27,0-1,1 1,0-1,0 0,0 0,0 0,1-1,0 1,-2-3,0-6,0-1,1 1,-1-5,3 11,2 6,-1-1,0 1,1-1,-1 0,0 1,-1 0,1-1,0 1,-1 0,1-1,-1 1,1 0,-1 0,0 0,0 1,-2-2,1 1,0 1,-1-1,1 1,0 0,-1 0,1 0,-1 1,0-1,1 1,-1 0,1 0,-2 0,-4 1,-1-1,0-1,1 0,-1-1,1 1,-1-2,1 1,0-1,0-1,-5-2,13 5,0 0,-1 0,1 1,0-1,0 0,0 0,0 0,0-1,0 1,1 0,-1 0,0 0,1-1,-1 1,0 0,1-1,-1 1,1 0,0-1,0 1,-1-1,1 1,0 0,0-1,0 1,1-1,-1 1,0-1,0 1,1 0,-1-1,1 1,-1 0,1-1,0 1,-1 0,1 0,0-1,1-1,0-1,1 1,-1-1,1 1,0 0,0 0,0 1,0-1,0 1,0-1,1 1,-1 0,1 0,3 0,-1 0,1 1,0 0,0 0,-1 1,1 0,0 0,3 0,-10 1,13-1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1:18.3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366 496,'-17'8,"1"0,0 1,0 0,1 2,0 0,-9 8,14-9,0 0,-1-1,-10 6,16-11,0-2,0 1,0 0,0-1,-1 0,1 0,-1-1,1 0,-1 0,-4 1,-30 4,34-4,0-1,0 0,-1 0,1 0,0-1,0 1,-1-2,1 1,0-1,0 0,-2 0,7 0,0 1,0 0,0-1,0 1,1-1,-1 1,0-1,0 1,1-1,-1 1,0-1,1 0,-1 1,1-1,-1 0,1 0,-1 0,1 1,-1-1,1 0,0 0,-1 0,1 0,0 0,0 0,0 1,0-1,0 0,0 0,0 0,0 0,0 0,0 0,0 0,1 0,-1 1,0-1,1 0,-1 0,0 0,1 0,-1 1,1-1,0 0,-1 0,1 1,2-4,-1 0,1 0,0 1,0-1,0 1,1 0,-1 0,4-2,7-2,1 0,-1 1,11-3,-12 5,-1 0,0-1,0 0,-1-1,10-7,7-1,3-2,-29 15,-1 0,1 0,-1 0,0 0,1 0,-1 0,0 0,0-1,0 1,0 0,0-1,0 1,0-1,0 1,0-2,-1 3,0-1,0 0,0 1,-1-1,1 1,0-1,0 1,0-1,0 0,-1 1,1-1,0 1,-1-1,1 1,0-1,-1 1,1 0,0-1,-1 1,1-1,-1 1,1 0,-1-1,1 1,-1 0,1-1,-1 1,1 0,-1 0,0 0,1-1,-1 1,1 0,-1 0,0 0,1 0,-1 0,1 0,-1 0,-27 0,28 0,-14 1,0 1,0 1,0 1,-11 3,13-2,-1-2,0 1,0-2,0 0,-9 1,22-3,0 0,0 0,0 0,0 0,0 0,-1 0,1 0,0 0,0 0,0 0,0 0,-1 0,1 0,0 0,0 0,0 0,0 0,0 0,-1 0,1 0,0 0,0 0,0 0,0 0,0 0,-1 0,1 0,0 0,0 0,0 0,0-1,0 1,0 0,-1 0,1 0,0 0,0 0,0 0,0-1,0 1,0 0,0 0,0 0,0 0,0 0,0-1,0 1,0 0,0 0,0 0,0 0,8-7,15-6,-14 10,22-10,0-1,-1-2,28-19,-54 33,-1-1,0 0,0 0,-1 0,1-1,-1 1,1-1,-1 1,0-1,0 0,0-2,-3 2,-5 6,-7 6,-3 5,7-5,0-1,-1 0,-8 5,13-10,1 0,-1 0,1 0,-1-1,0 1,0-1,1-1,-1 1,0-1,0 1,-2-1,-7 0,-4-1,17-4,9-4,19-13,25-15,-45 31,-1-1,0-1,0 1,0-1,-1 0,0-1,0 1,-1-1,0 0,0-1,2-3,-1-3,-6 16,1 0,0 0,0 0,-1-1,1 1,0 0,0 0,0 0,-1 0,1 0,0 0,0 0,-1 0,1 0,0 1,0-1,-1 0,1 0,0 0,0 0,0 0,-1 0,1 0,0 0,0 1,0-1,-1 0,1 0,0 0,0 1,0-1,0 0,0 0,-1 0,1 1,-26 26,20-21,-16 11,11-12,11-5,0 0,-1 0,1 0,0 0,0 0,0 0,-1-1,1 1,0 0,0 0,0 0,0 0,0-1,0 1,-1 0,1 0,0 0,0-1,0 1,0 0,0 0,0 0,0-1,0 1,0 0,0 0,0 0,0-1,0 1,0 0,0 0,0 0,0-1,0 1,0 0,0 0,0 0,1-1,-1 1,0 0,0 0,0 0,0-1,0 1,0 0,1 0,5-13,1 1,1 0,0 0,6-6,-11 16,-1 0,1-1,0 1,0 0,0 0,0 1,0-1,0 0,1 1,-1 0,0 0,1 0,-1 0,1 1,-1-1,1 1,0 0,32-8,-16 0,1 2,14-3,-19 6,-1-1,0 0,0-2,0 0,9-5,-15 7,0 0,0 1,1-1,-1 2,0 0,9-1,-9 1,0 0,0 0,0-1,0 0,0 0,0-1,1-1,-5 2,0 1,1 0,-1 0,0 0,1 1,-1 0,1 0,0 0,4 0,57 3,-28 0,-7-1,-20 0,1-1,-1 0,1-1,0 0,-1-1,1 0,10-4,-1-5,-19 9,0 0,0 0,0 1,0-1,1 1,-1-1,1 1,-1 1,3-2,31-3,-24 2,0 1,1 1,-1 0,0 0,1 2,8 0,-1 8,-14-4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1:40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586 50,'0'4,"0"0,-1 0,0-1,0 1,0 0,0-1,0 1,-1-1,0 1,1-1,-1 0,-3 3,-32 37,13-17,19-21,0 0,0 0,-1-1,0 1,-3 1,4-3,0 0,0 1,1 0,-1-1,1 2,0-1,0 0,-1 3,2-3,-1 0,1 0,-1 0,0-1,0 1,-1-1,1 0,-1 0,1-1,-1 1,0-1,0 0,0 0,-4 0,0 1,0 1,0 0,0 1,-1 1,-12 6,0 0,-21 7,-4 2,35-16,6-2,0 0,0 1,0-1,-5 5,9-7,0 0,1 1,-1 0,1-1,-1 1,1 0,0 0,0 0,0 0,0 0,0 0,0 0,0 0,1 1,-1-1,1 0,0 0,-1 1,1-1,0 1,-1-1,1 0,-1 0,0 1,0-1,0 0,0 0,0 0,0 0,-1 0,1 0,-1 0,1 0,-1-1,0 1,-1 1,-3 0,1 0,-1 0,0 0,0-1,-1 0,0 0,2 0,2-1,-3 1,1 0,-1-1,0 1,0-1,1-1,-2 1,7-2,0 0,0 0,0 0,0 0,0 0,1 0,-1 0,0 0,1 0,-1 1,0-1,1 0,-1 0,1 0,-1 0,1 1,0-1,-1 0,1 0,15-22,-2 5,-11 12,1 1,1-1,-1 1,1-1,0 1,0 1,1-1,-1 1,1 0,0 0,2-1,1 0,1 1,-2-2,1 1,-1-1,0-1,0 1,6-8,-7 8,1 0,-1 1,1 0,0 0,0 1,0 0,0 0,3 0,16-8,86-55,-76 43,-32 20,0 0,1 0,-1 1,1-1,0 1,0 1,0-1,0 1,0 0,0 0,1 1,-1 0,6-1,-9 2,-1 0,1 0,0 0,0 0,-1 0,1 1,0 0,-1-1,1 1,2 1,-4-1,0-1,0 1,0 0,-1 0,1 0,0 0,0 0,-1 0,1 0,-1 0,1 0,-1 0,1 0,-1 0,0 0,1 0,-1 0,0 0,0 1,0-1,0 0,0 0,0 0,0 0,0 0,-1 2,-1 10,-1 0,-1 0,0 0,-1 0,0-1,-5 8,3-6,1 1,0 0,1 0,-1 9,4-11,9-20,-1-2,5-2,-9 9,1 0,-1 0,0 0,0-1,0 1,0-1,0 0,-1 1,1-1,0-2,-2 4,0 1,0-1,-1 1,1-1,0 1,-1 0,1-1,0 1,-1-1,1 1,0 0,-1-1,1 1,-1 0,1 0,0-1,-1 1,1 0,-1 0,1 0,-1-1,1 1,-1 0,1 0,-1 0,1 0,-1 0,1 0,-1 0,1 0,-1 0,1 0,-1 0,-21 1,19-1,-2 0,0 1,1-1,-1 1,1 0,-1 0,1 1,-1 0,0 0,4-2,0 1,-1 0,1-1,0 1,0 0,0-1,0 1,0 0,0 0,0 0,0 0,0 0,1 0,-1 0,0 0,1 1,-1-1,1 0,-1 0,1 1,-1-1,1 0,0 0,0 1,-1-1,1 0,0 1,0-1,1 0,-1 1,0-1,0-1,0 0,0 0,0 1,1-1,-1 0,0 0,0 0,0 1,0-1,1 0,-1 0,0 0,0 0,0 1,1-1,-1 0,0 0,0 0,0 0,1 0,-1 0,0 0,0 0,1 0,-1 0,0 0,0 0,1 0,-1 0,0 0,0 0,1 0,-1 0,0 0,0 0,1 0,-1 0,0 0,0 0,1 0,-1-1,0 1,0 0,0 0,1 0,-1 0,0-1,0 1,0 0,0 0,0-1,1 1,-1 0,0 0,0 0,0-1,0 1,0 0,0 0,0-1,0 1,1-1,-1 1,0-1,0 1,1-1,-1 1,0-1,0 1,1-1,-1 0,0 1,0-1,0 1,0-1,0 0,0 1,0-1,0 1,0-1,0 0,-1 1,1-1,0 1,0-1,0 0,-1 1,1-1,0 1,-1-1,1 1,0-1,-1 1,1-1,-1 1,1 0,-1-1,1 1,-1 0,1-1,-2 0,0 0,0 1,0-1,0 1,0-1,0 1,0-1,0 1,0 0,0 0,0 0,0 0,0 0,0 1,0-1,-1 1,2-1,-1 1,0 0,-1 0,2-1,0 1,-1-1,1 1,0 0,0 0,-1-1,1 1,0 0,0 0,0 0,0 0,0 0,0 0,1 0,-1 0,0 1,1-1,-1 0,0 0,1 1,-1-1,1 0,0 1,-1-1,1 1,0-1,0 0,0 1,0-1,0 1,0-1,0 0,1-1,-1 1,0 0,0 0,1-1,-1 1,0 0,1-1,-1 1,0-1,1 1,-1 0,1-1,-1 1,1-1,0 1,-1-1,1 1,-1-1,1 0,0 1,-1-1,1 0,0 1,-1-1,1 0,0 0,0 0,-1 1,2-1,0 0,0 0,0-1,0 1,0 0,0-1,-1 1,1-1,0 1,0-1,0 0,0 0,1-1,-2 2,0-1,0 1,0-1,0 0,0 0,0 0,0 0,0 0,0 0,-1 0,1 0,0 0,0 0,-1 0,1 0,-1-1,1 1,-1 0,0 0,0 0,0 1,-1-1,1 0,0 0,0 1,0-1,-1 0,1 1,0-1,-1 0,1 1,-1-1,1 1,-1-1,1 1,-1-1,1 1,-1-1,1 1,-1-1,0 1,1-1,-1 1,0 0,1 0,-1-1,0 1,1 0,-1 0,0 0,0 0,-1-1,0 1,1-1,-1 1,0 0,0 0,0 0,0 0,0 0,0 0,0 0,1 1,-1-1,0 1,0-1,0 1,0 0,1-1,1 1,-1-1,1 0,-1 1,1-1,-1 1,1-1,0 0,-1 1,1-1,-1 1,1-1,0 1,0 0,-1-1,1 1,0-1,0 1,-1-1,1 1,0 0,0-1,0 1,0-1,0 1,0 0,0-1,0 1,0 0,0-1,1 1,-1-1,0 1,0-1,0 1,1 0,-1-1,0 1,1-1,-1 1,1-1,-1 1,0-1,1 0,-1 1,1-1,-1 1,1-1,-2 3,-9-1,-15-1,17-1,7 0,0 0,1 0,-1 0,0 0,1 0,-1 0,0 0,0 0,1 0,-1 0,0 1,1-1,-1 0,1 0,-1 1,0-1,1 1,-1-1,1 0,-1 1,1-1,-1 1,1 0,-1-1,1 1,-1-1,1 1,0 0,0-1,1 1,-1-1,0 1,1-1,-1 1,0 0,1-1,-1 1,1-1,-1 0,1 1,-1-1,1 1,-1-1,1 0,-1 1,1-1,-1 0,1 0,0 1,-1-1,1 0,0 0,-1 0,1 0,0 0,-1 0,1 0,0 0,9 2,1-1,-1 0,1-1,0 0,4-1,-11 1,0 0,0-1,0 0,-1 0,1 0,0 0,0 0,-1-1,1 0,0 0,-1 0,0 0,1 0,-1-1,0 1,0-1,2-6,-10 8,-13 13,15-9,1 0,0 1,0-1,0 1,0-1,1 1,0 0,-1-1,1 1,0 0,1 0,-1 4,1-7,0 0,-1 1,1-1,0 0,1 0,-1 1,0-1,0 0,0 0,1 1,-1-1,1 0,-1 0,1 0,-1 0,1 0,0 0,-1 0,1 0,0 0,0 0,0 0,0 0,0 0,0 0,0-1,0 1,0 0,0-1,0 1,0-1,1 1,-1-1,0 0,0 0,1 1,-1-1,0 0,0 0,1 0,0 0,8-1,1 0,-1-1,1 0,-1 0,0-1,0-1,2 0,-5 1,0 0,0-1,0 0,-1 0,1 0,-1-1,0 0,0 0,0 0,0-2,-6 7,1 0,-1 0,0 0,0 0,1-1,-1 1,0 0,1 0,-1-1,0 1,0 0,0 0,1-1,-1 1,0 0,0 0,0-1,0 1,0 0,1-1,-1 1,0 0,0-1,0 1,0 0,0-1,0 1,0 0,0-1,0 1,0 0,0-1,0 1,-1 0,1-1,0 1,0 0,0-1,0 1,0 0,-1-1,1 1,0 0,0 0,-1-1,1 1,0 0,0 0,-1 0,1-1,0 1,0 0,-1 0,1 0,0 0,-1 0,1 0,0-1,-1 1,1 0,0 0,-1 0,1 0,0 0,-1 0,1 0,-24 4,18-1,-1 1,1-1,0 1,0 0,0 0,1 1,0 0,0 0,0 0,0 0,1 1,-1 1,4-7,1 1,0 0,-1-1,1 1,0-1,0 1,-1 0,1-1,0 1,0 0,0-1,0 1,0 0,0-1,0 1,0 0,0-1,0 1,0 0,0-1,0 1,1 0,-1-1,0 1,1 0,-1-1,0 1,1-1,-1 1,1-1,-1 1,0-1,1 1,0-1,-1 1,1-1,-1 1,1-1,-1 0,1 1,0-1,-1 0,1 0,0 0,-1 1,1-1,0 0,-1 0,1 0,0 0,5 1,0 0,0 0,0-1,0 1,2-2,2 1,1-1,-1-1,-1 0,1 0,0-1,0 0,-1-1,1 0,-1 0,0-1,-1 0,1-1,2-2,-4-2,-11 5,3 4,-1 1,1 0,0 0,-1 0,1 0,-1 0,1 0,0 1,-1-1,1 0,-1 1,1-1,0 1,-2 0,-2 2,0 0,1 1,-1-1,1 1,0 0,0 0,0 1,0-1,1 1,-1 0,1 0,1 0,-1 1,1-1,-2 4,0 4,0 0,1 0,0 0,1 0,0 0,1 5,1-16,0 0,0 1,0-1,0 1,0-1,0 1,1-1,0 1,-1-1,1 0,0 0,0 1,0-1,0 0,0 0,1 0,-1 0,1 0,0 0,-1 0,1-1,0 0,0 1,0-1,0 0,0 0,0-1,1 1,-1 0,0-1,0 1,0-1,1 0,-1 0,0 0,1 0,-1 0,5 0,-1-1,1-1,-1 1,0-1,1 0,-1-1,0 1,0-1,-1 0,1-1,0 1,-1-1,2-2,3-3,-1 0,0 0,-1-1,0 0,-1-1,0 0,0 0,-1-1,-1 1,3-9,-8 19,1 0,-1 0,0 0,1-1,-1 1,0 0,0 0,0-1,0 1,0 0,0 0,0-1,0 1,-1 0,1 0,0-1,-1 1,1 0,-1 1,1-1,-1 1,1-1,-1 1,1-1,-1 1,1 0,-1-1,1 1,-1 0,1-1,-1 1,0 0,1 0,-1 0,1 0,-1-1,0 1,1 0,-1 0,0 0,1 0,-1 0,0 1,-2-1,1 1,-1 0,0-1,1 1,-1 0,1 1,-1-1,1 0,-1 1,1 0,0-1,0 1,0 0,-1 1,1-1,1 0,-1 1,0-1,1 1,0 0,-1-1,1 1,0 0,0 0,1 0,-1 0,1 0,-1 0,1 0,0 0,0 0,0 0,1 0,-1 0,1 0,-1-3,0 1,0 0,1 0,-1 0,1 0,-1 0,0 0,1-1,0 1,-1 0,1 0,-1-1,1 1,0 0,0-1,-1 1,1-1,0 1,0-1,0 1,0-1,0 1,0-1,1 0,0 0,0 0,-1 0,1 0,0 0,0 0,0-1,0 1,-1-1,1 1,0-1,0 0,-1 0,1 0,-1 0,1 0,0 0,3-3,-1 0,1 0,-1 0,0 0,0-1,-1 1,1-1,-1 0,0 0,-1-1,1 1,-1 0,0-1,0 0,-1 1,1-1,-1 0,-1 0,1 0,-1-5,0 9,-1 1,1-1,-1 1,0 0,0-1,1 1,-1 0,0-1,0 1,0 0,0 0,0 0,-1 0,1 0,0 0,-1 0,1 0,0 0,-1 1,1-1,-1 0,1 1,-1-1,1 1,-1 0,1 0,-1-1,1 1,-1 0,0 0,1 0,-1 1,1-1,-1 0,-5 1,-1-1,1 2,0-1,0 1,0 0,-6 2,4 0,1 1,-1-1,1 2,0-1,0 1,1 0,-7 7,12-11,0 0,0-1,0 1,1 0,-1 0,1 0,0 0,-1 0,1 0,0 1,0-1,0 0,1 1,-1-1,1 1,-1-1,1 0,0 1,0-1,0 1,0-1,0 1,0-1,1 1,-1-1,1 1,0-1,-1 0,1 1,0-1,1 0,-1 0,1 1,-1-1,1-1,-1 0,1 1,-1-1,1 0,0 0,-1 0,1 0,0 0,0 0,0 0,0-1,0 1,0-1,0 0,0 1,0-1,0 0,0 0,0 0,0 0,0-1,0 1,0 0,0-1,0 1,0-1,0 0,-1 0,1 0,0 0,0 0,-1 0,1 0,-1 0,1-1,-1 1,1-1,-1 1,0-1,0 0,1 1,-1-1,-1 0,1 2,-1-1,1 1,-1-1,0 1,0-1,1 0,-1 1,0-1,0 1,0-1,0 1,0-1,1 0,-1 1,0-1,0 1,0-1,-1 0,1 1,0-1,0 1,0-1,0 0,-1 1,1-1,0 1,0-1,-1 1,1-1,-1 0,0 0,0 0,-1 1,1-1,0 0,0 1,0-1,-1 1,1 0,0-1,0 1,-1 0,0-1,-3 1,0-1,-1 1,1 0,0 1,-1-1,-3 2,5-1,0 0,0 0,0 1,0-1,1 1,-1 0,0 1,1-1,-1 0,1 1,0 0,0 0,0 0,0 0,0 0,1 1,0-1,-1 1,1 0,0-1,0 4,1-6,1 0,0-1,0 1,0 0,0-1,0 1,-1 0,1-1,0 1,1 0,-1-1,0 1,0 0,0-1,0 1,0-1,1 1,-1 0,0-1,1 1,-1-1,0 1,1 0,-1-1,1 1,-1-1,1 0,-1 1,1-1,-1 1,1-1,1 1,-1-1,1 1,0-1,-1 0,1 0,0 1,-1-1,1 0,0 0,0-1,-1 1,2-1,5 0,0-1,0-1,-1 0,1 0,0-1,11-6,0-2,0 0,12-11,-26 18,1 0,0 0,-1 0,0-1,0 0,-1 0,0 0,0 0,0-1,-1 0,0 0,2-6,-4 12,-1 0,1 0,-1-1,1 1,-1 0,0 0,0-1,1 1,-1 0,0 0,0-1,0 1,0 0,-1 0,1-1,0 1,0 0,-1 0,1 0,-1-1,1 1,-1 0,0 0,1 0,-1 0,0 0,0 0,1 0,-1 0,0 0,0 1,0-1,0 0,0 0,0 1,-1-1,1 1,0-1,-1 1,-1-1,-1 1,1-1,-1 1,1 0,-1 0,1 1,-1-1,1 1,0 0,-1 0,1 0,0 0,-4 2,-4 2,0 1,0 0,0 0,1 2,0-1,-6 7,13-11,0-1,1 1,-1-1,1 1,0 0,0 0,0 0,0 1,0-1,1 0,0 1,-1-1,1 1,0-1,1 1,-1-1,1 1,-1 0,1-1,0 1,1 0,-1-1,1 1,-1-1,1 2,0-3,0 1,0 0,0-1,1 0,-1 1,1-1,-1 0,1 0,0 0,0 0,-1 0,1 0,1 0,-1 0,0-1,0 0,2 2,1-1,-1-1,1 1,-1 0,1-1,0 0,0 0,0-1,-1 1,6-1,-3 0,-1 0,1-1,0 0,-1 0,1 0,-1-1,1 0,-1 0,0-1,0 0,0 0,0 0,0-1,3-3,-7 5,0 0,0-1,-1 1,1 0,-1-1,0 1,1-1,-1 0,0 1,-1-1,1 0,-1 2,1 1,-1-1,0 1,0-1,0 0,0 1,0-1,0 1,0-1,0 0,0 1,0-1,0 1,0-1,0 0,0 1,-1-1,1 1,0-1,0 1,-1-1,1 1,0-1,-1 1,1-1,-1 1,1-1,0 1,-1-1,1 1,-1 0,1-1,-1 1,1 0,-1 0,1-1,-1 1,0 0,1 0,-1 0,1-1,-1 1,0 0,1 0,-1 0,1 0,-1 0,0 0,1 1,-1-1,1 0,-1 0,0 0,-1 1,-1 0,0 0,1 0,-1 0,1 0,-1 0,1 1,0-1,0 1,0 0,-1 0,2 0,-1 0,0 0,0 0,1 0,-1 0,1 1,-1-1,1 1,0 0,-3 5,1 0,0 0,1 0,0 0,0 0,0 3,1 3,0 0,1-1,0 1,2 11,-2-21,1 1,0-1,-1 0,2 1,-1-1,0 0,1 0,0 0,0 0,0 0,0 0,1-1,-1 1,1-1,0 0,0 0,1 1,-4-4,1 1,0-1,-1 1,1-1,0 0,-1 1,1-1,0 0,0 1,0-1,-1 0,1 0,0 0,0 0,0 0,-1 0,1 0,0 0,0 0,0 0,-1 0,1-1,0 1,0 0,0 0,-1-1,2 0,0 0,-1 0,1 0,-1-1,0 1,1-1,-1 1,0-1,0 1,0-1,1 0,2-6,0-1,0 1,-1-1,0-3,-3 12,2-6,11-44,-12 48,-1-1,1 0,-1 0,0 1,0-1,0 0,0 0,0 1,-1-1,1 0,-1 0,0 1,0-1,0 0,-1-1,1 3,-1-1,1 1,-1 0,1 0,-1 1,1-1,-1 0,1 0,-1 1,0-1,1 1,-1-1,0 1,0 0,1 0,-1-1,0 1,0 0,1 1,-1-1,0 0,0 1,1-1,-1 0,0 1,1 0,-3 0,0 0,0 0,0 1,0 0,1-1,-1 2,1-1,0 0,-1 0,1 1,0 0,-1 3,1-1,0 0,0 1,0-1,1 1,0 0,0 0,1 0,-1 0,1 0,1 0,-1 4,0 6,1 0,1 0,0 0,2 6,-3-20,8 37,-8-37,1-1,-1 1,1 0,0 0,0 0,-1 0,1 0,0-1,1 1,-1 0,0-1,0 1,1-1,-1 1,1-1,1 1,-3-2,1 0,0 0,-1 0,1 0,0 0,-1 0,1 0,-1 0,1 0,0-1,-1 1,1 0,0 0,-1-1,1 1,-1 0,1-1,-1 1,1-1,-1 1,1-1,-1 1,1-1,-1 1,1-1,-1 1,0-1,1 1,-1-1,0 0,0 1,0-1,1 0,8-23,-9 23,5-17,-1 1,-1 0,1-12,-3 24,-1-1,0 0,0 1,0-1,0 1,-1-1,0 1,0-1,-1 1,0 0,0-1,0 1,-2-3,4 7,-1 0,1 0,-1 0,0 0,0 0,1 0,-1 0,0 0,0 0,0 0,0 1,0-1,0 0,0 0,0 1,-1-1,1 1,0-1,0 1,0 0,0 0,-1-1,1 1,0 0,0 0,-1 0,1 0,0 0,-1 0,1 1,0-1,0 0,0 0,-1 1,1-1,0 1,0 0,0-1,0 1,0 0,-1 0,-1 1,1 1,-1-1,1 1,-1-1,1 1,0 0,0 0,0 0,1 0,-1 1,1-1,0 0,0 1,-1 1,1 6,0 0,0 1,1-1,1 0,0 0,0 0,1 0,1 0,0-1,0 1,1-1,0 1,5 6,-4-7,0 0,1-1,0 0,1 0,-1-1,2 0,-1 0,1-1,0 1,1-2,0 1,0-1,0-1,3 2,-5-5,-1 0,1 0,-1 0,1-1,0 0,0 0,0-1,4 0,-9 0,0 0,0-1,0 1,0 0,0-1,0 1,0-1,-1 0,1 1,0-1,0 0,-1 0,1 0,0-1,-1 1,0 0,0 0,-1 0,1 0,0-1,-1 1,1 0,-1 0,1 0,-1 0,0-1,1 1,-1 0,0 0,0-1,0 1,0 0,0-1,0 1,-1 0,1 0,0-1,0 1,-1 0,1-1,-1 1,0-1,1 1,-1 0,0-1,1 1,-1 0,0 0,0-1,0 1,0 0,0 0,-1 0,1 0,0 0,0 1,-1-1,1 0,0 0,-1 1,1-1,-1 1,1-1,-1 1,1 0,-1 0,1-1,-1 1,1 0,-1 0,1 1,-1-1,0 0,0 0,0 0,0 1,0-1,1 1,-1-1,0 1,0 0,0-1,0 1,1 0,-1 0,0 0,1 1,-1-1,1 0,-1 1,1-1,0 1,-1-1,1 1,0-1,0 1,0 0,0 0,0 1,-1 7,0-1,1 1,1 0,0 0,0 0,0 0,1-1,1 1,0 0,3 7,-3-9,0 0,1 0,0 0,1-1,0 1,0-1,0 0,1 0,0-1,1 1,-1-1,7 5,-12-11,1 1,0 0,0-1,0 1,-1-1,1 1,0-1,0 1,0-1,0 1,0-1,0 0,0 0,0 0,0 1,0-1,0 0,0 0,0 0,0 0,0-1,0 1,0 0,0 0,0-1,0 1,0 0,0-1,1 0,-1-1,1 1,0-1,-1 1,1-1,-1 0,0 0,1 0,-1 1,0-1,0 0,0-2,3-6,-1 0,0 0,0 0,-1 0,0-2,-1 0,0-1,-1 1,-1-1,1 1,-3-6,2 12,0-1,-1 1,1 0,-2 0,1 0,-1 0,1 0,-2 0,1 1,-1-1,-1 0,4 4,0 1,0 0,0 0,0 0,0 0,0 0,-1 0,1 0,0 0,-1 1,1-1,-1 0,1 1,-1-1,0 1,2 0,-1 0,0 0,0 0,0 0,1 0,-1 0,0 0,0 0,1 0,-1 1,0-1,1 0,-1 1,0-1,1 0,-1 1,0-1,1 1,-1-1,0 1,1-1,-1 1,0 0,1 1,-1-1,0 1,0-1,1 1,-1-1,1 1,-1-1,1 1,0 0,0-1,-1 1,1 0,0-1,0 1,1-1,-1 1,0 0,1-1,-1 1,1-1,-1 1,1-1,0 1,-1-1,2 2,-2-2,4 6,1 1,0-1,0 0,0 0,1 0,-1-1,2 1,-5-6,-1 0,1 0,-1 0,1 0,0 0,-1 0,1 0,0-1,0 1,-1-1,1 1,0-1,0 0,0 0,0 1,0-1,0-1,0 1,-1 0,1 0,0-1,0 1,0-1,0 1,-1-1,1 0,0 0,-1 0,1 0,0 0,-1 0,0 0,1-1,-1 1,1 0,-1-1,10-10,0 0,-1 0,-1-1,0 0,-1-1,0 0,2-7,12-29,6-28,-25 70,26-84,-25 80,-2-1,0 0,0 1,-1-1,-1 0,0-3,0 15,0 0,0 0,0 0,0 0,0 0,0 0,0 0,0 1,-1-1,1 0,0 0,-1 0,1 0,-1 0,1 0,-1 0,1 0,-1 1,0-1,1 0,-1 0,0 1,0-1,0 1,1-1,-1 1,0-1,0 1,0-1,0 1,-1-1,1 1,0 0,0 1,0-1,0 0,0 0,0 1,0-1,0 1,0-1,0 1,0-1,0 1,0 0,0-1,0 1,0 0,1 0,-1 0,0-1,1 1,-1 0,0 0,1 0,-1 0,1 0,0 0,-1 1,-2 6,1 0,0 0,0 0,1 1,0-1,0 0,1 0,0 2,7 70,-1-19,-6-42,1-33,-2 176,1-165,-1 0,1 0,-1 1,0-1,0 0,0 1,0-1,0 0,-1 1,1-1,-1 1,0 0,0 0,1-1,-1 1,-1 0,1 1,0-1,0 0,0 1,0 0,1 0,-1 0,0 0,0 0,0 1,0-1,0 1,0-1,0 1,0-1,0 1,0 0,-1 0,1 0,0 1,0-1,0 0,0 1,0-1,0 1,0 0,0-1,-1 2,1-1,1 0,-1 1,1-1,0 0,0 1,0-1,-1 1,1-1,1 1,-1 0,0-1,0 1,1 0,-1-1,1 1,-1 0,1 0,0 0,-1-1,1 2,1 43,-1-34,-2 13,2-25,0 1,0-1,-1 0,1 1,0-1,-1 1,1-1,0 0,-1 1,1-1,0 0,-1 0,1 1,-1-1,1 0,0 0,-1 0,1 1,-1-1,1 0,-1 0,1 0,-1 0,1 0,0 0,-1 0,1 0,-1 0,1 0,-1 0,1 0,-1 0,1 0,-1 0,1-1,-1 1,1 0,0 0,-1-1,1 1,-1 0,1 0,0-1,-1 1,1 0,0-1,0 1,-1-1,1 1,0 0,-5-4,-1 0,1 0,-1 0,0 0,0 1,-1 0,6 2,0 1,1 0,-1-1,0 1,0 0,0-1,0 1,0 0,1 0,-1 0,0 0,0 0,0 0,0 0,0 0,0 0,1 0,-1 0,0 1,0-1,0 0,0 1,1-1,-1 1,0-1,0 0,1 1,-1 0,0-1,1 1,-1-1,0 1,1 0,-1 0,1-1,-1 1,1 0,-1 0,1-1,0 2,-1-2,1 1,0-1,0 0,0 0,-1 1,1-1,0 0,0 0,-1 1,1-1,0 0,-1 0,1 0,0 0,-1 1,1-1,0 0,-1 0,1 0,0 0,-1 0,1 0,0 0,-1 0,1 0,0 0,-1 0,1 0,0 0,-1 0,1 0,0 0,-1 0,1-1,0 1,-1 0,1 0,0 0,-1-1,1 1,0 0,0 0,-22-15,0 0,21 15,0 0,0 0,0 0,0 0,1 0,-1 0,0 0,0 0,0 0,0 0,0 0,1 0,-1 1,0-1,0 0,0 1,1-1,-1 0,0 1,0-1,1 1,-1 0,0-1,1 1,-1-1,1 1,-1 0,1-1,-1 1,1 0,-1 0,1-1,0 1,-1 0,1 0,0 0,0 0,0-1,-1 1,1 0,0 0,0 1,-1 6,0 1,1 0,0 0,0 2,1-1,1 119,-2-128,0-1,0 1,0 0,0-1,0 1,0 0,0-1,0 1,0 0,1-1,-1 1,0 0,0-1,1 1,-1-1,0 1,1-1,-1 1,0-1,1 1,6-7,5-22,-6 6,0 0,-1 0,-2-1,0 0,-1 1,-1-1,-2 0,-1-10,-1 21,1 16,4 21,-1-19,1 0,1-1,-1 0,1 1,0-1,0 0,0 0,2 1,-5-6,1 1,-1 0,1-1,0 1,-1-1,1 1,0-1,-1 1,1-1,0 1,0-1,-1 0,1 1,0-1,0 0,0 0,-1 1,1-1,0 0,0 0,0 0,0 0,0 0,0-1,1 0,-1 1,0-1,0 0,0 0,1 0,-1 0,0 0,0 0,-1 0,1 0,0-1,0 1,0 0,-1 0,1-1,-1 1,1-1,-1 0,4-9,0-1,-2 0,1 0,-2 0,1 0,-2 0,1 0,-2 0,0 0,-1-4,2 15,0 0,0 0,0 0,0 0,-1 0,1 0,-1 0,1 0,0 0,-1 0,1 0,-1 1,0-1,1 0,-1 0,0 1,1-1,-1 0,-1 0,-1 5,6 10,13 27,2-2,1 0,2-2,2 0,1-1,2-1,1-2,18 16,-44-46,1-1,0 0,0 0,0-1,0 1,0 0,0-1,1 1,-1-1,0 1,1-1,-1 0,1 0,-1-1,1 1,0 0,0-1,0 0,-1 0,1-1,-1 1,0-1,1 0,-1 0,0 0,0 0,1 0,-1 0,0-1,0 1,0-1,0 1,-1-1,1 0,0 0,0-1,7-8,0 0,-1 0,-1-1,0 0,-1 0,0-1,1-4,-3 7,-1 0,0 0,-1 0,0 0,0-1,-1 1,0-1,-1 1,-1-11,-3 10,1 18,-1 20,1 123,2-155,0 0,1 0,-1 0,-1-1,1 1,-1 0,0 1,0-1,-1-1,2 4,0 0,-1 0,1 0,0-1,-1 1,0 1,1-1,-1 0,0 0,0 1,0-1,0 1,0-1,-1 1,1 0,0 0,-1 0,1 0,0 0,-1 1,1-1,-1 1,-1-1,3 1,-1 0,1 1,0-1,0 0,0 0,0 1,0-1,0 1,0-1,0 1,0-1,0 1,0 0,0-1,0 1,1 0,-1 0,0-1,0 1,1 0,-1 0,0 0,1 0,-1 0,1 0,0 0,-1 0,1 0,0 0,-1 1,-4 37,4-34,0 145,1-148,-2-5,-4-14,-5-25,-6-27,4 21,-3-33,15 63,1 18,0 0,0-1,0 1,0 0,0 0,0 0,0 0,0-1,0 1,0 0,0 0,0 0,0 0,0-1,0 1,0 0,0 0,1 0,-1 0,0 0,0 0,0-1,0 1,0 0,0 0,1 0,-1 0,0 0,0 0,0 0,0 0,0 0,1 0,-1 0,0 0,0 0,0-1,0 1,1 0,16 15,-16-13,0 0,0 0,1-1,-1 1,1-1,-1 1,1-1,0 0,-1 0,1 0,0 0,0 0,0 0,1 0,-1-1,-1-1,1 1,0-1,0 0,-1 0,1 0,0 0,-1 0,1 0,-1 0,1-1,-1 1,0 0,0-1,1 1,-1-1,0 1,0-1,0 0,15-35,-8 12,-2 0,-1 0,-1-1,-1 0,-1 0,-1 0,-2 0,0 0,29 75,-23-40,-9-21,-4 1,8 12,-1-1,1 0,-1 0,1 1,-1-1,1 0,-1 0,1 1,0-1,-1 1,1-1,-1 0,1 1,0-1,-1 1,1-1,0 1,0-1,-1 1,1-1,0 1,0 0,0-1,0 1,0-1,0 1,-1-1,1 1,1-1,-1 2,-3 12,2 0,0 0,0 1,2 4,-2 22,2-40,-1 0,0 0,0 0,0 0,-1 0,1 0,0 0,0 0,0 0,-1 0,1 0,-1 0,1 0,0 0,-1 0,0-1,1 1,-1 0,1 0,-1 0,0-1,0 1,0 0,1-1,-1 1,0-1,0 1,0-1,0 1,0-1,0 0,0 1,0-1,0 0,0 0,0 0,0 0,-1 0,1 0,-1 0,1 0,-1-1,1 1,-1-1,1 0,0 1,-1-1,1 0,0 0,0 0,-1 1,1-1,0-1,0 1,0 0,0 0,0 0,1 0,-1-1,0 1,0 0,1-1,-1 1,1-1,-1 1,1-1,-2-8,1-1,-1 0,2 1,0-11,0 11,0-1,0 1,-1-1,-3-9,-1 46,6-18,7-26,2-13,0 1,-2-1,-1-1,-2 0,-1 0,-1-29,-3 58,0-1,-1 1,1-1,-1 1,0 0,0-1,0 1,-1-2,2 5,-1-1,1 1,0-1,-1 1,1 0,0-1,-1 1,1-1,0 1,-1 0,1-1,-1 1,1 0,0 0,-1-1,1 1,-1 0,1 0,-1-1,1 1,-1 0,1 0,-1 0,1 0,-1 0,0 0,1 0,-1 0,1 0,-1 0,1 0,-1 0,1 1,-1-1,1 0,-1 0,1 0,-1 1,1-1,0 0,-1 0,1 1,-1-1,1 1,0-1,-1 0,1 1,0-1,-1 1,1-1,0 0,0 1,-1-1,1 1,0 0,-6 7,0 1,1 0,0 0,0 0,1 1,1 0,-1 0,0 4,-3 17,1 0,1 5,1 29,14-79,4-18,20-66,-4-1,6-50,-34 139,0 4,-1 1,0 0,0-1,-1 1,0 0,1-1,-2 1,0-5,1 10,0 0,0 0,0 0,0 0,0-1,0 1,0 0,0 0,0 0,-1 0,1 0,0 0,0-1,0 1,0 0,-1 0,1 0,0 0,0 0,0 0,0 0,-1 0,1 0,0 0,0 0,0 0,0 0,-1 0,1 0,0 0,0 0,0 0,0 0,-1 0,1 0,0 0,0 0,0 0,0 0,-1 0,1 0,0 1,0-1,0 0,0 0,0 0,-1 0,1 0,0 1,0-1,0 0,0 0,0 0,0 0,0 0,0 1,0-1,0 0,0 0,0 0,0 1,-1-1,1 0,0 0,1 0,-1 1,-8 14,-8 33,-7 39,16-54,-1 0,-2-1,-2 0,0-1,-9 12,21-43,0 0,0 0,0 0,0 0,0 0,0 0,0-1,0 1,0 0,0 0,0 0,-1 0,1 0,0 0,0 0,0 0,0 0,0 0,0 0,0-1,-1 1,1 0,0 0,0 0,0 0,0 0,0 0,0 0,-1 0,1 0,0 0,0 0,0 0,0 0,0 0,0 0,-1 1,1-1,0 0,0 0,0 0,0 0,0 0,0 0,0 0,1-21,22-115,-9 58,3-72,-17 135,-3 35,-3 303,7-250,3-42,-4-30,0-1,0 0,0 0,0 0,0 0,0 0,0 0,0 1,0-1,1 0,-1 0,0 0,0 0,0 0,0 0,0 1,0-1,0 0,0 0,0 0,1 0,-1 0,0 0,0 0,0 0,0 0,0 0,0 0,1 0,-1 0,0 1,0-1,0 0,0 0,0 0,1 0,-1 0,0 0,0-1,0 1,0 0,0 0,0 0,1 0,-1 0,0 0,0 0,0 0,0 0,0 0,7-16,-5-6,-3 15,-3 16,-1 17,1 0,1 0,1 0,2 0,1 3,-2 11,2 86,-13-139,1 0,-7-13,16 23,0 0,-1-1,1 1,-1 0,0 0,-3-2,6 5,0 0,-1-1,1 1,-1 0,1 0,0 0,-1-1,1 1,-1 0,1 0,-1 0,1 0,-1 0,1 0,0 0,-1 0,1 0,-1 0,1 0,-1 0,1 0,-1 0,1 0,-1 0,1 1,-1-1,0 1,1 0,-1-1,1 1,-1 0,1 0,-1-1,1 1,-1 0,1 0,0 0,-1 0,1-1,0 1,0 0,0 0,-1 0,-1 16,1 0,0 0,1-1,1 5,0-4,0-7,3-12,6-22,-8 18,21-57,-4-1,-2-1,3-33,-16 171,10 51,4 32,-18-156,0 0,0 0,0 0,0 0,0 0,0-1,0 1,0 0,0 0,0 0,0 0,0 0,0 0,0 0,0 0,0 0,0 0,0 0,0 0,0 0,0 0,0 0,0 0,0 0,0 0,1 0,-1 0,0 0,0 0,0 0,0 0,0 0,0 0,0 0,0 0,0 0,0 0,0 0,0 0,0 0,0 0,0 0,3-10,1-15,-4-26,1 22,0 59,11 117,-10-138,2-12,2-16,0-23,-3-1,-1 1,-1-1,-3 0,-7-39,8 128,1-46,0 0,0 1,0-1,0 0,0 0,0 0,0 1,0-1,0 0,0 0,0 0,0 1,0-1,0 0,1 0,-1 0,0 1,0-1,0 0,0 0,0 0,0 1,1-1,-1 0,0 0,0 0,0 0,1 0,-1 0,0 0,0 1,0-1,1 0,-1 0,0 0,0 0,1 0,-1 0,0 0,0 0,0 0,1 0,-1 0,10-8,6-16,0-8,-2-1,-1 0,-1 0,-2-1,1-16,-12 72,2-15,1-17,2-16,-1-1,-1-13,-1 28,-1 0,-1 0,0 0,-1 1,0-1,-4-10,3 17,0-1,0 1,0 0,0 1,-1-1,1 0,-3 0,-16-26,15 16,0-1,2-1,0 1,1-1,0 1,2-1,-1-6,-3 44,1-14,5-7,-1-1,1 1,0 0,0 0,0 0,-1 0,1 0,0 0,0 0,0 0,-1 0,1 0,0-1,0 1,0 0,-1 0,1 0,0 0,0-1,0 1,0 0,0 0,0 0,-1-1,1 1,0 0,0 0,0 0,0-1,0 1,0 0,0 0,0-1,0 1,0 0,0-1,-3-21,0-1,1-1,2 1,2-19,-2 8,1 92,-1-50,0-39,-1-4,0 14,1 0,2-13,11 68,-3 13,3 42,-13-88,0 0,0 0,-1-1,1 1,0-1,0 1,1-1,-1 1,0 0,0-1,0 1,0-1,0 1,1-1,-1 1,0-1,0 1,1-1,-1 1,0-1,1 1,-1-1,1 0,-1 1,0-1,1 1,-1-1,1 0,0 0,0 0,-1 0,1-1,-1 1,1 0,0-1,-1 1,1-1,-1 1,1-1,-1 1,1-1,-1 1,1-1,-1 0,0 1,1-1,-1 0,18-36,-17 35,12-32,-1-2,6-33,-16 62,0 8,-1 18,-1 32,0-50,-1 79,1-80,0-1,0 1,0 0,0 0,0 0,0 0,0 0,0 0,0 0,0 0,1 0,-1 0,0 0,0 0,0 0,0 0,0 0,0 0,0 0,0 0,0 0,0 0,1 0,-1 0,0 0,0 0,0 0,0 0,0 0,0 1,0-1,0 0,0 0,0 0,0 0,0 0,0 0,0 0,0 0,1 0,-1 0,0 0,0 0,0 0,6-16,5-25,-7 20,1-6,-12 52,-3 19,-5 20,15-64,0 0,0 0,0 0,-1 0,1 0,0 0,0 0,0 0,0 0,0 0,0 0,0 0,0 0,0-1,0 1,0 0,0 0,0 0,0 0,0 0,-1 0,1 0,0 0,0 0,0 0,0 0,0 0,0 0,0 0,0 0,0 0,0 0,0 0,-1 0,1 0,0 0,0 0,0 0,0 0,0 0,0 0,0 1,0-1,0 0,0 0,0 0,0 0,0 0,0 0,0 0,0 0,-1 0,1 0,0 0,0 0,0 0,0 0,0 1,0-1,0 0,0 0,0 0,0 0,-3-12,0-15,3-158,-6 361,0-39,6-131,-1 1,-1-1,1 0,-1 0,0 0,-1 0,1-1,-1 1,0-1,-1 2,0-1,0 0,1 1,0-1,1 1,-1 0,1 0,-1 7,0 28,2 1,3 21,0 10,-2 530,0-595,0 0,0 0,-1 0,-2 8,2-14,0 0,0 0,0 0,-1 0,1-1,-1 1,1 0,-1-1,0 1,0-1,0 0,0 0,-1 1,1-2,-1 2,1-1,0 0,0 0,1 0,-1 1,1-1,0 0,0 1,0-1,0 1,0-1,0 1,1 0,-1-1,1 1,-1 0,1-1,0 1,0 0,1 0,5 54,-6-56,0 2,5 16,-1-16,2-12,-1-5,1-1,-2 0,0-1,-1 1,-1-1,1-10,0-31,-3-9,0 66,2 32,4 35,-5-43,-2-19,-2-10,1 1,-1 1,0-1,0 0,0 1,0-1,0 1,-1 0,0 0,0 0,1 1,-2-1,-1 0,0 0,0 0,1 1,-1 0,0 0,0 0,-1 1,1-1,0 2,-6-1,11 1,0 0,0 0,0 0,0 0,0 1,0-1,0 0,0 0,0 1,0-1,1 1,-1-1,0 1,0 0,0-1,1 1,-1-1,0 1,1 0,-1 0,0 0,1-1,-1 1,1 0,0 0,-1 0,1 0,0 0,-1 0,1 0,-4 34,4-27,2 167,-2-435,2 246,-2 13,0 1,0 0,0 0,0 0,0 0,0 0,0 0,0 0,0 0,0-1,0 1,0 0,1 0,-1 0,0 0,0 0,0 0,0 0,0 0,0 0,0 0,0 0,1 0,-1 0,0 0,0 0,0 0,0 0,0 0,0 0,1 0,-1 0,0 0,0 0,0 0,0 0,0 0,0 0,0 0,1 0,-1 0,0 0,0 0,0 0,0 0,0 0,0 0,0 0,14 20,-10-13,4 7,-4-5,1-1,0 0,0 0,1-1,0 0,1 0,0 1,-7-8,0 0,0 0,1 0,-1 0,0 0,0 0,1-1,-1 1,0 0,0 0,1 0,-1 0,0 0,0 0,1 0,-1 0,0-1,0 1,1 0,-1 0,0 0,0 0,0-1,1 1,-1 0,0 0,0-1,0 1,0 0,0 0,0-1,1 1,-1 0,0 0,0-1,0 1,0 0,0 0,0-1,0 1,0 0,0 0,0-1,0 1,0 0,0-1,-1 1,3-17,-2 16,-2-185,25 255,-12-27,-1 1,-3 0,2 26,-9-69,0 0,-1 0,1 0,0 0,0 0,0 0,0 0,0 0,0 0,0 0,0 0,0 0,0 0,0 0,0 0,0 0,0 0,0 0,0 0,0 0,-1 0,1 0,0 0,0 0,0 0,0 0,0 0,0 0,0 0,0 0,0 1,0-1,0 0,0 0,0 0,0 0,0 0,0 0,-5-12,-9-29,7 21,5 13,0 1,-1-1,0 1,0-1,0 1,-1 0,0 1,0-1,-2-2,6 8,-1 0,1 0,0-1,0 1,0 0,0 0,0 0,-1 0,1 0,0-1,0 1,0 0,-1 0,1 0,0 0,0 0,0 0,-1 0,1 0,0 0,0 0,0 0,-1 0,1 0,0 0,0 0,-1 0,1 0,0 0,0 0,0 0,-1 0,1 0,0 0,0 0,0 0,-1 0,1 0,0 1,0-1,0 0,0 0,-1 0,1 0,0 1,-3 13,5 20,-2-33,14 97,-4-29,-3 1,-2 52,-7-139,-1 1,0 0,-2 0,-6-16,-11-48,35 132,-7-32,0 0,-1 9,-2-4,-2-9,-1-31,-2-26,-3 1,-3-14,1 9,6 43,1 1,0-1,0 1,0-1,0 1,0-1,0 1,0-1,0 1,1 0,-1-1,0 1,1-1,-1 1,1 0,0-1,0 0,-1 2,0 0,1-1,-1 1,0 0,0 0,1 0,-1 0,0 0,0-1,1 1,-1 0,0 0,1 0,-1 0,0 0,0 0,1 0,-1 0,0 0,1 0,-1 0,0 0,0 0,1 0,-1 0,0 1,1-1,-1 0,0 0,12 12,-12-11,1-1,-1 1,0 0,1-1,-1 1,1 0,-1-1,1 1,0-1,-1 1,1-1,0 1,-1-1,1 0,0 1,-1-1,1 0,0 0,0 1,-1-1,1 0,0 0,0 0,-1 0,1 0,0 0,0 0,0 0,-1 0,1 0,0 0,0-1,-1 1,1 0,0-1,-1 1,1 0,0-1,-1 1,1-1,0 1,-1-1,1 1,-1-1,1 1,-1-1,1 0,-1 1,1-1,4-6,1 0,-1 0,-1-1,3-5,3-3,-9 15,-1 0,1 0,-1 0,1 1,-1-1,1 0,0 0,0 1,-1-1,1 1,0-1,0 0,0 1,0-1,-1 1,1 0,0-1,0 1,0 0,0 0,0-1,1 1,-1 0,-1 1,1-1,0 1,-1-1,1 0,0 1,-1-1,1 1,-1-1,1 1,-1 0,1-1,-1 1,1 0,-1-1,0 1,1 0,-1-1,0 1,1 0,-1 0,0-1,2 7,-1 0,0 0,0-1,0 1,-1 6,0 4,0-11,1 0,-2 1,1-1,-1 0,0 1,0 1,0-7,1 1,-1-1,1 0,-1 1,0-1,1 0,-1 0,0 0,0 1,0-1,0 0,0 0,0 0,0 0,0-1,-1 1,1 0,0 0,0-1,-1 1,1-1,0 1,-1-1,1 1,-1-1,1 0,0 0,-1 0,0 0,-33 0,24-1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2:45.2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1324 0,'3'2,"0"0,0 0,1-1,-1 1,1-1,-1 0,1 0,-1 0,1 0,-1-1,1 0,0 0,-1 0,1 0,3 0,21 1,-25-1,0 1,0 0,0-1,0 1,0 0,0 0,-1 1,1-1,0 1,0-1,-1 1,1 0,1 1,-2 0,0 0,0 0,0 0,-1 1,1-1,-1 0,0 1,0-1,0 1,0-1,-1 3,6 54,-6-47,0-1,2 1,-1-1,2 1,1 5,-3-17,-1 0,0 0,1 0,-1 0,0-1,1 1,-1 0,1 0,0-1,-1 1,1 0,-1-1,1 1,0-1,0 1,-1-1,1 1,0-1,0 1,0-1,-1 0,1 0,0 1,0-1,0 0,0 0,0 0,0 0,-1 0,1 0,0 0,0 0,0 0,0 0,-1 0,1-1,0 1,-1 0,1-1,-1 1,1 0,-1-1,1 1,-1 0,1-1,-1 1,1-1,-1 1,1-1,-1 1,0-1,1 0,-1 1,0-1,0 1,1-1,-1 0,0 1,0-1,0 0,0 1,0-1,0 0,0 1,0-1,0 1,0-1,0 0,0 1,0-1,0 0,-1 1,1-1,0 1,0-1,-1 0,0-1,-1-1,1 0,-1 0,0 1,0-1,0 1,0 0,0 0,-1-1,1 1,0 1,0-1,1 0,-1 0,0 0,1 0,0 0,-1-1,1 1,0 0,0-1,0 1,0-1,0 0,-1-51,3 32,-1 19,1 7,0 64,0 5,-4 15,-2-40,2-27,1 0,0 10,2-20,-1 1,-1 0,0-1,-1 1,0-1,0 0,-1 0,-4 7,3-6,1 0,1 0,-1 1,2-1,0 1,0-1,1 4,2 78,1-34,-2 1586,1-1705,1 28,-2-1,-1 1,-2-4,0 23,-1 0,1 0,-2 1,0 0,0 0,-1 0,-3-3,-11-22,-19-53,23 50,-1 1,-6-5,13 28,-1 1,-1 0,0 1,-1 0,0 1,-9-6,-24-24,16 11,20 20,0 0,-1 0,-1 1,1 1,-1 0,-1 0,-9-4,10 7,0 1,0-1,0 0,1 0,0-1,0-1,1 0,0-1,1 0,-1 0,0-2,-12-19,2 0,0-2,3 0,0-1,2 0,2-1,-2-9,14 41,1 0,-1 0,-1 0,1 0,0 0,0 0,-1 0,1 0,-1 1,1-1,-1 0,0 1,1 0,-1-1,0 1,-1 0,-35-15,-1 0,14-1,17 10,-2 1,1 0,-1 1,-1-1,-2 0,1 0,0-1,0-1,1 0,-1 0,2-1,-1-1,-6-7,3 0,1 0,0-1,1-1,1 0,-1-4,10 20,0-1,-1 1,0 0,0-1,0 1,0 1,0-1,-1 0,1 1,-1 0,1 0,-1 0,0 0,0 0,0 1,0 0,0 0,-3-1,0 0,0 0,1 0,-1-1,1 0,-1-1,-3-2,2 0,-1 0,0 0,0 1,0 0,-1 1,-9-3,17 6,0 0,0 0,1 0,-1 0,1 0,-1 0,1 0,-1 0,1-1,0 1,0 0,0-1,-1 1,1-1,1 0,-1 1,0-1,0 0,0 0,-9-41,1 6,6 32,0 0,0 0,0 0,-1 0,1 1,-1 0,0 0,-1-1,-21-24,23 27,1 0,0-1,-1 1,1 1,-1-1,0 0,1 1,-1-1,0 1,0 0,0 0,0 0,0 0,0 1,-1-1,1 1,0 0,0 0,0 0,0 0,-1 0,0 1,4-1,0 1,0-1,0 0,0 0,-1 0,1 1,0-1,0 0,0 0,0 1,0-1,0 0,0 1,0-1,0 0,0 0,0 1,0-1,0 0,0 1,0-1,0 0,0 0,0 1,0-1,0 0,0 0,0 1,1-1,-1 0,0 0,0 1,0-1,0 0,1 0,-1 0,0 1,0-1,0 0,1 0,-1 0,0 0,0 0,1 1,12 12,-12-11,58 68,-43-50,17 23,-29-37,1 1,0-1,1 0,0 0,0-1,3 2,-3-2,0 0,0 1,-1-1,1 1,-1 0,-1 1,2 2,3 7,1 0,0-1,1 0,1-1,0 0,1-1,1 0,0-1,0-1,1 0,0-1,13 6,1 0,1 1,1 4,-28-19,0 1,-1 0,0 0,0 0,0 1,0-1,0 0,-1 1,1-1,-1 1,0-1,0 1,0 0,-1 0,1-1,-1 1,0 1,1 2,0-1,0 1,1-1,0 0,1 4,5 5,2-1,-1 1,2-2,0 1,0-1,11 8,-5-4,-2 0,0 0,5 10,-9-11,1-1,0 0,1-1,0 0,2 0,-14-13,-1-1,0 0,1 1,-1-1,0 0,1 1,-1-1,0 0,1 0,-1 1,1-1,-1 0,0 0,1 0,-1 1,1-1,-1 0,1 0,-1 0,1 0,-1 0,0 0,1 0,-1 0,1 0,0 0,1-10,-8-16,-32-64,35 84,0 0,-1 0,0 1,0-1,0 1,0 0,-1 0,0 0,0 1,-3-3,1 1,0 1,1-1,0-1,0 1,1-1,-1-1,-7-10,11 21,5 12,-2-10,1 0,0-1,1 1,-1 0,1-1,0 1,0-1,1 0,3 4,40 34,-26-24,11 8,1-2,1-2,0-1,25 11,-45-25,-1 1,0 0,0 1,1 2,-10-8,-1 1,1-1,0 1,-1 0,0 0,0 0,0 0,-1 1,1-1,-1 1,0 0,0-1,0 1,-1 2,5 32,-1 0,-2 1,-3 29,0-68,1-1,-1 1,0 0,0 0,0-1,0 1,0 0,0 0,-1-1,1 1,0 0,0 0,0-1,-1 1,1 0,0-1,-1 1,1 0,0-1,-1 1,1-1,-1 1,1-1,-1 1,0-1,1 1,-1-1,1 1,-1-1,0 0,0 0,0 0,0 0,-1 0,1 0,0-1,0 1,0 0,0 0,0-1,0 1,0-1,0 1,0-1,0 0,1 1,-2-1,-3-3,1 0,-1 0,1-1,0 1,0-1,1 0,-1 0,1-1,1-1,0 1,0 0,1 0,-1-1,2 1,-1-1,1 1,-1-1,2 0,-1 0,0-1,-1 1,0-1,0 1,-1 0,1-1,-2-1,0 5,0 0,0 0,-1 0,1 1,-1 0,0-1,0 1,0 1,0-1,0 0,-1 1,1 0,-1 0,-16-9,4 1,0 1,-13-4,-18-9,48 22,0 0,0 0,0 0,-1 0,1 0,0 0,0 0,0 0,0 0,0-1,0 1,-1 0,1 0,0 0,0 0,0 0,0 0,0 0,0 0,-1 0,1 0,0 0,0-1,0 1,0 0,0 0,0 0,0 0,0 0,0 0,0-1,0 1,0 0,0 0,0 0,0 0,0 0,0-1,0 1,0 0,0 0,0 0,0 0,0 0,0 0,0-1,0 1,0 0,0 0,0 0,0 0,0 0,0 0,0-1,0 1,0 0,1 0,-1 0,12-3,15 1,-18 2,0 0,0 1,-1 0,1 0,0 1,-1 0,1 1,-1 0,4 2,-7-3,-1 1,1-1,-1 1,1 1,-1-1,0 1,0-1,-1 1,1 0,-1 0,0 1,0-1,0 1,0-1,-1 1,0 1,4 6,0 1,0-1,1 0,1 0,0-1,0 0,7 5,-10-9,0 0,0 0,-1 0,0 1,0 0,-1 0,1 2,1-1,0 1,6 6,1 0,1 0,0-1,1 0,1-2,0 0,1 0,15 8,-24-16,0 1,0 0,-1 0,1 0,-1 1,-1 0,0 0,0 1,1 1,11 16,4 3,-10-15,-1 1,-1 1,0 0,4 9,-9-15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3:09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 39,'-2'0,"0"1,0-1,0 1,0-1,0 1,0 0,1-1,-1 1,0 0,0 0,1 1,-1-1,0 0,1 0,0 1,-1-1,1 1,0 0,-1-1,1 1,0 0,-1 0,1 0,-1 0,0 0,1-1,-1 1,0-1,0 1,0-1,0 0,0 0,0 0,-1 0,1 0,0 0,0 0,-2-1,-1 1,-1-1,0-1,1 1,-1-1,1 0,-1 0,1-1,-1 1,4 0,1 1,-1-1,0 1,0-1,1 0,-1 0,1 0,-1 0,1 0,-1 0,1 0,-1 0,1 0,0-1,0 1,-1 0,1-1,0 1,1-1,-1 0,0 1,0-1,1 0,-1 1,1-1,-1-1,1 1,1 1,-1 0,1-1,-1 1,1-1,-1 1,1 0,0 0,0-1,0 1,0 0,0 0,0 0,0 0,0 0,0 0,0 0,0 1,1-1,-1 0,0 1,1-1,-1 1,1-1,0 1,38-12,-39 12,1 0,6-2,0 0,0 1,0 0,0 1,8 0,-14 2,0 0,1 0,-1 0,-1 0,1 1,0-1,-1 1,1-1,-1 1,0-1,1 1,-1 2,3 3,0-1,1 0,0 0,1 0,-1-1,7 6,-5-6,-1 0,0 1,-1 0,1 0,2 6,10 14,-14-23,-1 1,0 0,0 0,0 0,-1 0,0 0,0 0,0 0,1 4,-2-3,-1-4,1 0,-1 0,1 0,-1 0,0 1,0-1,0 0,0 0,0 0,-1 0,1-1,-1 0,1 0,-1-1,1 1,-1 0,1-1,-1 1,0-1,1 1,-1-1,0 1,0-1,1 1,-1-1,0 0,0 1,0-1,1 0,-1 0,0 0,0 1,0-1,0 0,0 0,1 0,-1 0,0-1,-6 2,0-1,1-1,-1 1,1-1,-1 0,1 0,-1-1,1 0,0 0,-2-2,5 3,-1-1,1 0,0 0,0 0,0 0,1 0,-1-1,1 1,-1-1,1 0,0 0,0 0,0 0,0 0,0 0,1-1,0 1,-1 0,1-3,-1 1,1 0,-1 0,0 0,-1 0,1 1,-1-1,0 0,0 1,0 0,-1-1,3 5,1 0,0 0,0 0,0 0,0 0,0-1,-1 1,1 0,0 0,0 0,0-1,0 1,0 0,0 0,0 0,0-1,0 1,0 0,0 0,0 0,0-1,0 1,0 0,0 0,0-1,0 1,0 0,0 0,0 0,0-1,0 1,0 0,1 0,-1 0,0 0,0-1,0 1,0 0,0 0,1 0,-1 0,0 0,0-1,13-2,18 2,-29 1,2 0,-1 0,1 0,0 1,0-1,0 1,-1 0,1 0,0 1,-1-1,1 1,-1 0,0 0,1 0,2 3,0 0,-1 0,0 0,1 1,-2 0,1 1,24 26,-21-25,0 1,-1-1,-1 1,0 0,0 0,3 8,-7-13,1 1,-1-1,1 1,0-1,0 0,0 0,0 0,1-1,-1 1,1-1,6 5,1-2,-1 1,7 1,-17-7,7 3,-1 1,0 0,0 0,0 0,-1 1,0 0,0 0,2 3,25 27,-24-27,0-1,-1 1,7 9,19 22,-5-16,16 16,-14-10,-23-23,0-1,0 1,-1 1,3 3,-7-8,0 1,0 0,0-1,0 1,-1 0,0 0,0 0,0 0,0 0,-1 0,1 0,-1 3,0-3,1 0,-1 0,1 0,0 0,0 0,0-1,0 1,1 0,-1-1,1 1,2 2,29 34,-22-28,-7-8,0-1,1 1,-1-1,1 0,0 0,0-1,0 1,0-1,1 1,-1-1,0 1,0 0,0 0,-1 0,1 0,-1 1,2 2,1 1,-1 1,0-1,0 1,-1 0,0 1,0-1,-1 1,0 0,-1 0,0 1,0-1,-1 0,0 1,0 5,-2-12,0 0,1 0,0-1,-1 1,1 0,0 0,1-1,-1 1,0 0,1-1,-1 1,1-1,0 0,0 0,0 1,5 3,0 0,1 0,0-1,0 1,0-1,0 0,-1 1,0 0,4 4,-2-1,1 0,0-1,9 6,-11-8,1 0,-1 0,0 1,-1 1,0-1,4 6,-8-9,1-1,0 1,-1-1,1 0,0 0,0 0,1-1,2 2,-1-1,-1 0,1 1,-1 0,0 0,1 0,36 46,-33-39,0 0,0 0,1-1,0-1,1 0,0 0,7 4,32 25,-43-33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3:21.2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1,'0'417,"2"-397,0 0,2 0,0-1,1 1,4 7,-3-7,7 16,-12-33,0 0,0-1,0 0,1 1,-1-1,1 0,-1 1,1-1,0 0,0 0,0 0,0 0,-1-2,-1 0,0 0,1 0,-1 1,0-1,1 0,-1 0,0 0,1 0,-1 0,0 0,1 0,-1 0,0 0,1 0,-1 0,0 0,1 0,-1 0,0 0,1 0,-1 0,0 0,1 0,-1-1,0 1,1 0,-1 0,0 0,0-1,1 1,-1 0,0 0,1-1,4-13,-3-19,-2 31,-1-319,1 315,1 0,0 0,0 0,1 0,-1 0,1 1,1-1,-1 0,3-3,-4 9,-1 0,1 1,-1-1,1 0,-1 1,1-1,-1 1,1-1,-1 1,1-1,-1 1,0-1,1 1,-1-1,0 1,1-1,-1 1,0 0,0-1,0 1,1-1,-1 1,0 0,0-1,0 1,0 0,0-1,6 25,-2 20,-2 0,-4 37,0-5,2 149,0-721,0 894,12-281,-12 131,0-283,1 0,2 0,2-1,-2 2,0 0,-3 0,-2-23,1-10,-1 29,1 21,1-1,0 1,3-15,8-5,-8 30,-1 0,0 0,0 0,-1-1,0 1,0-3,0-50,-2 37,1 20,0 11,0 1242,12-1129,0 37,-12-53,0-96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3:28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4 176,'-2'42,"1"-27,1 0,0 0,0 0,2 0,1 10,3-7,1 1,5 11,-4-13,-2-1,0 1,1 7,26 111,-23-105,10 40,-20-69,0-1,0 1,0-1,0 1,0-1,0 1,0-1,0 0,0 1,1-1,-1 1,0-1,0 1,0-1,0 1,1-1,-1 0,0 1,0-1,1 0,-1 1,0-1,1 0,-1 1,0-1,1 0,-1 1,1-1,-1 0,0 0,1 0,-1 1,1-1,-1 0,1 0,0-1,0 1,-1-1,1 0,0 1,0-1,0 0,-1 0,1 0,-1 0,1 0,0 0,-1 0,0 0,1 0,12-39,-8-11,-3 0,-4-51,1 14,0 64,0-16,2 37,0 4,3 21,5 22,2 0,8 17,-4-15,8 46,-17-55,-4-17,2 0,0 0,6 13,-10-32,0-1,0 0,0 0,0 0,0 0,0 0,0 0,0 1,0-1,0 0,0 0,0 0,0 0,0 0,0 1,0-1,0 0,0 0,0 0,0 0,0 0,0 0,0 0,0 1,0-1,0 0,1 0,-1 0,0 0,0 0,0 0,0 0,0 0,0 0,0 0,1 1,-1-1,0 0,0 0,0 0,0 0,0 0,0 0,1 0,-1 0,0 0,0 0,0 0,0 0,0 0,0 0,1 0,-1 0,0 0,0-1,0 1,0 0,0 0,0 0,1 0,-1 0,0 0,0 0,3-12,0-17,-3-442,0 269,0 1184,11-1046,-9-266,-4 166,2-284,0 1305,0-847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2:15.6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1377 128,'0'42,"0"-36,0-27,0 4,1 0,0 0,1 0,3-8,-4 21,0-1,1 1,-1-1,1 1,0 0,1 0,-1-1,3-2,-4 6,1-1,0 0,-1 1,1-1,0 1,0-1,0 1,0 0,0 0,0 0,0 0,0 0,0 0,1 1,-1-1,0 1,2-1,-3 1,1 0,-1 0,0 0,1 1,-1-1,0 0,0 1,1-1,-1 1,0-1,0 1,0-1,0 1,0 0,0-1,0 1,0 0,0 0,0 0,0 0,0 0,0 0,-1 0,1 0,0 0,-1 1,1-1,-1 0,1 0,-1 0,0 1,0-1,1 0,-1 0,0 1,0-1,0 1,1 9,-1 0,1 1,-2-1,0 3,0 0,-1 12,2-24,0-4,1-14,-1 15,0 0,1 0,-1 0,0-1,0 1,0 0,1 0,-1 0,0 0,1 0,-1 0,1 0,0 0,-1 0,1-1,3 5,-2 10,3 45,-1-4,-1 14,-2 34,0-21,-4 19,-2-50,2-12,0 22,3-33,1-15,0 0,-1 1,-1-1,0 1,0-1,-2 0,1 0,-2 0,1 0,-2 1,-1 1,1 0,0 0,1 1,1-1,0 1,-1 14,4-143,-2 46,5-20,-2 81,1-1,-1 1,1 0,1 0,0-1,-1 1,1 0,-1 1,-1-1,1 0,-1-6,0-125,-2 66,1 71,0 0,0 0,0-1,0 1,0 0,0 0,0 0,-1-1,1 1,0 0,-1 0,1 0,-1 0,0-1,1 2,0-1,-1 1,1 0,0 0,0 0,-1 0,1-1,0 1,-1 0,1 0,0 0,-1 0,1 0,0 0,-1 0,1 0,0 0,0 0,-1 0,1 0,0 0,-1 0,1 0,0 1,-1-1,1 0,0 0,0 0,-1 0,1 1,0-1,0 0,-1 0,-1 3,-1-1,1 1,-1-1,1 1,0 0,0 0,0 0,0 0,1 1,-2 2,0 1,1 0,0 0,0 0,1 0,0 1,0-1,1 2,2 61,0-23,-2 371,-1-401,-1 0,-1-1,0 0,-1 1,-2 2,2-3,0 0,0 0,2 0,0 1,0 8,2 1,1 22,-2 1,-5 29,0-15,4-1,3 51,1-17,-1-68,0-15,0 1,-1-1,-1 1,-2 10,3-21,-1-1,1 1,-1-1,1 0,-1 1,0-1,0 0,0 1,-1-1,1 0,0 0,-1 0,1 0,-1-1,0 1,1 0,-1-1,0 1,0-1,0 1,0-1,-1 0,1 0,0 0,0 0,-1 0,-1 0,3-1,-1 0,1 0,-1 0,1 0,0 0,-1 0,1-1,-1 1,1 0,0-1,0 1,-1-1,1 1,0-1,0 0,-1 0,1 1,0-1,0 0,0 0,0 0,0 0,0 0,1-1,-1 1,0-1,-18-37,17 33,-34-91,17 41,-3 0,-8-12,21 52,2-1,0-1,1 1,0-1,2-1,-2-11,3 19,0 0,-1 1,0 0,-1 0,0 0,0 0,-1 1,-2-2,-14-26,-7-22,17 32,-2 0,-1 0,-7-7,22 34,0 0,0 0,0 0,0 0,0 0,0 0,0-1,0 1,0 0,0 0,0 0,0 0,0 0,0 0,0 0,0 0,0 0,-1 0,1-1,0 1,0 0,0 0,0 0,0 0,0 0,0 0,0 0,-1 0,1 0,0 0,0 0,0 0,0 0,0 0,0 0,0 0,0 0,-1 0,1 0,0 0,0 0,0 0,0 0,0 0,0 0,0 0,0 1,-1-1,1 0,0 0,0 0,0 0,0 0,0 0,0 0,0 0,0 0,0 0,0 0,0 1,0-1,0 0,0 0,0 0,0 0,-2 13,2 17,0-29,1 6,-1-1,0 1,0-1,-1 1,1-1,-1 1,-1-1,0 0,1 1,-2-1,0 2,1-3,1 0,0 0,0 0,0 1,1-1,-1 0,1 0,1 0,-1 1,1-1,-1 0,3 4,-1 6,-32-92,26 66,-4-12,0 0,-2 0,-1 1,-3-4,14 26,0 0,0-1,0 1,0 0,0 0,0 0,0 0,0 0,0 0,0-1,-1 1,1 0,0 0,0 0,0 0,0 0,0 0,0 0,0 0,0-1,0 1,0 0,-1 0,1 0,0 0,0 0,0 0,0 0,0 0,0 0,-1 0,1 0,0 0,0 0,0 0,0 0,0 0,0 0,-1 0,1 0,0 0,0 0,0 0,0 0,0 0,0 0,0 0,-1 0,1 0,0 0,0 1,0-1,0 0,0 0,0 0,0 0,0 0,0 0,-1 0,1 0,0 1,0-1,0 0,0 0,0 0,0 0,0 0,-2 16,1 18,2-19,-2-21,-4-22,-1 10,0 1,-1-1,-1 1,0 0,-1 1,-1 0,-1 0,0 1,-10-10,19 22,-1 0,1 0,0-1,0 1,1-1,-1 1,1-1,0 0,-1 0,2 0,-1 0,0 0,1 0,0 1,0-5,1-9,1 1,0-1,2-5,3-20,-6 36,-1 1,1 1,-1 0,0-1,0 1,0 0,-1-1,0 0,1 4,-1 0,1-1,-1 1,1 0,-1 0,0 0,1 0,-1 0,0 0,0 0,0 0,0 0,0 0,0 1,0-1,0 0,0 1,0-1,0 1,0-1,-1 1,1-1,0 1,0 0,-1-1,1 1,-1 0,1 0,-1-1,1 1,-1-1,1 1,-1-1,1 1,-1-1,1 0,0 0,-1 0,1 0,0 0,0 0,0 0,0 0,0 0,0-1,0 1,0 0,0-1,0 1,1-1,-1 1,1-1,-1 1,1-1,-1 1,1-1,0-1,-4-10,3 11,0 1,0-1,0 1,0 0,0-1,0 1,0 0,0 0,-1 0,1 0,0 0,-1 0,1 0,-1 0,1 0,-1 1,1-1,-1 1,1-1,-1 1,0 0,1-1,-2 1,-44-1,35 1,-53 2,89-28,-24 26,0 0,0-1,0 1,0 0,0 0,0-1,0 1,0 0,0 0,0 0,0-1,0 1,0 0,0 0,0-1,0 1,0 0,0 0,-1 0,1-1,0 1,0 0,0 0,0 0,0 0,0-1,-1 1,1 0,0 0,0 0,0 0,0 0,-1-1,1 1,0 0,0 0,-1 0,1 0,0 0,0 0,-14-2,14 2,-1 0,1 1,-1-1,1 0,-1 0,1 0,-1 0,1 0,-1 0,1 0,-1 0,1 0,-1 0,0 0,1-1,-1 1,1 0,-1 0,1 0,0-1,-1 1,1 0,-1-1,1 1,-1 0,1-1,0 1,-1 0,1-1,0 1,-1-1,1 1,0-1,-1 1,1-1,1-1,-1 0,1-1,-1 1,0 0,0 0,0 0,0 0,0-1,0 1,0 0,-1 0,1 0,-1 0,0 0,1 0,-1 0,0 0,0 0,0 0,-1 0,1 0,0 1,-1-1,1 1,-1-1,1 1,-1-1,-1 0,0 0,0 1,0 0,0-1,0 1,0 0,0 0,0 1,0-1,0 1,0-1,-1 1,1 0,0 0,0 1,0-1,-1 1,1-1,0 1,-2 1,4-2,1 0,0 0,-1 0,1 0,0 0,-1 0,1 0,-1 0,1 0,0 0,-1 0,1 0,0 0,-1 0,1 0,0-1,-1 1,1 0,0 0,-1 0,1-1,0 1,-1 0,1 0,0-1,0 1,-1 0,1 0,0-1,0 1,0 0,-1-1,1 1,0 0,0-1,0 1,0-1,0 1,-1-1,1 0,-1 0,1 0,-1 0,0 0,1 1,-1-1,0 0,1 0,-1 1,0-1,0 0,0 1,0-1,0 0,0 1,0 0,0-1,0 1,0 0,0-1,-4 0,1 1,-1-1,1 1,-1 0,1 0,-1 0,1 1,-1-1,1 1,-1 0,1 0,0 1,-4 1,-12-6,10 0,3 2,-13 0,19 1,1 0,0 0,0 0,-1 0,1 0,0 0,-1 0,1 0,0 0,0 0,-1 0,1-1,0 1,0 0,-1 0,1 0,0 0,0 0,-1 0,1-1,0 1,0 0,-1 0,1 0,0-1,0 1,0 0,0 0,-1-1,1 1,0 0,0 0,0-1,0 1,0 0,0 0,0-1,0 1,0 0,0 0,0-1,0 1,0 0,0-1,0 1,1-2,0-1,1 1,-1-1,0 1,-1-1,1 0,0 1,-1-1,1 0,-1 1,0-1,0 0,0 1,0-1,-1-2,0 3,0 1,1 0,-1-1,0 1,0 0,0 0,0-1,0 1,0 0,0 0,0 0,-1 0,1 1,0-1,-1 0,1 0,0 1,-1-1,1 1,-1-1,1 1,-1 0,1 0,-1-1,1 1,-1 0,1 0,-2 1,2-2,-1 1,1 0,-1-1,1 1,-1-1,1 1,0-1,-1 0,1 1,0-1,-1 0,0-1,2 2,-1-1,1 1,0 0,-1-1,1 1,-1 0,1-1,-1 1,1 0,-1-1,1 1,-1 0,0 0,1 0,-1 0,1-1,-1 1,1 0,-1 0,0 0,1 0,-1 0,1 0,-1 1,0-1,1 0,-1 0,1 0,-1 0,1 1,-1-1,1 0,-1 0,1 1,-1-1,1 1,-1-1,1 0,-1 1,1-1,0 1,-1-1,1 1,0-1,0 1,-1-1,1 1,0-1,0 1,-1 0,0 0,0 0,-1 0,1 0,0 0,0-1,0 1,0 0,-1-1,1 1,0-1,-1 1,1-1,0 0,-1 1,1-1,-1 0,1 0,0 0,-1 0,1 0,-1 0,1-1,-1 1,1 0,0-1,0 1,0 0,0 0,0 0,0-1,0 1,0 0,-1 1,1-1,0 0,0 0,0 0,0 1,0-1,0 0,0 1,0-1,0 1,0 0,0-1,0 1,0 0,0-1,0 1,1 0,-1 0,0 0,1-1,-1 1,0 0,1 0,-1 0,1 0,-1 0,1 1,0-1,-1 0,0 5,1 0,-1 0,1 0,0 0,1 0,0 2,0 3,0-28,-1 12,1 0,-1 0,0 0,0 0,0 0,-1 1,1-1,-1 0,-1-4,1 9,1 0,0 0,-1 0,1 0,0 0,0 1,-1-1,1 0,0 0,0 0,0 0,-1 0,1 1,0-1,0 0,0 0,-1 0,1 1,0-1,0 0,0 0,0 1,0-1,-1 0,1 0,0 1,0-1,0 0,0 0,0 1,0-1,0 0,0 1,0-1,0 0,0 0,0 1,0-1,0 0,-3 15,3-15,-1 6,1 0,0 0,0 0,0 0,0 0,1 0,0 1,-1-6,1 0,-1 0,1 0,-1 0,1 0,-1 0,1 0,0 0,0 0,-1 0,1 0,0 0,0 0,0-1,0 1,0 0,0-1,0 1,0-1,0 1,0-1,0 1,0-1,1 0,-1 1,0-1,0 0,0 0,1 0,-1 0,0 0,0 0,0 0,1-1,-1 1,0 0,0-1,1 1,8-3,0-1,0 1,0-2,0 1,-1-1,1-1,3-3,60-47,-61 46,-5 6,-1-1,0 0,0-1,0 0,-1 1,0-2,0 1,0-1,2-5,-7 12,0 1,0-1,-1 0,1 0,0 0,-1 0,1 1,0-1,-1 0,1 0,0 0,-1 0,1 0,0 0,-1 0,1 0,0 0,-1 0,1 0,0 0,-1 0,1 0,0 0,-1 0,1 0,0-1,-1 1,1 0,0 0,-1 0,1 0,0-1,0 1,-1 0,1 0,0-1,0 1,0 0,-1-1,1 1,0 0,0 0,0-1,0 1,-1 0,1-1,0 1,0 0,0-1,0 1,0-1,0 1,0 0,0-1,0 1,0 0,0-1,0 1,0 0,1-1,-1 1,0 0,0-1,0 1,0 0,1 0,-1-1,0 1,0 0,-23 14,8 3,1 1,1 0,-4 8,12-18,1 1,0 0,0-1,0 1,1 1,1-1,-1 0,1 1,1 1,1-9,0 0,0-1,0 1,0 0,0 0,1 0,-1-1,1 1,-1 0,1 0,0-1,-1 1,1 0,0-1,0 1,0-1,1 1,-1-1,0 0,0 0,1 1,0-1,-1 0,-1 1,-1 0,1-1,0 1,0 0,-1 0,1-1,-1 1,1 0,-1 0,0-1,0 1,0-1,0 1,0-1,0 1,0-1,0 0,-1 1,-5 10,5-8,0 1,1-1,0 1,0 0,0-1,0 1,1 0,0-1,0 1,0 0,1 0,-1-1,1-2,-1 0,1 0,-1 0,1-1,0 1,0 0,0 0,0-1,0 1,0-1,1 1,-1-1,0 0,1 1,-1-1,1 0,-1 0,1 0,0 0,-1 0,1 0,0 0,0-1,0 1,0-1,-1 1,1-1,0 0,1 0,6 1,0-1,1 0,-1-1,0 0,0-1,0 0,0 0,-1-1,1 0,-1 0,1-1,-1 0,0-1,0 0,-1 0,0 0,6-6,-13 11,1-1,0 0,-1 1,1-1,-1 0,1 0,-1 1,1-1,-1 0,0 0,1 0,-1 1,0-1,0 0,0 0,1 0,-1 0,0 0,0 0,0 1,0-1,0 0,-1 0,1 0,-6-2,-3 11,8-8,1 1,0-1,0 0,-1 0,1 1,0-1,-1 0,1 1,0-1,0 1,0-1,0 0,-1 1,1-1,0 1,0-1,0 0,0 1,0-1,0 1,0-1,0 0,0 1,0-1,0 1,0-1,0 0,0 1,0-1,1 1,-1-1,0 0,0 1,0-1,1 0,-1 1,0-1,18 6,-12-5,0-1,0 0,0 0,0 0,5-2,-5 0,0 0,-1-1,1 0,-1 0,5-3,-8 5,-1 1,0-1,0 0,0 1,0-1,0 0,0 0,0 0,0 0,0 0,0 0,0 0,-1 0,1 0,0-1,-1 1,1 0,-1 0,1-1,-1 1,0 0,0-1,1 1,-1 0,0-1,0 1,0 0,0-1,-1 0,1 1,-1 0,0 0,1 0,-1 1,0-1,0 0,1 0,-1 1,0-1,0 1,0-1,0 1,0-1,0 1,0-1,0 1,0 0,0-1,0 1,0 0,0 0,0 0,0 0,0 0,0 0,0 0,0 0,-1 0,-29 7,21-4,0 1,1 0,0 0,0 1,0 0,0 0,1 1,0 0,0 1,-5 6,12-13,0 1,1-1,-1 1,1-1,0 1,-1-1,1 1,-1-1,1 1,0 0,-1-1,1 1,0 0,0-1,-1 1,1 0,0 0,0-1,0 1,0 0,0 0,1-1,-1 0,0 0,1 1,-1-1,0 0,1 0,-1 0,0 0,1 1,-1-1,0 0,1 0,-1 0,1 0,-1 0,0 0,1 0,-1 0,1 0,-1 0,0 0,1 0,-1 0,1-1,3 1,-1-1,1-1,0 1,-1 0,1-1,-1 0,1 0,-3 1,1 0,0 0,-1 0,1-1,-1 1,1 0,-1-1,0 0,0 1,0-1,0 0,0 1,0-1,0 0,0 0,-1 0,1 0,-1 1,1-2,-1 3,0-1,0 0,0 1,0-1,-1 0,1 1,0-1,0 0,0 1,-1-1,1 0,0 1,-1-1,1 1,0-1,-1 1,1-1,-1 1,1-1,-1 1,0-1,0 0,-1 0,1 0,-1 1,1-1,-1 1,0-1,1 1,-1-1,0 1,0 0,1 0,-2 0,-2 0,-1 0,0 1,1-1,-1 1,1 1,-1-1,-1 2,9-47,-2 43,-1-1,0 1,0 0,0-1,1 1,-1 0,-1 0,1-1,0 1,0 0,0 0,0 0,-1 0,1 1,-1-1,1 0,0 0,-1 1,1-1,-1 1,1-1,-1 1,0 0,1 0,-1 0,1 0,-1 0,1 0,-1 0,0 0,1 0,-1 1,1-1,-1 1,1-1,-1 1,1 0,-1-1,1 1,0 0,-1 0,1 0,0 0,0 0,0 0,-1 1,2-1,0-1,0 1,0-1,-1 1,1-1,0 1,0-1,0 1,0-1,0 1,0-1,0 1,0-1,0 1,1-1,-1 1,0-1,0 1,0-1,0 1,1-1,-1 0,0 1,1-1,-1 1,0-1,1 0,-1 1,0-1,1 0,-1 1,0-1,1 0,-1 0,0 1,1-1,-1 0,0 0,0 1,1-1,-1 0,0 0,0 1,0-1,1 0,-1 1,0-1,0 0,0 1,0-1,0 0,0 1,0-1,0 1,0-1,0 0,0 1,0-1,0 0,0 1,0-1,0 0,0 1,0-1,0 0,-1 1,1-1,0 0,0 1,0-1,-2 4,0-1,0 1,1 0,-1 0,1-1,0 1,0 0,1 0,-1 0,1 0,0 4,2 44,-2-51,0-1,1 0,-1 0,0 1,0-1,0 0,0 0,0 0,1 1,-1-1,0 0,0 0,0 0,1 0,-1 1,0-1,0 0,0 0,1 0,-1 0,0 0,0 0,1 0,-1 0,0 0,0 0,1 0,-1 0,0 0,0 0,1 0,-1 0,0 0,0 0,1 0,-1 0,0 0,1 0,13-7,-13 6,-1 1,1 0,-1 0,1-1,0 1,-1 0,0-1,1 1,-1-1,1 1,-1-1,1 1,-1-1,0 1,1-1,-1 1,0-1,0 1,1-1,-1 0,0 1,0-1,0 1,0-1,0 0,0 1,0-1,0 0,0 1,0-1,0 1,0-1,0 0,0 1,-1-1,1 1,0-1,0 0,-1 1,1-1,0 1,-1-1,1 1,-1-1,1 1,0 0,-1-1,1 1,-1-1,1 1,-1 0,0-1,-1 0,-1 0,0 0,1 0,-1 1,0-1,0 1,0-1,0 1,0 0,1 0,-3 0,4 0,1 0,-1 0,0 0,0 0,0 0,0 0,0 1,1-1,-1 0,0 0,0 1,0-1,1 0,-1 1,0-1,0 1,1-1,-1 1,0-1,1 1,-1-1,1 1,-1 0,1-1,-1 1,1 0,-1 0,1-1,0 1,-1 0,1 0,0 0,0-1,-1 1,1 0,0 0,0 0,0 0,0 0,1 0,-1 0,0 0,1 0,-1-1,1 1,-1 0,1 0,0-1,-1 1,1 0,0-1,-1 1,1-1,0 1,0-1,0 1,-1-1,1 0,0 1,0-1,0 0,0 1,0-1,0 0,0 0,0 0,-1 0,2 0,30 0,-30-1,16-1,0-1,-1 0,1-2,-1 0,0-1,-1-1,1 0,-1-1,0-1,1-2,-16 11,0-1,0 1,-1-1,1 1,0-1,0 1,-1-1,1 1,-1-1,1 1,0-1,-1 0,1 1,-1-1,0 0,1 0,-1 1,0-1,1 0,-1 1,-1-1,1 1,0 0,0 0,-1-1,1 1,0 0,-1 0,1-1,0 1,-1 0,1 0,0 0,-1 0,1 0,0-1,-1 1,1 0,0 0,-1 0,1 0,-1 0,1 0,0 0,-1 0,1 0,0 0,-4 1,0-1,0 0,1 1,-1-1,0 1,1 0,-4 1,6-1,-1 0,0 0,1 0,-1 0,1 0,-1 0,1 0,0 1,-1-1,1 0,0 1,0-1,0 1,0-1,0 1,0-1,0 1,1 0,-1 0,0-1,1 1,0 0,-1 0,1 0,0 0,0-1,0 1,0 0,0 0,0 0,1 0,-1-1,1 1,-1 0,1 0,0-1,-1 1,1 0,0-1,0 1,0-1,0 1,1 0,1 2,0 0,0-1,1 1,-1-1,1 1,0-1,0 0,0 0,0-1,0 1,1-1,-1 0,1 0,0-1,0 1,-1-1,1 0,0-1,0 0,0 0,0 0,0-1,0 0,3 0,-6 0,-1 1,0 0,0 0,0-1,0 1,1 0,-1-1,0 1,0-1,0 0,0 1,0-1,0 0,0 0,-1 1,1-1,0 0,0 0,0 0,-1 0,1 0,-1 0,1 0,-1 0,1-1,-1 1,1 0,-1 0,0 0,0 0,0-1,0 1,0-1,0 2,0-1,0 0,-1 0,1 0,-1 0,1 1,-1-1,1 0,-1 0,1 1,-1-1,0 0,1 1,-1-1,0 1,0-1,1 1,-1-1,0 1,0-1,0 1,0 0,1-1,-1 1,0 0,0 0,0 0,0 0,0 0,-1 0,-29 1,19 1,1 1,0 0,-1 1,1 0,-6 4,12-6,1 1,0-1,0 1,0-1,0 1,1 0,-1 1,1-1,-1 1,1-1,0 1,1 0,-1 0,1 0,-1 2,2-5,1 0,-1 0,1 0,0-1,0 1,-1 0,1 0,0 0,0 0,0 0,0 0,0 0,0 0,0 0,0-1,1 1,-1 0,0 0,0 0,1 0,-1 0,1-1,-1 1,1 0,-1 0,1-1,-1 1,1 0,-1-1,2 2,0-1,0 0,0 0,0 0,0 0,1 0,-1 0,0-1,0 1,1-1,-1 1,0-1,9 1,0-1,0 0,0-1,8-1,7-3,-22 2,-18 1,9 2,-1 0,1 0,0 0,0 1,0 0,-4 1,8-2,0 1,0-1,1 0,-1 1,0-1,0 0,1 1,-1-1,0 1,1-1,-1 1,1-1,-1 1,0 0,1-1,0 1,-1 0,1-1,-1 1,1 0,0 0,-1-1,1 1,0 0,0 0,0 0,0-1,-1 1,1 0,0 0,0 0,1-1,-1 1,0 0,0 0,0 0,0-1,1 1,-1 0,0 0,1-1,-1 1,1 0,-1-1,1 1,-1 0,1-1,2 4,0 0,0 0,0 0,0-1,1 1,0-1,0 0,0 0,0 0,0-1,0 0,1 0,2 1,-1 0,1 0,0-1,-1 0,1-1,0 0,0 0,0 0,0-1,2 0,-8 0,0 0,1 0,-1 0,0-1,0 1,0 0,1-1,-1 1,0-1,0 1,0-1,0 0,0 0,0 1,0-1,0 0,0 0,0 0,0-1,-1 2,1-1,-1 1,0-1,0 1,0-1,0 1,0-1,0 1,0-1,0 1,0-1,0 1,0-1,0 1,0-1,0 1,0-1,-1 1,1-1,0 1,0 0,0-1,-1 1,1-1,0 1,-1 0,1-1,0 1,-1-1,1 1,-1 0,1 0,-1-1,1 1,0 0,-1 0,1-1,-1 1,1 0,-1 0,1 0,-1 0,1 0,-1 0,1 0,-1 0,0-1,1 1,-1 0,0 0,1 0,-1 0,0 0,1 0,-1 0,0 0,1 0,-1 0,0 0,1 0,-1 0,0 0,1 1,-1-1,0 0,1 0,-1 1,1-1,-1 0,0 1,1-1,-1 1,1-1,-1 1,1-1,0 1,-1-1,1 1,-1-1,1 1,0 0,0-1,-1 1,1 0,0-1,0 1,0 0,0-1,-1 1,1 0,0-1,0 1,0 0,2 34,1-22,-1-1,2 0,0 0,0 0,1-1,0 1,1-1,0 0,1-1,0 0,1 0,0 0,1-1,-9-8,0-1,1 0,-1 1,0-1,1 0,-1 1,1-1,-1 0,0 0,1 1,-1-1,1 0,-1 0,1 0,-1 0,0 1,1-1,-1 0,1 0,-1 0,1 0,-1 0,1 0,-1 0,1 0,-1 0,1-1,-1 1,1 0,-1 0,1 0,7-14,-2-21,-6 27,0 0,0 0,-1 1,0-1,0 0,0 0,-3-5,4 11,-1 0,0-1,0 1,0 0,0 0,0-1,-1 1,1 0,-1 0,1 1,-1-1,0 0,0 0,0 1,1-1,-2 1,1 0,0-1,0 1,0 0,0 0,-1 0,1 1,-1-1,1 1,-1-1,3 1,0 0,-1 1,1-1,0 0,0 0,-1 1,1-1,0 0,0 0,0 1,0-1,-1 0,1 1,0-1,0 0,0 0,0 1,0-1,0 0,0 1,0-1,0 0,0 1,0-1,0 0,0 1,0-1,0 0,0 1,0-1,0 0,0 1,0-1,1 0,-1 0,0 1,0-1,0 0,1 0,-1 1,0-1,0 0,1 1,6 14,-5-13,0 1,0-1,0 0,0 0,1 0,-1 0,1 0,1 1,-3-2,-1-1,0 0,1 0,-1 1,1-1,-1 0,1 0,-1 0,1 0,-1 1,0-1,1 0,-1 0,1 0,-1 0,1 0,-1 0,1 0,-1 0,1 0,-1-1,1 1,-1 0,1 0,-1 0,1 0,-1-1,0 1,1 0,-1 0,1-1,-1 1,0 0,1-1,-1 1,0-1,1 1,-1 0,0-1,0 1,1-1,-1 1,0-1,0 1,0 0,0-1,0 1,1-1,-1 1,0-1,0 1,0-1,0 1,0-1,-1 1,1-1,0 0,0-1,0-1,-1 0,1 1,-1-1,0 1,0-1,0 1,0-1,0 1,0 0,-1 0,1-1,-1 1,0 0,1 0,-1 0,0 1,0-1,0 0,0 1,-1-1,0 0,-8-5,-1 1,0 0,-10-4,-38-6,84 18,1 2,11 3,12 1,-48-7,0-1,1 0,-1 0,0 0,1 0,-1 0,1 0,-1 0,0 0,1 0,-1 0,0 0,1 0,-1 0,1 0,-1 0,0 0,1 0,-1 0,0 0,1 0,-1-1,1 1,-1 0,0 0,0-1,1 1,-1 0,-5-8,-16-8,3 6,7 5,0-1,1-1,0 0,0 0,0-1,1 0,-3-3,12 10,0 1,0 0,0 0,0-1,0 1,0 0,0 0,0-1,0 1,0 0,0 0,0-1,0 1,0 0,0 0,0-1,1 1,-1 0,0 0,0 0,0-1,0 1,0 0,0 0,1 0,-1-1,0 1,0 0,0 0,1 0,-1 0,0-1,0 1,0 0,1 0,-1 0,0 0,0 0,1 0,-1 0,0 0,0 0,1 0,-1 0,0 0,0 0,1 0,-1 0,0 0,0 0,1 0,-1 0,17-1,-16 1,48 1,-45-1,-1 1,0-1,1 1,-1 0,0 0,1 0,-1 0,0 0,0 1,0-1,0 1,0 0,0 1,-3-3,0 0,0 0,0 0,0 0,0 1,0-1,0 0,0 0,0 0,0 0,0 1,0-1,0 0,0 0,0 0,0 0,-1 1,1-1,0 0,0 0,0 0,0 0,0 0,0 1,-1-1,1 0,0 0,0 0,0 0,0 0,-1 0,1 0,0 0,0 0,0 0,0 0,-1 0,1 0,0 0,0 0,0 0,0 0,-1 0,1 0,0 0,0 0,0 0,-1 0,1 0,0 0,0 0,0 0,0 0,0 0,-1-1,1 1,-13 0,-46-7,63 8,0 1,1-1,-1 1,0-1,-1 1,1 0,0 1,0-1,-1 1,0-1,1 1,-1 0,2 3,44 54,-34-41,-14-18,0 0,0 0,-1 0,1 0,0 1,-1-1,1 0,0 0,-1 1,0-1,1 0,-1 0,0 1,0-2,0 1,0-1,0 1,-1-1,1 0,0 1,0-1,-1 0,1 1,0-1,-1 0,1 1,-1-1,1 0,0 0,-1 1,1-1,-1 0,1 0,0 0,-1 1,1-1,-1 0,1 0,-1 0,1 0,-1 0,1 0,-1 0,1 0,-1 0,1 0,0-1,-1 1,1 0,-1 0,1 0,0 0,0 0,0 0,-1 0,1 0,0 0,0 0,0 0,-1 0,1 0,0 1,0-1,0 0,-1 0,1 0,0 0,0 0,0 0,0 0,-1 1,1-1,0 0,0 0,0 0,0 0,0 1,0-1,0 0,-1 0,1 0,0 1,0-1,0 0,0 0,0 0,0 1,0-1,0 0,0 0,0 0,0 1,0-1,0 0,0 0,0 1,0-1,1 0,-1 0,0 0,0 0,0 1,0-1,0 0,0 0,1 0,-1 0,0 1,10 14,-8-12,48 75,6 8,-42-70,-9-11,0 1,0 0,0 1,-1-1,2 3,-5-8,-1 0,1 0,-1 1,1-1,-1 0,1 0,-1 0,0 0,0 1,0-1,1 0,-1 0,0 0,-1 0,1 1,0-1,0 0,0 0,-1 0,1 1,0-1,-1 0,1 0,-1 0,0 0,1 0,-1 0,0 0,1 0,-1 0,0-1,0 1,0 0,0 0,0-1,0 1,0 0,0-1,0 1,0 0,1 0,-1-1,0 1,0 0,1 0,-1 0,0 0,1 0,-1 0,1 0,-1 0,1 0,0 0,-1 0,1 0,0 0,0 1,0-1,0 0,0 0,0 0,0 0,0 0,0 1,0-1,1 0,-1 0,0 0,1 0,-1 0,1 0,-1 0,1 0,4 6,-1-2,1 1,0-1,0 1,6 3,4 5,-9-8,-3-3,1 1,-1-1,0 1,0 0,0 0,-1 0,2 4,-6-8,-6-8,-10-12,-52-55,74 49,-5 4,-1 1,-1 0,0 0,-5-11,-28-83,25 89,-1 0,-11-15,16 27,35 77,-26-65,-2-8,-3-12,0 17,0 0,0 0,-1 1,1 0,-1 0,0 0,0 0,-1 1,1-1,-1 1,0 0,0 0,0 1,0 0,0 0,0 0,0 0,-1 1,1 0,-1 0,1 0,-1 1,0-1,6 1,-1 0,1 0,-1 1,0-1,1 0,-1 0,1 0,-1 0,1 1,-1-1,1 0,-1 0,1 1,-1-1,1 0,-1 1,1-1,-1 1,1-1,0 0,-1 1,1-1,0 1,-1-1,1 1,0-1,0 1,-1-1,1 1,2 18,17 19,16 13,2-1,29 28,-60-71,3 2,-14-16,-13-16,16 22,1-1,-1 1,0 0,1 0,-1 0,0 0,0 1,1-1,-1 0,0 1,-1-1,-4 5,7 9,8 8,0-1,1 0,2 0,16 35,-27-55,1 1,-1 0,1 0,-1 0,0 0,1 1,-1-1,0 0,0 0,0 0,1 0,-1 0,0 0,-1 0,1 0,0 0,0 0,0 1,-1-1,1 0,-1 0,1 0,-1-1,1 1,-1-1,0 1,1-1,-1 1,0-1,1 0,-1 1,0-1,0 0,0 0,1 0,-1 1,0-1,0 0,0 0,1 0,-1 0,0 0,-1 0,-6-2,-1 1,1-1,0-1,-1 0,1 0,-2-1,-6 1,16 3,0 0,0-1,0 1,0 0,0 0,0 0,0 0,0 0,0 0,0 0,0 0,0 0,0 0,0 0,0 0,0 0,0 0,0 0,0-1,0 1,0 0,0 0,0 0,0 0,0 0,10-3,-10 3,0 0,0 0,0 0,0-1,1 1,-1 0,0 0,0 0,0-1,0 1,0 0,0 0,1 0,-1-1,0 1,0 0,0 0,0-1,0 1,0 0,0 0,0-1,0 1,0 0,0 0,0 0,0-1,0 1,-1 0,1 0,0-1,0 1,0 0,0 0,0 0,0-1,-1 1,1 0,0 0,0 0,0 0,0-1,-9-10,7 9,-14-16,12 15,0-1,0 0,1-1,-1 1,1-1,0 1,-2-5,5 9,0 0,0 0,0-1,0 1,0 0,0 0,0-1,-1 1,1 0,0 0,0-1,0 1,0 0,0 0,0-1,0 1,0 0,0-1,0 1,1 0,-1 0,0-1,0 1,0 0,0 0,0 0,0-1,1 1,-1 0,0 0,0-1,0 1,0 0,1 0,-1 0,0 0,0-1,1 1,-1 0,0 0,0 0,1 0,14 1,15 9,-14-4,0 2,0 0,-1 0,0 1,8 7,-19-10,-6-5,-11-6,-21-20,1-3,1 0,-18-24,47 50,-13-20,16 22,0 0,0-1,0 1,0 0,0 0,0 0,0 0,0 0,0-1,-1 1,1 0,0 0,0 0,0 0,0 0,0-1,0 1,0 0,0 0,1 0,-1 0,0 0,0 0,0-1,0 1,0 0,0 0,0 0,0 0,0 0,0 0,0-1,0 1,1 0,-1 0,0 0,0 0,0 0,0 0,0 0,0 0,1 0,-1 0,0 0,0 0,14 4,3 7,0 1,0 1,-2 1,6 6,-63-95,1 2,-18-21,69 106,-1 1,0 0,-1 1,0 0,-1 0,-1 1,4 10,-10-24,0-1,0 0,0 0,1 1,-1-1,0 0,0 1,0-1,0 0,0 1,0-1,0 0,0 1,0-1,0 0,0 1,0-1,0 0,0 0,0 1,0-1,0 0,0 1,0-1,-1 0,1 1,0-1,0 0,0 0,-1 1,1-1,0 0,0 0,0 0,-1 1,1-1,0 0,-1 0,1 0,0 1,-15-7,-20-19,31 22,-13-10,-34-26,46 36,-1-1,1 2,-1-1,0 0,1 1,-1 0,0 0,-5 0,10 2,1 0,-1 0,0-1,0 1,1 0,-1 0,0 0,1 0,-1 0,0 1,0-1,1 0,-1 0,0 0,1 1,-1-1,0 0,1 1,-1-1,0 0,1 1,-1-1,1 1,-1-1,1 1,-1-1,0 1,1 0,0 1,-1-1,1 0,0 0,-1 1,1-1,0 0,0 0,0 1,0-1,0 0,1 0,-1 1,0 0,3 6,-1-1,1 1,0-1,3 4,1 2,13 25,-20-37,1 1,0 0,0-1,-1 1,1 0,-1 0,1 0,-1 0,0-1,0 1,0 0,0 0,0 0,0 0,-1 0,1 0,0 0,-1-2,1 0,0 0,0 1,-1-1,1 0,0 0,0 1,-1-1,1 0,0 0,-1 0,1 1,0-1,-1 0,1 0,0 0,-1 0,1 0,0 0,-1 0,1 0,0 0,-1 0,1 0,0 0,-1 0,1 0,0 0,-1 0,1 0,0 0,-1 0,1-1,0 1,-1 0,1 0,0 0,-1-1,1 1,0 0,0 0,-1-1,1 1,0 0,0 0,0-1,-1 1,1 0,0-1,-12-15,11 16,-7-12,-9-13,2 0,0-1,0-5,14 30,0 0,1 0,-1 0,1 0,-1 0,1 0,0 0,-1 0,1-1,0 1,0 0,0 0,0 0,0 0,0-1,0 1,0 0,1 0,-1 0,0 0,1 0,-1 0,1-1,-1 1,1 0,0 0,0 0,0 1,0-1,1 0,-1 1,0-1,0 1,1-1,-1 1,0 0,1 0,-1-1,0 1,1 0,-1 0,0 0,1 0,0 1,8 0,0 1,0 0,0 1,0 0,0 1,58 25,-73-42,-11-4,-2 2,1 0,-2 0,1 2,-8-3,23 14,0 0,-1 0,1 0,0 1,-1 0,1-1,-1 1,0 1,3-1,1 1,-1 0,1 0,-1 0,0 0,1 0,-1 0,0 0,1 1,-1-1,1 0,-1 0,1 0,-1 1,0-1,1 0,-1 1,1-1,-1 0,1 1,-1-1,1 1,-1-1,1 0,0 1,-1-1,1 1,0 0,-1-1,1 1,0-1,0 1,-1-1,1 1,0 0,0-1,0 1,0-1,0 1,0 0,0-1,0 1,0 0,0-1,0 1,0-1,1 1,-1 0,0-1,0 1,1 4,0-1,-1-1,0 0,0 0,0 0,0 0,0 0,-1 3,1-6,0 1,0-1,0 0,0 0,0 0,0 1,-1-1,1 0,0 0,0 0,0 1,0-1,-1 0,1 0,0 0,0 0,0 1,-1-1,1 0,0 0,0 0,-1 0,1 0,0 0,0 0,-1 0,1 0,0 0,0 0,-1 0,1 0,0 0,0 0,-16-8,10 2,-1 0,1-1,0 1,0-1,1 0,0-1,-2-3,7 10,-1 0,1 0,0 0,0 0,0 0,0 1,0-1,0 0,0 0,0 0,0 0,0 0,0 0,0 0,1 1,-1-1,0 0,1 0,-1 0,1 0,-1 1,1-1,-1 0,1 0,-1 1,1-1,-1 0,0 1,1-1,-1 0,0 1,0-1,1 0,-1 0,0 1,0-1,0 0,0 0,0 1,0-1,0 0,0 0,0 0,0 1,-1-1,1 0,0 1,0-1,-1 0,1 0,0 1,-1-1,1 1,-1-1,1 0,-3-1,1 0,-1 0,0 0,1 0,-1 1,0-1,0 1,0-1,0 1,0 0,0 0,0 1,0-1,-1 1,1-1,-2 1,1 0,0-1,0 1,0-1,0 0,1 0,-1-1,0 1,0-1,1 0,-1 0,-1-1,-45-26,2 1,26 13,13 9,1 0,-1 0,1-1,0-1,6 5,-1 0,0 0,1 0,0 0,0-1,0 0,0 1,0-1,1 0,0 0,0 1,-1-4,1 4,1 0,-1 0,1 0,0 0,-1 0,1 0,1 0,-1 0,0 0,1 0,-1 0,1 0,0 0,0 0,0 0,1 0,-1 1,1 1,-1-1,1 1,-1 0,1-1,-1 1,1 0,0 0,0 0,0 0,0 1,0-1,-1 0,1 1,0 0,0-1,0 1,1 0,-1 0,0 0,0 0,0 0,0 0,1 1,-1-1,-1 0,0 1,0-1,0 0,1 1,-1-1,0 1,0-1,0 1,0-1,0 1,0 0,0 0,0-1,0 1,0 0,0 0,0 0,-1 0,1 0,0 1,10 25,-1 1,4-10,-12-16,1 0,-1 1,0-1,0 1,0 0,0-1,0 1,-1 0,1 0,-1 0,0 0,0 0,0 0,0 1,-1-1,1 0,-1 4,0-6,0 0,-1 0,1 0,-1 0,0 0,1-1,-1 1,0 0,0 0,1 0,-1-1,0 1,0 0,0-1,0 1,0-1,0 1,0-1,0 1,0-1,0 0,0 1,0-1,0 0,-1 0,1 0,0 0,0 0,0 0,0 0,-1 0,-2 0,0-1,0 1,-1-1,1 0,0 0,0 0,-3-2,1 1,0 1,0-1,0 1,0 0,0 0,0 1,0 0,0 0,0 0,-4 1,3 0,0-1,0 1,-1-2,1 1,0-1,0 0,-2-1,9 2,-1 0,0 0,0 0,1 0,-1 0,0 0,1-1,-1 1,0 0,1-1,-1 1,0 0,1-1,-1 1,1-1,-1 1,0-1,1 1,-1-1,1 1,0-1,-1 1,1-1,-1 0,1 1,0-1,-1 0,1 1,0-1,0 0,0 1,0-1,-1 0,1 0,0 1,0-1,0 0,0 0,1 1,-1-1,0 0,0 1,0-1,1 0,-1 0,1-1,0 1,0 0,0-1,1 1,-1 0,0-1,1 1,-1 0,1 0,-1 0,1 0,-1 0,1 1,0-1,-1 0,1 1,0-1,0 1,3-1,1 1,-1 0,0 1,0-1,1 1,-1 0,0 1,0-1,0 1,0 0,2 1,5 2,-1 1,0 0,-1 1,5 3,22 21,-20-17,1 0,16 9,-30-20,-1-1,0 1,0-1,0 1,0 0,0 0,0 0,-1 0,0 1,1-1,-1 1,0 0,17 46,-16-39,0 0,1-1,1 1,2 3,1 2,0 0,-2 0,0 0,3 12,1 4,-6-23,1-1,0 0,0-1,0 1,1-1,0 0,1-1,-1 1,1-1,4 2,12 13,-20-19,0 0,0 0,0 0,1 0,-1 0,0-1,1 0,-1 0,1 0,0 0,-1 0,1-1,3 1,-2-1,0 1,0 0,0 0,0 1,0 0,0 0,0 0,37 18,0-2,6 1,-25-13,-12-2,-30-3,-31-1,-35-1,83 1,-1-1,1 1,0-1,-1 0,1 0,0 0,0 0,0 0,0 0,0-1,0 1,0-1,0 1,0-1,1 0,-1 1,1-1,-1 0,0-2,-4-5,1 0,1-1,-4-9,2 6,6 13,0 0,0 0,0 0,0 0,0-1,0 1,-1 0,1 0,0 0,0 0,0 0,0-1,0 1,0 0,0 0,0 0,0 0,0-1,0 1,0 0,0 0,0 0,0 0,0-1,0 1,0 0,0 0,0 0,0 0,0 0,0-1,0 1,0 0,1 0,-1 0,0 0,0 0,0-1,0 1,0 0,0 0,0 0,1 0,-1 0,0 0,0 0,0 0,0 0,0 0,1-1,-1 1,0 0,0 0,0 0,0 0,14 4,14 12,-7-1,-16-11,1 0,-1 0,1-1,0 1,0-1,0-1,3 2,-9-4,1 0,-1 0,1 0,-1 0,1 0,-1 0,1 0,-1 0,1 0,-1 0,1 0,-1 0,1 0,-1 0,1 0,0 0,-1-1,0 1,1 0,-1 0,1-1,-1 1,1 0,-1 0,1-1,-1 1,0-1,1 1,-1-1,6-16,-6 16,1 0,-1-1,0 1,1-1,-1 1,1-1,-1 1,1 0,-1 0,1-1,0 1,0 0,0 0,0 0,0-1,0 1,0 0,1 0,20-5,-17 4,-21-7,-7-1,19 8,0 1,0-1,0 0,0 0,0 0,0 0,1-1,-1 0,1 0,0 1,-1-2,-4-5,6 5,0 1,0 0,-1 0,1 0,-1 1,0-1,0 1,0-1,0 1,0 0,-1 0,1 0,-1 1,1-1,-1 1,-2-1,5 2,-1-1,1 1,0-1,-1 0,1 1,0-1,-1 0,1 0,0 0,0 0,0 0,0 0,-1 0,2 0,-1 0,0-1,0 1,0 0,1 0,-1-1,0 1,1-1,-14-38,11 29,2 6,-8-30,9 34,0 0,-1 0,1 1,0-1,0 0,0 0,0 0,0 1,0-1,0 0,1 0,-1 1,0-1,0 0,0 1,1-1,-1 0,1 0,-1 1,0-1,1 1,-1-1,1 0,-1 1,1-1,-1 1,1-1,0 1,-1-1,1 1,0 0,-1-1,1 1,0 0,-1 0,1-1,0 1,0 0,-1 0,1 0,0 0,5 0,-1 1,1 0,-1 0,0 0,0 0,1 1,-1 0,0 0,3 3,48 28,-30-16,32 18,-2 4,-1 1,-2 3,3 8,-53-48,0 0,-1 1,0 0,0-1,0 1,0 0,0 0,-1 0,0 0,0 1,0-1,0 0,-1 0,1 1,-1-1,0 3,3 25,11 20,-10-37,1 0,-2 0,0 0,-1 0,-1 0,0 1,-1-16,0 1,1-1,-1 1,0-1,0 0,0 1,0-1,0 1,0-1,0 1,0-1,0 1,0-1,0 0,0 1,-1-1,1 1,0-1,0 1,0-1,-1 0,1 1,0-1,0 0,-1 1,1-1,0 0,-1 1,1-1,0 0,-1 1,1-1,0 0,-1 0,1 0,-1 1,1-1,-1 0,1 0,0 0,-1 0,1 0,-1 0,1 0,-1 0,0 0,-20-12,20 10,-1 1,1 0,-1 0,1 0,-1 0,0 0,0 0,1 1,-1-1,-1 0,2 1,1 1,-1-1,1 0,-1 1,1-1,-1 0,1 1,-1-1,1 1,-1-1,1 1,-1-1,1 1,0 0,-1-1,1 1,0-1,0 1,-1 0,1-1,0 1,0 0,0-1,0 1,0 0,0-1,0 1,0 0,-1 22,1-20,2 30,-2-31,0-5,-3-12,1 6,-1 0,0 1,0-1,-1 1,0 0,-1 0,1 0,-3-1,3 3,0 0,0 0,0-1,1 1,0-1,0 0,1 0,0 0,0 0,0 0,1 0,0-1,1-1,1-32,-1 42,0-1,0 1,0 0,0-1,-1 1,1 0,0-1,0 1,-1-1,1 1,-1 0,1-1,0 1,-1-1,1 1,-1-1,1 1,-1-1,1 0,-1 1,0-1,1 0,-1 1,0-1,1 0,-1 0,1 1,-1-1,0 0,0 0,1 0,-1 0,0 0,1 0,-1 0,0 0,1 0,-1 0,0-1,1 1,-1 0,0 0,1-1,-1 1,-3-1,1 0,-1-1,1 1,0-1,-1 1,1-1,0 0,0 0,0-1,0 0,-16-13,18 15,1 1,-1-1,0 1,1-1,-1 1,1-1,-1 1,0-1,0 1,1 0,-1-1,0 1,0 0,1 0,-1 0,0 0,0-1,1 1,-1 0,0 0,0 0,0 1,0-1,2 2,0-1,0 1,0 0,0-1,0 1,0-1,0 1,1-1,-1 1,1-1,-1 0,1 0,1 1,-2-1,3 3,-2-2,0 0,1 0,-1 0,1 0,-1 0,1 0,0-1,0 1,0-1,0 0,0 0,0 0,1 0,-4-2,0-1,0 1,0-1,0 1,0-1,0 0,0 1,-1-1,1 1,0-1,-1 1,0-1,1-2,-2-1,-1-18,3 23,0 0,0 0,0 0,0 0,0 0,0 0,0 0,0 0,0 0,0 0,0-1,0 1,0 0,0 0,0 0,0 0,0 0,0 0,0 0,1 0,-1 0,0 0,0 0,0 0,0 0,0-1,0 1,0 0,0 0,0 0,0 0,0 0,0 0,0 0,1 0,-1 0,0 0,0 0,0 0,0 0,0 0,0 0,0 0,0 0,0 0,0 0,1 0,-1 0,0 0,0 0,0 0,0 0,0 0,0 1,0-1,0 0,0 0,0 0,0 0,10 11,15 27,-14-21,0 0,1 0,4 2,-12-15,-1 1,0 1,0-1,0 0,0 1,-1-1,0 1,0 0,-1 0,0-1,0 1,0 0,0 0,-1 2,1 3,1 1,0-1,2 8,2-5,1 1,0-1,1 0,0-1,1 0,1 0,0-1,5 5,-9-10,-4-4,0 0,0 0,0 0,0 0,-1 1,0-1,1 0,-1 1,0-1,-1 1,1-1,0 3,2 12,-1-10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2:17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 0,'0'5,"-1"1,0-1,-1 0,1 0,-1 0,-2 4,-3 12,1 5,1-1,2 1,1 0,0 0,2 10,0-26,-1 0,0 1,-3 8,-1 7,7-57,-1 0,-3-18,1-10,3 36,0 18,4 16,-3-3,0-1,0 0,1-1,0 1,1-1,2 4,-5-8,6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7:33.86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930 471,'-10'8,"1"0,-1-1,0 0,-4 2,-28 19,37-21,-1 0,2 0,-1 0,1 0,0 1,0-1,1 1,0 0,0 0,0 6,-6 13,5-19,0 0,-1 0,0-1,0 1,0-1,-4 3,1-1,1 0,0 1,-3 5,-9 25,15-31,0 1,-1-1,0 0,-1 0,0 0,0-1,0 0,-1 0,-1 0,-6 4,-7 6,18-15,0 0,0 0,0 0,-1 0,1-1,-1 0,0 1,0-2,0 1,0 0,0-1,0 1,0-1,0 0,0 1,0-1,0 1,0 0,0 1,1-1,-1 1,1 0,-1-1,1 1,0 1,1-1,-1 0,0 1,1-1,0 1,0 0,-2 3,-19 27,18-28,1 1,0 0,0 0,1 0,0 0,0 0,1 1,0 0,0-1,0 4,0 0,-1-1,0 0,0 0,-1-1,-4 9,1-7,1 1,0 0,0 0,1 1,1-1,0 1,0 5,1-7,1 0,-2-1,0 1,0-1,-1 0,0 0,-1-1,-5 9,-4 8,12-21,1 0,-1 0,1-1,-1 1,0-1,-1 0,1 0,-5 3,-22 18,4-3,-18 18,40-35,1 0,-1 1,1-1,1 1,-1 0,1-1,0 1,0 0,0 5,-6 14,-1 3,1 0,1 1,1-1,1 7,0 2,2-18,0 0,1 15,2 16,-1-7,3 20,-2-61,0-1,1 0,-1 0,0 1,0-1,1 0,-1 0,1 0,-1 0,1 0,-1 1,1-1,0 0,-1 0,1 0,0-1,0 1,0 0,0 0,0 0,0 0,0-1,0 1,0-1,0 1,0-1,0 1,0-1,0 1,1-1,-1 0,0 0,0 0,1 1,-1-1,0-1,0 1,0 0,1 0,-1 0,0 0,0-1,0 1,1-1,0 0,3 0,1-1,0-1,-1 1,0-1,0 0,0 0,0 0,0-1,1-1,1-2,1-1,-2 0,1 0,-1-1,0 0,-1 0,0 0,1-3,-13 27,1-3,1 0,1 1,0-1,1 2,-1 6,1 1,1 0,1-1,2 16,-1-35,0 0,-1 0,1 0,0 0,0 0,1 0,-1 0,0 0,0-1,0 1,1 0,-1 0,0 0,1 0,-1 0,1-1,-1 1,1 0,-1 0,1-1,0 1,-1 0,1-1,0 1,-1-1,1 1,0-1,0 1,0-1,-1 1,1-1,0 0,0 1,0-1,0 0,0 0,0 0,0 0,0 0,-1 0,1 0,0 0,0 0,1 0,3-2,0 1,0-1,0 0,0-1,0 1,4-4,-51 48,35-34,1-2,4-4,0-1,0 1,1 0,-1 0,0 0,1 0,-1 0,1 1,0-1,-1 0,1 1,0-1,1 0,-1 1,1-2,0-1,1 0,-1 0,0 1,1-1,-1 0,0 0,1 1,-1-1,0 0,1 0,-1 0,0 0,1 1,-1-1,1 0,-1 0,0 0,1 0,-1 0,1 0,-1 0,0 0,1 0,-1 0,1 0,-1 0,0-1,1 1,-1 0,0 0,1 0,-1 0,0-1,1 1,-1 0,0 0,1-1,-1 1,0 0,1-1,16-8,54-38,-105 90,28-37,-14 16,19-21,1 0,-1 0,0 0,0 0,1 0,-1 0,1 0,-1 0,1 0,-1 1,1-1,0 0,-1 0,1 1,0-1,0 0,0 0,0 1,0-2,1 1,-1-1,0 0,1 1,-1-1,0 0,1 1,-1-1,0 0,1 0,-1 0,1 1,-1-1,0 0,1 0,-1 0,1 0,-1 0,1 0,-1 0,1 0,-1 0,1 0,-1 0,0 0,1 0,-1 0,1 0,-1-1,18-3,-15 3,3 0,-3 1,-1-1,0 1,1-1,-1 1,0-1,1 0,-1 0,0 0,0 0,0 0,0 0,0-1,-3 2,0-1,0 1,0-1,0 1,-1 0,1 0,0-1,0 1,0 0,-1 0,1 0,0 0,0 1,-1-1,1 0,-1 1,-5 1,0 1,1-1,-1 2,1-1,-1 1,-3 3,6-5,1 0,0 1,0 0,0-1,0 1,0 0,0 0,1 1,0-1,0 0,0 1,-1 1,3-5,0 1,0-1,0 0,0 0,0 0,0 0,0 0,0 0,0 0,0 0,0 1,0-1,0 0,0 0,0 0,0 0,0 0,0 0,0 0,0 1,0-1,0 0,0 0,0 0,0 0,0 0,0 0,0 0,0 0,0 0,0 0,1 1,-1-1,0 0,0 0,0 0,0 0,0 0,0 0,0 0,0 0,0 0,1 0,-1 0,0 0,0 0,0 0,0 0,0 0,0 0,10-2,10-6,-19 7,35-17,0-1,-2-3,3-2,-36 23,-1 1,1 0,0-1,-1 1,1 0,-1-1,1 1,-1 0,1-1,-1 1,1-1,-1 1,1-1,-1 0,1 1,-1-1,0 1,1-1,-1 0,0 1,0-1,0 0,1 1,-1-1,-1 0,1 1,-1 0,0-1,1 1,-1 0,0-1,1 1,-1 0,0 0,1 0,-1 0,0 0,1 0,-1 0,0 0,0 0,1 0,-1 0,-38 7,28-2,0 0,1 0,-1 1,1 0,0 0,1 1,0 1,0 0,0 0,1 1,0-1,-6 10,14-17,0-1,-1 0,1 1,0-1,-1 1,1-1,0 0,-1 1,1-1,0 1,0-1,0 1,-1-1,1 1,0-1,0 1,0-1,0 1,0-1,0 1,0-1,0 1,0-1,0 1,0-1,0 1,1-1,-1 0,0 1,0-1,0 1,1-1,-1 1,0-1,0 1,1-1,-1 0,0 1,1-1,-1 0,1 1,-1-1,0 0,1 0,-1 1,1-1,-1 0,2 2,-10-1,4 0,-1 1,1-1,0 1,0 0,0 0,0 0,0 0,0 1,0-1,1 1,-1 0,1 1,0-1,0 0,-2 2,0 0,0 0,-1-1,0 0,1-1,-2 1,1-2,0 0,0 0,0-1,0 0,0 0,0-1,0 1,-4-2,-28 4,35 0,10-1,16-2,-5-3,1-2,-1 0,0-1,-1-1,0-1,14-8,17-12,29-24,-61 39,-16 7,-10 4,-55 4,41 0,-1-2,-4 0,15-4,12-3,16-14,-12 20,-1 0,0 0,0 0,1 0,-1-1,0 1,0-1,0 1,-1 0,1-1,0 0,0 1,-1-1,1 1,-1-1,0 0,0 1,0 1,-1-1,1 0,-1 1,1-1,-1 1,1-1,-1 1,1-1,-1 1,0-1,1 1,-1 0,0-1,1 1,-1 0,0-1,0 1,1 0,-1 0,0 0,0 0,1 0,-1 0,0 0,0 0,1 0,-1 0,0 0,0 0,1 0,-1 1,-24 5,17-3,1 1,0 0,0 0,0 0,0 1,1 0,0 0,0 1,0-1,0 1,4-2,-1-1,1 0,0 1,0-1,0 1,0 0,0-1,1 1,0 0,-1 0,2 0,-1 0,0 0,1 0,0 0,0 0,0 1,0-1,1 0,0 2,-1-5,0 0,1 0,-1 0,0 0,1 0,-1 0,1 0,-1 0,1 0,-1 0,1 0,0-1,-1 1,1 0,0-1,0 1,-1 0,1-1,0 1,0-1,0 1,0-1,0 1,0-1,0 0,0 1,0-1,0 0,0 0,0 0,0 0,0 0,0 0,0 0,0 0,0 0,0-1,0 1,0 0,0-1,0 1,0 0,1-1,3-2,1 1,-1-1,0 0,0 0,0 0,0-1,1-1,8-9,0-1,-1 0,-1 0,-1-2,0 1,-1-1,-1-1,0 0,5-17,-34 62,-12 32,29-53,1 0,0 0,0 0,0 0,1 0,-1 1,2-1,-1 0,1 4,0-9,0 0,0 0,0 0,0 0,0 0,1-1,-1 1,0 0,1 0,-1 0,1-1,-1 1,1 0,-1-1,1 1,-1 0,1-1,0 1,-1-1,1 1,0-1,-1 1,1-1,0 1,0-1,0 0,-1 1,1-1,0 0,0 0,0 1,0-1,-1 0,1 0,0 0,0 0,0 0,0-1,0 1,0 0,-1 0,1 0,0-1,8-1,-1 0,0-1,0 0,4-2,-2 1,-7 3,0 0,0 0,1 1,-1-1,0 1,0-1,0 1,1 0,0 1,-3-1,-1 0,1 0,-1 0,1 0,-1 0,1 0,-1 1,1-1,-1 0,1 0,-1 1,1-1,-1 0,1 1,-1-1,0 0,1 1,-1-1,0 1,1-1,-1 1,0-1,1 1,-1 0,0 0,0 0,0 0,0 0,0 0,0 0,0 0,0 0,-1 0,1 0,0 0,0 0,-1 0,1 0,-1 0,0 1,-15 23,13-22,0 1,1-1,-1 1,1 0,0 0,0 0,0 0,0 0,1 0,-1 1,1-1,0 1,1-1,-1 0,1 3,0-6,0-1,0 1,0 0,1 0,-1-1,0 1,1 0,-1 0,1-1,-1 1,1 0,-1-1,1 1,-1-1,1 1,0-1,-1 1,1-1,0 1,-1-1,1 1,0-1,-1 0,1 1,0-1,0 0,0 0,27 2,-26-3,0 1,0-1,0 1,0 0,0 0,-1 0,1 0,0 0,0 1,0-1,0 1,-1-1,1 1,0-1,0 1,-1 0,1 0,0 0,-1 0,1 0,-1 1,0-2,-1 1,0 0,0-1,0 1,0 0,0-1,0 1,0-1,0 1,0 0,0-1,0 1,-1 0,1-1,0 1,0 0,-1-1,1 1,0-1,-1 1,1-1,-1 1,1-1,0 1,-1-1,1 1,-1-1,0 1,-3 6,16-4,-99 16,-7-3,62-12,1 1,-1 2,-2 2,78-6,-4-2,-24 0,0 0,0-2,0 0,0 0,2-2,-9 0,0 0,0-1,0 0,6-4,-7 3,-1 1,1 1,0 0,0 0,0 0,7-1,25 1,-32 3,-1-1,1 1,0-1,-1-1,1 0,0 0,-1 0,0-1,1 0,3-3,0 1,1 0,0 0,0 1,0 1,12-2,12 0,0 1,33 0,-77 6,0 0,0 0,1 0,0 1,-1 0,1 1,0 0,-1 1,-19 9,5-5,1-1,-1 0,0-2,-1 0,0-2,0 0,0-2,0 0,0-1,-8-2,-110-1,141 3,-1-1,0 0,1 0,-1 0,0 0,0-1,1 1,-1 0,0 0,1 0,-1 0,0-1,1 1,-1 0,1-1,-1 1,0 0,1-1,-1 1,1-1,-1 1,1-1,-1 1,1-1,0 1,-1-1,1 0,-1 0,1 0,0 0,0 0,0 0,0 0,1 0,-1 0,0 0,0 0,1 0,-1 0,1 0,-1 0,1 0,-1 0,1 0,0-1,4-5,1 1,0-1,0 1,3-2,41-35,37-24,-61 48,2 2,1 1,0 1,14-4,-12 11,-28 9,-20 5,5-1,-17 4,1 1,1 2,0 1,-6 5,45-18,9-3,18-4,-1-3,1-1,-2-2,16-8,-53 21,0 0,1 0,-1 1,0-1,0 0,0 0,1 0,-1 0,0-1,0 1,0 0,0 0,1 0,-1 0,0 0,0 0,0 0,0 0,0 0,1 0,-1 0,0 0,0-1,0 1,0 0,0 0,0 0,1 0,-1 0,0-1,0 1,0 0,0 0,0 0,0 0,0-1,0 1,0 0,0 0,0 0,0 0,0-1,0 1,0 0,0 0,0 0,0 0,0-1,0 1,0 0,0 0,0 0,0 0,0-1,0 1,-1 0,1 0,0 0,0 0,-15-3,-20 1,12 4,15-1,0-1,0 0,0 0,0 0,1-1,-2 0,7 0,0 1,0-1,0 0,0 0,0 0,0 0,1 0,-1 0,0 0,1 0,-1-1,1 1,-1 0,1-1,-1 0,1 1,0-1,0 0,0 1,0-1,0 0,0 0,1 0,-1 0,0-1,-1-7,1 0,0-1,0 1,1 0,0-1,1 1,0 0,1-1,0 1,3-9,7-19,1 1,6-8,-15 37,33-73,4 2,4 2,25-31,-64 99,-4 6,-1 1,1-1,-1 1,1 0,0 0,-1 0,1 0,0 0,1 0,-1 1,0-1,-2 2,0 0,1 0,-1 0,0 0,0 0,0 0,0 0,0 0,0 0,0 1,1-1,-1 0,0 0,0 0,0 0,0 0,0 0,0 0,0 0,0 1,0-1,0 0,0 0,0 0,0 0,0 0,0 0,0 1,0-1,0 0,0 0,0 0,0 0,0 0,0 1,0-1,0 0,0 0,0 0,0 0,0 0,0 0,0 0,0 1,0-1,0 0,0 0,-1 0,1 0,0 0,0 0,0 0,0 0,0 0,-4 10,-53 82,30-51,20-28,10-17,18-25,-18 23,69-115,-59 95,-1 0,-1-1,8-27,-18 51,-1 1,1-1,0 0,-1 0,1 0,-1 0,0 0,0 0,0 0,-1 0,1-2,-1 3,1 1,-1 0,0 0,1 0,-1 0,0 0,0 1,0-1,1 0,-1 0,0 0,0 1,0-1,0 0,0 1,-1-1,1 1,0 0,0-1,0 1,0 0,0-1,-1 1,1 0,0 0,0 0,0 0,-1 0,1 0,-18 1,0 1,0 0,0 2,-16 4,10-2,-1-1,-1-1,85-60,-56 53,1 0,-1-1,-1 1,1 0,0-1,-1 1,0-1,1 0,-1 1,-1-1,1 0,-1 0,1-3,-1-6,-1 1,-1-1,-1-7,-3-29,6 14,2 0,1 0,2 0,2-4,23-93,-28 129,-1 0,0 0,1 0,0 0,0 1,-1-1,2 0,-1 1,0 0,0-1,1 1,-1 0,1 0,0 0,0 1,2-2,-2 1,0 1,0-1,-1 0,1 0,0 0,-1 0,1-1,-1 1,0-1,0 1,0-1,0 0,0 0,-1 0,2-2,-2 0,1 0,-1 0,1 0,0 0,1 1,-1-1,1 1,0 0,0 0,0 0,2-2,-2 2,1-2,-1 1,0 0,0-1,0 1,-1-1,0 0,0 0,0 1,-1-2,1-3,0 0,0 0,1 0,4-8,-6 15,1 0,-1 1,1-1,0 0,0 1,0-1,0 1,0-1,1 1,-1 0,1 0,-1 0,1 1,1-2,5-3,1 0,-1-2,0 1,-1-1,8-8,19-17,-25 25,-3 2,0 1,0-1,0-1,-1 1,0-1,0 0,2-4,-4 4,1 1,0 0,1 1,-1-1,1 1,5-3,13-13,-22 19,0 0,1 0,-1 0,1 1,0-1,0 1,-1-1,1 1,0 0,0 0,0 0,0 1,3-1,42 0,-41 2,-1-1,1 1,-1-1,1-1,-1 1,1-1,-1-1,0 1,1-1,1-1,120-52,-101 40,-23 12,-1 0,1 1,0 0,0 0,0 0,0 1,0-1,0 1,3-1,-3 1,0 0,0 0,0 0,-1 0,1-1,0 1,-1-1,1 0,-1 0,0-1,0 1,0-1,0 1,0-1,0 0,-1 0,2-2,10-10,-11 11,1 1,-1 0,1 0,0 0,0 0,0 1,0 0,1-1,-1 1,0 1,1-1,4 0,3 0,0 1,0 0,0 1,6 0,8 1,-7 0,1-1,-1-1,3-1,-16 1,-1 0,1 0,0 0,-1-1,1 0,0-1,-1 1,0-1,0 0,0 0,0-1,1 0,6-5,0 1,1 0,0 1,0 0,1 1,0 0,0 2,0-1,0 2,5-1,-2 2,0 1,13 1,-16 0,0 0,0-1,0-1,8-2,53-20,-62 21,-1 0,0 1,1 1,-1 0,1 0,-1 2,4 0,-1-1,1 1,-1-2,1 0,8-3,-12 2,9-3,0 0,0 2,1 1,4 0,-23 2,1 0,-1 0,0-1,0 0,1 0,-1 0,0 0,0 0,0-1,0 1,0-1,-1 0,1 0,0 0,1-2,12-7,-3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3:54.4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131 46,'0'3,"1"-1,0 0,0 1,1-1,-1 0,0 0,1 0,0 0,-1 0,1-1,0 1,1 0,8 11,11 23,-15-23,0-1,1 1,0-2,1 1,1-1,0-1,0 1,2-1,57 59,-57-57,-1 0,0 1,-1 0,0 0,-1 1,5 11,9 12,-20-33,-1 1,0-1,1 1,-2-1,1 1,0 0,-1 0,0-1,0 1,0 2,-1-7,0 0,0 0,0 0,0 0,0 1,0-1,0 0,0 0,0 0,0 0,0 0,0 0,0 1,0-1,0 0,0 0,0 0,0 0,0 0,0 0,0 1,0-1,0 0,0 0,0 0,0 0,-1 0,1 0,0 0,0 0,0 1,0-1,0 0,0 0,0 0,0 0,0 0,-1 0,1 0,0 0,0 0,0 0,0 0,0 0,0 0,-1 0,1 0,0 0,0 0,0 0,0 0,0 0,0 0,-1 0,-6-7,-5-11,3-1,1-1,1 1,-4-17,5 16,-1 0,0 1,-11-19,16 35,-1-3,0-1,0 2,-1-1,0 0,0 1,-1 0,1-1,-1 2,0-1,0 1,-4-3,1 1,1 0,-1 0,1-1,0-1,4 4,0 0,-1 1,1-1,-1 1,0 0,0 0,0 0,-1 0,1 1,-1-1,1 1,-1 0,0 1,1-1,-1 1,-1 0,-28-1,31 3,-1-1,0 0,1 0,-1 0,0 0,1-1,-1 0,1 1,-1-1,1 0,-1-1,1 1,0-1,-1 1,1-1,0 0,0 0,0-1,1 1,-3-3,-6-5,-2-5,17 10,12 3,-13 2,-1 0,1 0,0 0,0 1,-1-1,1 1,0 0,-1-1,1 1,0 1,-1-1,1 0,-1 1,0-1,3 2,1 3,0 0,0 0,-1 1,3 4,10 10,8 13,-20-26,0 0,0-1,0 1,1-1,0 0,0-1,1 0,0 0,8 4,24 16,-14-8,-2-2,0 0,7 7,-28-19,0-1,0 1,0 0,-1 0,1 0,-1 0,0 1,0-1,-1 1,2 1,-2-1,1 0,0 0,0-1,0 1,1-1,0 1,0-1,2 3,2 1,0 0,-1 1,0 0,-1 0,4 8,10 16,10 19,-20-35,0 0,11 14,1 2,-15-23,-1-1,1-1,0 1,6 5,-10-12,1 0,-1 0,1 0,-1 0,1 0,0 0,0-1,0 0,0 1,0-1,0 0,0 0,0-1,0 1,1 0,-1-1,1 0,3 0,-1 0,1 1,0 0,-1 0,4 1,-7-1,-1 0,1 0,-1 1,1-1,-1 1,1-1,-1 1,0 0,0 0,0 0,0 0,0 0,1 3,4 3,0-1,1 1,-1-1,9 5,-9-6,1 0,-1 1,0 0,0 0,3 6,8 11,-14-19,0 0,0 0,0 0,-1 1,0-1,0 1,0 0,-1 0,0 0,0 0,0 0,-1 0,0 1,0-1,0 4,-1-4,0 1,0-1,1 1,-1-1,2 0,-1 0,1 1,0 1,0-4,0 0,1-1,-1 1,0-1,1 0,0 1,0-1,0 0,0-1,0 1,1 0,-1-1,3 1,17 13,-11-8,0 0,1-1,0 0,4 1,-13-7,-1 1,0 0,1 0,-1 1,0-1,0 1,0-1,0 1,-1 0,1 0,-1 0,0 1,0-1,0 1,0-1,0 1,-1-1,1 3,1 0,0 0,0 0,0 0,1 0,3 4,25 28,-18-21,1 1,0-2,4 3,-14-15,-1 0,0 1,0-1,-1 1,0 0,0 0,0 0,0 1,-1-1,0 1,0 0,0-1,-1 1,1 0,-2 0,1 4,0-6,0-1,1 1,-1-1,1 1,-1-1,1 0,0 0,0 0,1 1,-1-1,1 0,-1 1,0-1,-1 0,1 1,0-1,-1 1,1 2,0 35,-2-32,0 0,1 0,0 0,2 8,-2-15,-1 0,1 1,0-1,0 0,0 0,0 0,0 0,0-1,1 1,-1 0,0 0,1-1,0 1,-1-1,1 1,0-1,0 0,0 0,0 0,0 0,1 1,-3-2,0 0,0 0,0 0,0 0,1 1,-1-1,0 0,0 0,0 0,1 0,-1 0,0 0,0 0,0 0,1 0,-1 0,0 0,0 0,0 0,1 0,-1 0,0 0,0 0,0 0,1 0,-1 0,0 0,0 0,0-1,1 1,-1 0,0 0,0 0,0 0,0 0,0 0,1-1,-1 1,0 0,0 0,0 0,0 0,0-1,0 1,0 0,1 0,-1 0,0-1,0 1,0 0,0 0,-4-16,-10-14,-30-44,40 68,0 1,0 0,0 0,0 0,-1 1,0 0,0 0,0 0,-3-2,2 2,0 0,1 0,0-1,-1 1,2-1,-1-1,0 1,-1-5,-1 0,0 1,0-1,-8-6,8 10,2-1,-1 0,1 0,0 0,0 0,1-1,0 1,-1-4,2 3,0 0,-1 0,1 0,-2 0,1 1,-1 0,0-1,-1 2,0-1,0 1,-1-1,-64-55,61 54,-1 0,1-1,0-1,1 1,0-1,0-1,-4-8,-1-1,-1 0,-1 1,-4-2,-16-20,33 39,1-1,-1 1,0 0,1 0,-1 0,0 1,0-1,-1 1,1-1,0 1,-4-1,5 2,-1-1,1 1,-1-1,1 0,0 0,-1 0,1 0,0-1,0 1,0-1,0 1,0-1,0 0,0 0,0 1,1-1,-1-1,1 1,-1 0,1 0,-1-2,-36-83,29 69,-1 0,0 1,-1 0,-1 0,-14-14,1-1,17 20,-1 0,-1 1,1 0,-2 1,-1-2,7 8,1 0,0 0,0 0,1-1,-1 0,-1-3,3 4,1 1,-1 0,-1 0,1 0,0 0,-1 0,1 1,-1-1,0 1,0-1,0 1,0 0,0 0,-1 1,1-1,-2 0,3 2,0 0,0-1,0 1,0-1,0 0,0 0,0 0,0 0,0 0,0 0,0 0,0 0,1-1,-1 1,1-1,-1 1,1-1,-1 0,1 0,0 1,0-1,0 0,0 0,0 0,0 0,1 0,-1 0,1 0,-1-1,1 1,0-2,-1 2,1-1,-1 1,1 0,-1-1,0 1,0 0,0 0,0-1,0 1,0 0,-1 0,1 0,-1 1,1-1,-1 0,0 0,0 1,0-1,0 1,0 0,0 0,-1-1,-9-6,9 5,0 0,1-1,-1 1,1 0,0-1,0 1,0-1,0 0,1 0,-1 0,1 0,-15-29,-12-15,23 37,-1 1,0-1,-1 1,-2-2,7 9,-1 0,0 1,1-1,-1 1,0-1,0 1,0 0,-1 0,1 1,0-1,-1 1,1-1,-1 1,0 0,-2 0,2 0,1 0,-1 0,0 0,1 0,-1 0,1-1,-1 0,1 1,0-1,0-1,0 1,0 0,0-1,0 1,1-1,-1 0,1 0,-7-6,-20-18,19 18,-1-1,2 0,-1-1,1 0,-18-17,24 26,-1-1,1 0,0 0,0 0,0 0,0-1,0 1,1-1,0 0,-1 0,2 0,-1 0,0 0,0-2,1-2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6:19.6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6:29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130 1,'2'121,"0"3,-6 1,3-120,1 0,-1 0,0 0,-1-1,1 1,-1 0,0-1,0 1,-1-1,1 0,-1 0,0 0,0 0,0 0,-1 0,0 0,4-4,0 0,0 0,0 0,-1 0,1 0,0 0,0 0,0 0,0 1,0-1,-1 0,1 0,0 0,0 0,0 0,0 0,0 0,-1 0,1 0,0 0,0 0,0 0,0 0,-1 0,1 0,0 0,0 0,0 0,0 0,-1-1,1 1,0 0,0 0,0 0,0 0,0 0,-1 0,1 0,0 0,0-1,0 1,0 0,0 0,0 0,0 0,0 0,0-1,0 1,-4-13,3-14,1 27,2-55,-1 1,-3-28,1 65,-1 1,-1-1,-1 1,0 0,-2-2,2 11,1 7,-2 16,1 25,5 538,-5-558,1-18,-1-14,2-23,1-1,3-30,-1 25,-2-34,-4 32,-2-23,8 31,0 5,-1 1,-2-1,0 1,-2-1,-11-72,13 76,2 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6:40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62,'-1'13,"-1"-1,0 1,0 0,-2 3,-4 20,-4 22,7-35,0 0,2 0,1 1,0 4,3-123,1 14,-5-16,-7 44,10 101,-1-17,1 478,0-934,0 423,0 0,0 0,-1 0,1 0,-1 0,1 1,-1-1,0 0,0 0,0 0,0 0,0 0,1 2,0 0,0 0,0 0,-1-1,1 1,0 0,0 0,0 0,0 0,-1 0,1-1,0 1,0 0,0 0,-1 0,1 0,0 0,0 0,0 0,-1 0,1 0,0-1,0 1,-1 0,1 0,0 0,0 0,-1 1,1-1,0 0,0 0,0 0,-1 0,-5 13,3 13,1 0,1 0,1 0,2 10,0 26,-3 14,0 3,3 3,-2-79,0 1,0-1,1 0,-1 0,1 0,0 0,-1 0,1 0,1 0,-1 0,0 0,1 0,-1 0,1 0,-1-3,-1 0,0 0,1 0,-1 0,0 0,1 0,-1 0,0 0,1 0,-1 0,0-1,1 1,-1 0,0 0,1 0,-1 0,0 0,1-1,-1 1,0 0,0 0,1-1,-1 1,0 0,0 0,0-1,1 1,-1 0,0 0,0-1,0 1,0 0,0-1,0 1,1 0,-1-1,0 1,0 0,0-1,0 1,0-1,5-16,-5 17,5-29,-2 0,-1 0,-1 0,-2 0,-1-4,1-34,2-24,0 4,-4-14,-8 23,11 77,0-1,0 1,0 0,0 0,0 0,0-1,0 1,0 0,-1 0,1 0,-1 0,1 0,-1-1,1 1,-1 0,1 0,-1 0,0 0,0 0,0 1,1-1,-1 1,1 0,-1 0,1 0,-1 0,0 0,1 0,-1 0,1 0,-1 0,1 0,-1 0,1 1,-1-1,1 0,-1 0,0 0,1 1,0-1,-1 0,1 1,-1-1,1 0,-1 1,1-1,-1 1,-1 1,-1 1,1 0,-1 0,1 0,0 0,0 0,0 0,1 1,-1-1,1 1,0-1,0 1,0 0,0 0,0 1,1-1,0 0,0 0,0 0,0 1,0-1,1 0,0 0,0 0,1 2,3 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6:51.6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1,'0'3,"-1"0,1 0,-1 0,0 0,0 0,0 0,0-1,0 1,0 0,-1 0,0-1,-1 3,3-4,-1 0,0-1,1 1,-1 0,1-1,-1 1,0 0,0-1,1 1,-1-1,0 1,0-1,0 1,0-1,1 0,-1 1,0-1,0 0,0 0,0 0,0 0,0 1,0-1,0 0,0-1,0 1,0 0,0 0,1 0,-1-1,0 1,0 0,0-1,0 1,0 0,1-1,-1 0,0 1,0-1,1 1,-1-1,0 0,0 0,0-1,0 0,0 0,0 0,0 0,0-1,0 1,1 0,-1-1,1 1,0 0,-1-1,1-3,1 19,0 357,-2-195,1-169,-1-1,0 1,0 0,-1 0,0 0,0-1,-1 2,1 0,0-1,0 0,0 1,0 0,1-1,0 1,0 233,3-116,-2-102,1-3,-2 0,0-1,-1 1,-2 10,1-19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4:36:56.4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 1,'-6'75,"2"-49,2 0,1 1,2 172,-1-460,-12 401,12-117,-2 0,0 0,-3 9,2-7,3-15,-1 0,-1 1,-2 8,3-17,0 0,1 0,-1 0,0 0,0 0,0 0,0 0,0 0,0-1,-1 1,1 0,-1-1,1 1,-1-1,1 0,-1 1,0-1,0 0,0 0,-1 0,2 0,1-1,-1 0,0 0,0 0,1 0,-1 0,0 0,0 0,1 0,-1 0,0 0,0 0,1-1,-1 1,0 0,0 0,1-1,-1 1,1-1,-1 1,0 0,1-1,-1 1,1-1,-1 0,1 1,-1-1,1 1,-1-1,1 0,0 1,-1-1,1 0,0 1,-1-1,1 0,0 0,0 1,0-1,0 0,0 0,0 1,0-1,0 0,-2-41,3 37,0-209,-1 733,0-509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4:07.784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4:32.647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865 1199,'31'-34,"24"-34,-29 35,-16 20,0 1,0-2,-2 0,1 0,5-14,-11 20,1 0,1 1,-1 0,5-5,9-15,-15 21,-1 0,0-1,0 1,0 0,-1-1,0 1,0-1,0-4,-1 5,1 0,-1 0,1 0,0 0,1 1,0-1,0 0,0 1,0-1,1 1,1-2,2-1,1 0,1 0,-1 1,2-1,-1 1,0 0,-1-1,6-6,-11 11,0 0,0 0,-1 1,1-1,-1 0,0-1,0 1,0 0,0 0,0 0,-1-1,1 1,-1 0,0-1,0 3,0 1,0-1,0 1,0-1,0 1,0-1,0 1,0-1,0 1,-1-1,1 1,0-1,0 1,0-1,-1 1,1 0,0-1,0 1,-1-1,1 1,0 0,-1-1,1 1,-1 0,1-1,0 1,-1 0,1 0,-1-1,1 1,-1 0,1 0,-1 0,1 0,-1 0,1-1,-1 1,1 0,-1 0,1 0,-1 0,1 1,-1-1,1 0,-1 0,1 0,-1 0,1 0,0 1,-1-1,1 0,-1 1,-27 14,25-14,-35 28,1 0,-26 28,-8 7,31-28,1 1,2 3,-16 24,43-54,1 0,-1-1,-4 2,4-2,0-1,1 1,-8 10,15-16,0 0,0 1,0-1,0 0,0 1,1 0,-1-1,1 1,0 0,0 0,0 0,1 0,0 0,-1 3,1-6,0 0,0 0,0 0,1 0,-1 0,0 0,0 0,0 0,1 0,-1 0,1 0,-1 0,1 0,-1 0,1 0,-1 0,1-1,0 1,-1 0,1 0,0-1,0 1,0 0,0-1,-1 1,1-1,0 1,0-1,0 0,0 1,0-1,0 0,0 1,0-1,0 0,0 0,1 0,-1 0,0 0,0 0,0-1,0 1,0 0,0 0,0-1,0 1,7-2,-1-1,0 1,0-1,0 0,-1-1,1 1,12-9,-1 0,-1-1,8-7,-17 13,-1 0,0 0,0-1,-1 0,0 0,0 0,-1-1,3-6,-7 14,-1-1,1 0,0 0,-1 0,0 0,1 0,-1 0,0 0,0 0,0 0,0 0,0 0,-1 0,1 0,-1-1,1 3,0 0,0-1,0 1,0 0,-1-1,1 1,0 0,0-1,0 1,-1 0,1 0,0-1,0 1,-1 0,1 0,0 0,-1-1,1 1,0 0,-1 0,1 0,0 0,-1 0,1 0,0 0,-1 0,1 0,0 0,-1 0,1 0,-2 0,1 0,0 1,0-1,-1 1,1 0,0-1,0 1,0 0,0 0,0-1,0 1,0 0,-1 1,-9 11,1 0,0 0,1 1,1 0,0 1,-1 3,0 1,-1-1,-1-1,-10 13,15-22,4-6,0 0,0 0,0 0,0 1,1-1,-1 0,1 1,-1-1,1 1,0 0,0 0,0 2,1-5,0 0,0 1,0-1,0 0,0 0,0 0,0 1,0-1,0 0,0 0,0 1,0-1,0 0,0 0,0 0,0 1,0-1,1 0,-1 0,0 0,0 0,0 1,0-1,1 0,-1 0,0 0,0 0,0 0,0 1,1-1,-1 0,0 0,0 0,1 0,-1 0,0 0,0 0,1 0,10-2,10-9,-17 8,-1 0,0 0,0 0,0 0,0-1,-1 1,1-1,-1 0,0 0,0 0,1-2,-2 4,-1 0,1 0,0-1,0 1,-1 0,0-1,1 1,-1-1,0 1,0 0,0-1,0 1,-1-1,1 1,-1 0,1-1,-1 1,0 0,0-1,0 1,0-1,0 3,1-1,-1 0,1 1,-1-1,0 1,1-1,-1 0,1 1,-1-1,0 1,0 0,1-1,-1 1,0-1,0 1,1 0,-1 0,0 0,0-1,0 1,1 0,-1 0,0 0,0 0,0 0,-1 1,-1-1,1 1,0 0,0-1,0 1,0 0,0 0,0 1,0-1,0 1,-6 4,0 1,1 0,-1 1,1 0,6-6,-8 8,0 0,1 0,0 1,1 0,0 1,1 0,0 0,-2 7,8-18,-1 0,1 0,0 0,-1 0,1 0,0 0,0 0,0-1,0 1,0 0,0 0,0 0,0 0,0 0,1 0,-1 0,0 0,1 0,-1 0,0 0,1-1,-1 1,1 0,0 0,-1-1,1 1,0 0,0 0,1 0,-1-1,0 1,1-1,-1 1,1-1,-1 0,0 1,1-1,-1 0,1 0,-1 0,1 0,0-1,5 1,-1-2,1 1,-1-1,1 0,-1 0,0 0,2-2,-4 1,1 0,-1 0,0-1,1 1,-2-1,1 0,0-1,-3 4,0 1,0-1,-1 0,1 0,0 0,-1 0,1 0,0 0,-1 0,1 0,-1 0,1 0,-1 0,0 0,1 0,-1 0,0 0,0 0,0-1,0 1,0 0,0 0,0 0,0 0,0 0,-1-1,1 1,0 0,-1 0,1 0,-1 0,1 0,-1 0,0 0,0 0,0 0,-1 0,0 0,1 1,-1-1,1 1,-1-1,0 1,0 0,1 0,-1 0,0 0,1 0,-1 0,0 0,0 0,1 1,-1-1,0 1,1-1,-1 1,1 0,-1-1,1 1,-1 0,1 0,-1 0,0 1,-9 6,1-1,0 2,-2 2,10-9,-2 2,0 0,1 1,-1-1,1 1,0 0,0 0,-1 5,3-9,0 1,1 0,-1-1,1 1,0 0,-1-1,1 1,0 0,0 0,0-1,0 1,1 1,-1-2,0 0,1 0,-1 0,0 0,1-1,-1 1,1 0,-1-1,1 1,0 0,-1-1,1 1,-1 0,1-1,0 1,0-1,-1 1,1-1,0 0,0 1,0-1,0 0,-1 1,1-1,1 0,1 0,1 0,0 0,-1 0,1 0,0-1,-1 1,1-1,0 0,-1 0,1-1,-1 1,0-1,0 1,1-1,2-2,10-7,0-1,6-7,-16 14,14-12,-1-1,13-15,-25 25,-1 1,-1-1,1 0,-1-1,-1 1,1-1,-1 0,-1 0,0-1,-2 8,0 1,-1 0,1-1,-1 1,0-1,1 1,-1-1,0 1,0-1,0 1,0-1,0 1,0-1,-1 1,1-1,0 1,-1-1,1 1,-1 0,1-1,-1 1,0-1,0 1,0 0,1 0,-1 0,0-1,-1 1,1 0,0 0,0 1,0-1,-1 0,1 0,0 0,-1 1,1-1,0 1,-1-1,1 1,-3-1,0 1,0-1,0 1,0 0,1 0,-1 1,0-1,0 1,0 0,1 0,-1 0,0 0,1 1,-1-1,-1 2,-18 12,1 0,1 1,1 1,-4 6,-19 21,-10 14,45-49,-22 29,28-36,1 0,0 0,0 0,0 0,0 0,0 0,0 0,0 0,1 0,-1 1,1-1,0 0,-1 1,1-1,0 0,0 0,1 1,-1-2,0 0,0 0,1-1,-1 1,0 0,1-1,-1 1,1 0,-1-1,1 1,-1-1,1 1,-1-1,1 1,0-1,-1 1,1-1,0 1,-1-1,1 0,0 1,-1-1,1 0,0 0,23 0,21-13,-25 3,0-1,-1 0,0-1,-1-1,0-1,-1 0,-1-1,0-1,-1-1,-1 0,-1-1,0 0,7-15,-14 21,0-2,-1 1,1-3,-5 12,0 0,0 0,0 0,0 0,-1-1,0 1,0 0,0-1,0 1,0 0,-1 0,0-2,0 5,1 0,0 0,-1 0,1 0,-1 0,0 0,1 0,-1 0,0 0,1 0,-1 0,0 0,0 0,0 1,0-1,0 0,0 1,0-1,0 1,0-1,0 1,0-1,0 1,-1 0,1-1,0 1,0 0,0 0,0 0,-1 0,1 0,0 0,0 0,0 1,0-1,0 0,-1 1,1-1,0 1,0-1,0 1,-7 2,0 1,0 1,0-1,1 1,-1 1,4-4,-25 21,1 1,1 1,1 1,1 2,1 0,2 1,1 2,1 0,2 1,0 3,13-26,1 0,1 1,-1-1,1 1,1 0,-1 2,3-11,0 0,-1 1,1-1,0 0,0 1,0-1,0 1,0-1,0 1,1-1,-1 0,0 1,1-1,-1 0,1 1,-1-1,1 0,0 0,-1 1,1-1,0 0,0 0,0 0,0 0,0 0,0 0,0 0,0 0,0-1,1 1,-1 0,0-1,0 1,1-1,-1 1,0-1,1 1,-1-1,1 0,-1 0,0 0,1 0,-1 0,1 0,-1 0,0 0,1-1,0 1,5-1,-1-1,1 0,0 0,0 0,-1-1,1 0,-1 0,0-1,0 1,0-1,2-3,10-8,0 0,12-15,-16 15,-1 0,-1-1,0 0,-1-1,-1-1,0 0,-6 10,0-1,-1 0,1 0,-2 0,1 0,-1 0,-1 0,0-1,0 1,-1-1,0 1,0-1,-2-6,2 13,-1 1,1 0,-1 0,0 0,1 0,-1 0,0 0,0 0,-1 0,1 0,0 0,-1 1,1-1,0 1,-1-1,0 1,1-1,-1 1,0 0,-1-1,0 1,0 0,0 0,0 0,-1 0,1 0,0 1,0 0,-1-1,1 1,0 0,-1 1,-1-1,-6 2,0 1,0 0,1 0,-1 1,1 1,0-1,-5 4,-5 4,0 1,1 1,0 1,1 0,1 1,-9 11,17-16,0 0,1 0,1 0,-1 1,2 0,0 1,0 0,1 0,1 0,0 0,-2 13,6-22,-1 0,1 1,0-1,0 0,0 0,0 0,1 0,0 1,1 2,-2-6,0 1,1-1,-1 0,1 0,0 0,-1 0,1 0,0 0,0 0,0 0,-1 0,1 0,0-1,0 1,0 0,0 0,1-1,-1 1,0-1,0 1,0-1,0 1,1-1,-1 0,0 0,0 0,1 1,-1-1,0 0,0-1,1 1,-1 0,0 0,1-1,6-1,-1 0,1-1,-1 0,0 0,0-1,0 0,0 0,-1-1,4-2,54-50,-53 46,1-2,-1 1,-1-1,0-1,-1 0,0 0,-2-1,1 0,-2 0,0-1,-1 0,0 0,-1 0,-1 0,-1-1,0 0,-1 1,-1-10,0 23,0 0,0 1,-1-1,1 1,-1-1,1 1,-1-1,0 1,0-1,0 1,0-1,0 1,-1 0,1 0,-1 0,1 0,-1 0,0 0,0 0,0 0,0 1,-2-2,1 1,-1 1,0 0,1 0,-1 0,0 0,0 0,0 1,0 0,1-1,-1 1,0 1,0-1,0 1,0-1,0 1,-5 2,0 0,-1 0,2 1,-1 0,0 0,1 1,0 0,0 1,0 0,1 0,-6 6,-12 14,0 2,-8 14,23-30,3-3,-32 45,35-49,1 0,0 1,0-1,1 1,0 0,0 0,0-1,1 1,-1 2,2-6,0 0,1 0,-1 0,0-1,1 1,-1 0,1 0,-1 0,1-1,0 1,0 0,-1-1,1 1,0 0,1-1,-1 0,0 1,0-1,1 0,-1 1,1-1,-1 0,1 0,-1 0,1 0,0 0,-1-1,1 1,0 0,0-1,0 0,1 1,5 1,0 0,1-1,-1 0,0-1,1 1,7-2,-3-1,0-1,0 0,0-1,-1 0,1-1,-1 0,0-1,-1 0,1-1,-1 0,-1-1,8-7,-4 3,0-2,-1 1,0-2,-1 0,-1 0,0-1,-1 0,4-10,-8 13,0 0,-2-1,1 1,1-15,-5 25,0-1,-1 1,1-1,-1 1,0-1,0 0,0 1,0-1,0 0,-1 1,0-1,0 1,0-1,0 1,0 0,-1-1,0 1,1 0,-1 0,0 0,-2-2,1 3,1 1,0 0,-1-1,1 1,-1 0,1 0,-1 0,1 1,-1-1,0 1,1-1,-1 1,0 0,0 0,1 0,-1 0,0 1,1-1,-1 1,0-1,1 1,-1 0,1 0,-2 1,-8 3,1 0,-1 1,1 1,-5 4,-12 9,1 2,1 1,2 2,0 0,1 1,2 1,-10 16,27-36,0 0,0 0,1 0,-1 0,2 1,-1-1,-1 8,4-14,0 1,0-1,-1 0,1 1,0-1,1 0,-1 1,0-1,0 0,0 1,1-1,-1 0,1 0,-1 1,1-1,-1 0,1 0,0 0,0 0,0 1,0-1,1 0,-1 0,1 0,0-1,-1 1,1 0,0 0,-1-1,1 0,0 1,0-1,0 0,0 0,0 1,-1-1,1-1,0 1,0 0,0-1,11-1,-1 0,0-2,0 1,-1-2,1 0,-1 0,0-1,0 0,0-1,-1 0,5-4,16-16,-1 0,22-27,-22 21,-1-1,11-20,-31 40,0 0,-1-1,0 0,-1-1,-1 1,0-1,-1-1,0-1,-5 17,1-1,-1 0,0 1,1-1,-1 1,0-1,0 1,0-1,0 0,0 1,0-1,0 1,-1-1,1 0,-1 1,1-1,-1 1,1-1,-1 1,0 0,0-1,0 1,0 0,0-1,0 1,0 0,0 0,0 0,0 0,-1 0,0-1,-3 1,0-1,0 1,0 0,0 0,0 1,0 0,0 0,0 0,0 0,0 1,-8 0,0 2,0-1,0 2,0 0,0 0,1 1,0 1,0 0,0 0,1 2,0-1,-4 4,-3 4,0 1,1 0,1 1,0 1,2 1,-8 12,19-27,0 0,1 0,0 0,0 0,0 0,1 1,-1-1,1 0,0 1,0 0,1-1,-1 1,1-3,0-1,1 1,-1-1,1 1,-1 0,1-1,-1 1,1-1,0 1,-1-1,1 0,0 1,0-1,0 0,0 1,0-1,1 0,-1 0,0 0,1 0,-1 0,0 0,1-1,-1 1,1 0,-1-1,1 1,-1-1,1 1,0-1,-1 0,1 0,0 0,-1 0,1 0,9 1,-1-1,0-1,0 0,0 0,0-1,0 0,0-1,-1 0,1-1,-1 0,1 0,-1-1,4-3,11-7,-1-1,0-1,-1-1,6-7,-11 8,0-1,-1 0,0-1,-2-1,2-4,-10 14,0-1,-1 1,0-1,-1-1,0 1,0 0,-2-1,1 0,-1 0,-1 0,0-5,-1 15,0 0,0 0,0 0,0 0,0 0,-1 0,1 0,-1 0,1 0,-1 0,1 0,-1 0,0 0,0 1,0-1,0 0,-1 1,1-1,0 1,-1-1,1 1,-1-1,0 1,0 0,0 0,0 1,-1-1,1 0,0 1,0-1,-1 1,1 0,0 0,-1 0,1 0,0 0,-1 0,1 1,-1 0,-8 2,0 0,0 1,0 0,1 1,0 1,0-1,-1 2,-9 7,1 0,0 1,1 1,1 1,0 1,-9 13,17-19,0 0,1 1,1 0,0 0,1 1,0-1,1 2,0-1,2 0,-1 1,1 4,3-17,-1 0,1 0,0 0,-1 0,1 0,0 0,0 0,0 0,1 0,-1 0,0-1,1 1,0 0,-1 0,1 0,0 0,0 0,0-1,0 1,0 0,0-1,0 1,1-1,-1 1,1-1,-1 0,1 1,-1-1,1 0,0 0,0 0,-1 0,1 0,0-1,0 1,0-1,0 1,0-1,0 0,0 1,0-1,0 0,0 0,2-1,8 1,0-2,-1 1,1-1,0-1,-1 0,1-1,-1 0,2-2,9-4,0-2,0 0,9-8,-9 4,0 0,-2-2,0 0,0-2,-2 0,-1-1,0 0,0-4,-15 22,0 0,0-1,0 1,-1-1,0 0,1 1,-1-1,-1 0,1 0,0 0,-1 1,0-1,0 0,0 0,0 0,-1 0,0-1,1 3,-1 0,0 0,0 0,0 0,0 0,0 1,-1-1,1 0,0 1,-1-1,0 1,1-1,-1 1,0 0,1-1,-1 1,0 0,0 0,0 0,0 1,0-1,0 0,0 1,-1-1,1 1,0 0,0 0,0 0,0 0,-1 0,1 0,-8 1,1 0,-1 1,0 0,1 0,0 1,-1 0,1 1,0 0,0 0,1 1,0 0,-1 1,-18 14,0 1,-19 19,28-23,0 1,1 1,1 0,0 1,2 1,-2 4,15-24,0 1,0-1,0 1,0-1,0 1,1-1,-1 1,1 0,-1-1,1 1,-1 0,1-1,0 1,0 0,0 0,0-1,0 1,0 0,1-1,-1 1,1 0,-1-1,1 1,-1 0,1-1,1 2,-1-1,1-1,0 0,0 0,0 0,0 1,0-2,0 1,0 0,0 0,1-1,-1 1,0-1,0 0,0 1,1-1,-1 0,0 0,1-1,-1 1,0 0,1-1,14-3,-1 0,1-1,-1 0,-1-2,1 1,-1-2,0 0,-1-1,8-6,4-4,-2-1,0-1,-1-2,14-17,-22 22,-1 0,-1-1,0-1,2-7,-10 17,0 0,-1 0,0-1,-1 0,0 1,-1-1,0 0,0-1,-1-9,-1 19,0-1,0 1,0 0,-1 0,1 0,-1-1,1 1,-1 0,0 0,1 0,-1 0,0 0,-1 0,1 1,0-1,0 0,-1 0,1 1,-1-1,0 1,1-1,-1 1,0 0,0 0,0 0,0 0,0 0,0 0,0 0,0 1,0-1,0 1,0-1,-1 1,1 0,0 0,-1 0,-6 0,1 0,-1 1,1 0,0 0,0 1,0 0,0 1,0-1,-4 3,-11 7,2 1,-1 1,2 1,-1 0,2 2,1 0,0 1,1 1,1 1,0 0,-2 7,12-18,1 0,0 0,1 0,0 1,0 0,1 0,-2 9,5-16,-1-1,1 1,0-1,0 1,-1 0,2-1,-1 1,0-1,1 1,-1 0,1-1,-1 1,1-1,0 0,0 1,0-1,1 0,-1 1,1-1,-1 0,1 0,0 0,-1 0,1-1,0 1,0 0,0-1,1 1,-1-1,0 0,0 0,1 0,-1 0,1 0,4 1,1 0,-1-1,0 0,1 0,-1-1,1 0,0-1,-1 1,1-1,-1-1,0 1,1-1,-1-1,0 1,0-1,0 0,-1-1,4-1,6-5,0-1,-1 0,0-1,-1 0,0-1,12-14,-15 14,-1 1,0-2,-1 0,0 0,-1 0,0-1,-1 0,4-14,-11 27,1 1,-1 0,0-1,1 1,-1 0,0-1,0 1,0-1,0 1,0 0,0-1,0 1,0-1,-1 1,1 0,0-1,-1 1,0 0,1-1,-1 1,0 0,1 0,-1 0,-1-1,1 1,-1 0,1 0,-1 0,0 0,0 0,1 1,-1-1,0 1,0-1,0 1,1 0,-1 0,0-1,0 1,0 1,-1-1,-6 1,0 0,0 1,0 0,0 1,1 0,-1 0,-1 2,-20 13,1 1,0 2,1 1,1 1,-11 14,3-5,31-28,-1 0,1 0,0 0,1 0,-1 1,1-1,0 1,-2 2,5-6,0-1,0 1,-1 0,1-1,0 1,0-1,0 1,0-1,0 1,-1 0,1-1,0 1,0-1,0 1,1-1,-1 1,0 0,0-1,0 1,0-1,1 1,-1-1,0 1,0-1,1 1,-1-1,0 1,1-1,-1 1,0-1,1 0,-1 1,1-1,-1 1,1-1,-1 0,1 0,-1 1,1-1,-1 0,1 0,0 0,-1 1,1-1,-1 0,1 0,-1 0,1 0,0 0,-1 0,1 0,-1 0,1-1,-1 1,1 0,5 0,0-1,0 0,0 0,0-1,2 0,18-8,-1 0,0-2,-1-1,0-2,-1 0,0-1,-2-1,11-11,3-4,-3-2,0-2,-2-1,15-25,-40 54,1 1,-1-1,-1 0,1 0,-1 0,-1 0,0-1,0 0,-1 0,1 0,-1-6,-2 14,0 0,0 0,0-1,0 1,0 0,0 0,-1 0,1 0,0 0,-1 0,1 0,-1 0,1 0,-1 0,1 0,-1 0,0 0,1 0,-1 0,0 0,0 1,0-1,0 0,0 1,0-1,0 1,0-1,-1 0,-1 0,0 1,0-1,1 1,-1-1,0 1,0 0,0 0,1 0,-1 0,-1 1,-9 2,0 0,0 0,1 1,-5 3,-3 1,-1 1,2 1,-1 0,2 2,-4 2,17-10,0 0,0 0,0 0,1 0,0 0,0 1,0 0,0 0,1 0,0 0,0 1,0-1,1 1,0 0,0 0,0 0,1 0,0 0,0 0,0 5,1-9,0-1,0 0,1 1,-1-1,0 0,1 1,-1-1,1 0,0 1,-1-1,1 0,0 0,0 0,0 0,0 0,0 0,0 0,0 0,0 0,0 0,0-1,0 1,0 0,1-1,-1 1,0-1,1 1,-1-1,0 0,1 1,-1-1,1 0,6 1,1 0,-1-1,0 1,8-2,-2-1,1 0,-1-1,0 0,0-1,-1 0,1-1,-1-1,0 0,-1-1,1 0,8-8,-5 3,0-1,-2-1,1 0,-2 0,0-2,-1 1,0-2,1-4,-10 18,-2-1,1 1,0 0,-1-1,1 1,-1-1,0 1,0-1,0 0,-1 1,0-1,1-1,-1 4,-1 0,1-1,-1 1,1 0,0 0,-1-1,0 1,1 0,-1 0,0 0,0 0,1 0,-1 0,0 0,0 0,0 0,0 0,-1 0,1 1,0-1,0 0,0 1,0-1,-1 1,1 0,0-1,-1 1,1 0,0-1,-1 1,1 0,0 0,-1 0,1 1,-1-1,-9 0,0 1,0 0,0 1,1 0,-1 0,1 1,-1 1,1 0,0 0,0 1,1 0,-9 6,-7 6,1 1,1 1,0 2,0 1,5-4,2 0,-4 6,15-17,0 0,0 0,1 1,0-1,0 1,1 0,-2 9,4-16,1-1,0 1,0 0,-1 0,1 0,0 0,0 0,0 0,0 0,0 0,0 0,0 0,1 0,-1 0,0 0,0 0,1 0,-1 0,1-1,-1 1,0 0,1 0,0 0,-1-1,1 1,0 0,0 0,0 0,1 0,0 0,0-1,-1 1,1 0,0-1,0 1,0-1,0 0,0 0,0 0,0 0,1 0,8-1,1 0,-1-1,1 0,4-3,-16 5,34-11,0-2,-1-1,0-2,-1-1,-1-1,-1-2,-1-1,-1-1,0-2,18-20,-41 38,1-1,-1 1,0-1,3-5,-7 11,0-1,-1 1,1 0,-1 0,1-1,-1 1,0-1,1 1,-1 0,0-1,0 1,0-1,0 1,0-1,0 1,0 0,-1 1,1-1,0 0,-1 1,1-1,-1 0,1 1,-1-1,1 1,-1-1,1 0,-1 1,0-1,1 1,-1 0,0-1,1 1,-1-1,0 1,0 0,1 0,-1-1,0 1,0 0,1 0,-1 0,-7-1,0 0,0 1,0 0,0 0,0 1,0 0,0 0,0 1,0 0,0 1,1-1,-1 1,-4 3,-8 5,0 0,1 1,1 1,-5 5,-18 15,2 2,-25 29,49-47,1 0,0 0,2 2,0-1,1 1,1 1,-6 17,15-34,-1 1,1 0,0 0,0 0,1 0,-1 0,1 0,0 0,0 0,0 0,0 0,1 0,0 0,0 3,0-4,1-1,-1 0,0 1,1-1,-1 0,1 0,0 0,0 0,0 0,0 0,0-1,0 1,0-1,1 1,-1-1,1 0,-1 0,0 0,1 0,0 0,-1-1,3 1,9 1,0 0,0-1,0-1,0 0,0-1,0 0,0-1,2-1,18-5,-1-1,26-10,-49 15,0 0,0-1,-1 0,0 0,0-1,0 0,0-1,-1 0,0 0,-1-1,1 0,-1 0,-1 0,0-1,0 0,-1-1,0 1,0-1,-1 0,-1 0,1 0,-2-1,1 1,-1-8,-1 16,-1 0,0 0,0 1,0-1,0 0,0 0,0 0,0 0,-1 0,1 0,-1 1,0-1,1 0,-1 0,0 1,0-1,0 0,0 1,0-1,0 1,-1-1,0 0,0 2,1-1,-1 0,0 0,0 0,1 1,-1-1,0 1,0-1,0 1,0 0,0 0,0 0,0 0,0 0,0 0,-1 1,-6 1,0 0,0 1,-1 0,2 1,-1 0,0 0,-6 5,-6 5,1 2,0 0,1 2,0 0,2 1,0 0,1 2,-2 4,-11 20,2 2,1 0,-6 22,27-56,-1 0,2 0,0 1,0-1,0 8,4-18,0 0,-1 0,1 0,0 0,1 0,-1 0,0 0,1 0,0 0,0 0,0-1,0 1,0 1,0-3,0 1,1-1,-1 0,0 1,0-1,1 0,-1 1,1-1,-1 0,1 0,0 0,-1-1,1 1,0 0,0-1,-1 1,1-1,0 1,0-1,0 0,0 0,0 0,8 0,-1-1,0 0,0 0,0-1,0 0,0-1,0 0,-1 0,1-1,-1 0,7-5,11-7,-1-1,22-19,-18 11,-1-1,-1-2,-1 0,18-28,-32 39,0 0,-2-1,0 0,0-1,-2 0,-1-1,0 0,-1 0,1-13,-6 30,-1 0,1 0,-1 0,0 1,0-1,0 0,-1 0,1 0,-1 1,1-1,-1 0,0 0,0 1,0-1,0 1,0 1,0 0,-1-1,1 1,0 0,0 0,-1 0,1 0,-1 0,1 0,-1 0,1 1,-1-1,1 0,-1 1,0-1,1 1,-1 0,0-1,0 1,1 0,-1 0,0 0,-9 1,1 0,0 0,0 1,0 0,0 0,0 1,1 1,-1 0,1 0,0 1,0 0,0 0,-6 6,-5 5,0 0,1 2,1 0,-15 20,19-21,1 1,0 0,2 1,0 1,1 0,1 0,0 1,2 0,1 0,0 1,-1 18,6-35,1-1,-1 1,1-1,0 1,1 0,-1-1,1 1,0-1,0 0,0 1,1-1,0 2,-1-4,0 0,1 0,-1-1,1 1,-1 0,1-1,-1 1,1-1,0 0,-1 0,1 1,0-1,0 0,0 0,0-1,0 1,0 0,0-1,0 1,1-1,-1 0,0 0,0 1,0-1,0-1,2 1,7-1,0-1,0-1,0 1,0-2,0 1,-1-2,0 1,0-1,0-1,-1 0,6-5,10-7,-2-1,-1-1,15-18,-16 16,-2-2,0-1,10-18,-20 28,-1 0,0-1,-1 1,-1-2,-1 1,0-1,0-3,-5 15,1 1,0-1,-1 1,0-1,0 0,0 1,-1-1,1 1,-2-3,2 6,0-1,-1 1,1 0,-1 0,1 0,-1-1,0 1,0 0,1 0,-1 0,0 0,0 1,0-1,0 0,0 0,0 0,0 1,0-1,0 0,-1 1,1-1,0 1,0 0,-1-1,1 1,0 0,0 0,-1 0,1 0,0 0,-1 0,1 0,0 0,-1 0,-2 1,-1 0,1 0,-1 1,1-1,0 1,-1 0,1 0,0 0,0 1,0-1,-1 2,-40 38,38-35,-23 27,0 2,3 1,1 2,2 0,1 1,2 2,-9 27,28-64,-4 9,0 0,1 0,0 0,1 1,1 0,0 0,1 0,0 14,2-27,1 0,-1 0,0 0,0 0,1 0,-1 0,1 0,0 0,0-1,0 1,0 0,0 0,0-1,0 1,0 0,1-1,-1 1,0-1,1 0,0 1,0 0,1-1,0 1,1-1,-1 1,1-1,-1 0,0 0,1-1,0 1,-1-1,1 1,2-1,7-1,-1 0,0-1,0 0,0-1,-1 0,11-5,1-1,-1-2,0 0,-1-2,0 0,-1-2,0 0,7-9,-13 12,-2-1,0-1,0 0,-1 0,-1-1,0 0,-1-1,-1 0,0-1,2-10,-8 23,-1-1,1 1,-1-1,0 0,-1 0,1 1,-1-1,0 0,-1 0,1 0,0 3,-1 0,1 1,-1-1,0 1,1-1,-1 1,0 0,0-1,0 1,0 0,0 0,0-1,0 1,0 0,-1 0,1 0,0 0,-1 0,1 1,-1-1,1 0,-1 1,1-1,-1 1,1-1,-1 1,0 0,1 0,-1 0,1-1,-1 2,-13-2,0 1,0 1,0 0,1 1,-1 0,1 2,-1-1,1 2,0 0,0 1,1 0,0 1,0 0,0 1,1 1,-2 2,-4 4,0 0,2 1,0 1,0 1,2 0,0 1,2 0,0 1,1 1,0 0,9-16,-1 0,1 0,0 1,1-1,-1 0,1 1,0 0,0-1,1 1,0 0,0 2,0-6,1 1,0-1,0 0,-1 0,1 1,0-1,1 0,-1 0,0 0,1 0,-1-1,1 1,-1 0,1 0,0-1,0 1,0-1,0 0,0 0,0 1,0-1,0-1,0 1,1 0,-1 0,0-1,1 1,0-1,12 2,-1 0,0-1,1 0,-1-1,1-1,-1-1,1 0,-1 0,0-2,0 0,0 0,8-5,8-4,0-1,-1-1,0-2,-2-1,2-2,-15 9,0-1,-1 0,0 0,-1-2,-1 1,9-13,-16 19,1 0,-1 0,0 0,-1 0,0-1,0 1,-1-1,0 0,0 0,-1 0,0 0,0 0,-1 0,0 0,0 0,-1 0,1 6,0 1,0-1,-1 1,1-1,-1 1,1-1,-1 1,1 0,-1-1,0 1,0 0,1-1,-1 1,0 0,0 0,0 0,-1 0,1 0,0 0,0 0,0 0,-1 1,1-1,0 0,-1 1,1-1,-1 1,1-1,-1 1,1 0,-1 0,1 0,-1-1,0 2,-4-1,0 0,0 1,0 0,0 1,0-1,1 1,-1 0,-3 2,-14 8,1 0,0 1,1 2,0 0,1 1,-5 6,-1 3,0 2,2 1,1 0,-1 4,8-7,0 0,-5 15,16-30,1 0,0 0,0 0,1 0,1 1,-1-1,2 1,-1 4,2-13,0 0,0 1,0-1,0 0,0 0,1 0,-1 0,1 0,-1 0,1 0,0 0,0 0,0 0,0 0,0-1,0 1,0 0,1 0,-1-1,1 1,-1-1,1 0,-1 1,2-1,0 1,1-1,-1 1,0-1,0 0,1 0,-1-1,1 1,-1-1,0 1,1-1,-1 0,2 0,6-1,-1-1,1 0,-1 0,1-1,-1 0,0 0,0-1,8-5,-2-2,0 0,0-1,-1-1,-1 0,0-1,-1-1,0 0,5-9,-3 1,0 0,-1-1,-2-1,-1 0,8-22,-17 40,0 0,0 1,-1-1,1 0,-1 0,-1 0,0 0,0-1,0 7,0-1,0 0,-1 0,1 1,0-1,-1 0,0 1,1-1,-1 0,0 1,0-1,0 1,0-1,0 1,0 0,-1-1,1 1,0 0,-1 0,1 0,-1 0,1 0,-1 0,1 0,-1 0,0 1,1-1,-1 1,0-1,0 1,1 0,-1-1,0 1,-8 0,0 0,0 0,0 0,0 2,0-1,0 1,0 0,1 1,-1 0,1 1,0 0,0 1,0-1,0 2,-1 1,-11 7,1 2,1 0,1 1,1 0,-11 14,11-10,1 1,1 0,1 1,1 0,1 1,1 1,1 0,2 0,0 1,1 0,2 0,1 1,-1 23,5-45,-1-1,2 0,-1 1,0-1,1 0,0 0,0 1,0-1,0 0,1 0,-1 0,1 0,2 2,-3-4,1 0,0 0,0-1,-1 1,1 0,0-1,0 0,1 0,-1 1,0-1,0 0,1-1,-1 1,0 0,1-1,-1 1,0-1,1 0,-1 0,1 0,-1 0,1 0,-1 0,2-1,12-2,-1 0,1-2,-1 0,0 0,0-1,-1-1,0 0,11-8,5-6,-1 0,0-2,8-10,-13 10,0-2,-1 0,9-16,-23 28,0-1,-1 0,0 0,-1-1,0 0,-1 0,-1-1,0-4,-4 16,0 1,0-1,-1 0,0 1,0-1,0 1,0-1,0 1,-1-1,1 1,-1-1,0 0,0 2,0 1,1 0,-1-1,0 1,0 0,0-1,0 1,0 0,-1 0,1 0,0 0,-1 0,1 0,0 0,-1 0,1 1,-1-1,1 0,-1 1,1-1,-1 1,0 0,1 0,-1-1,1 1,-2 0,-5 0,0 1,1 0,-1 0,0 0,1 1,-1 0,1 0,0 1,-1 0,1 0,1 1,-1 0,-3 3,-14 10,0 1,-17 19,40-36,-20 18,1 1,2 2,0 0,1 1,1 0,1 1,-5 12,12-18,0 0,1 0,0 1,2 0,0 0,1 1,1-1,1 1,1 0,0-1,2 3,-1-18,0-1,1 0,-1 0,1 0,0 0,-1 0,2 0,-1 0,0 0,0 0,1 0,0 0,-1-1,1 1,0-1,0 1,1-1,-1 0,1 1,0-1,1 0,-1 0,1 0,0-1,-1 1,1-1,0 0,0 0,0 0,0 0,1-1,-1 0,1 0,8 0,0-1,0-1,0 0,0-1,0 0,-1-1,0-1,9-4,-2 0,0-2,0 0,-1-1,-1-1,0 0,-1-1,0-1,-1-1,-1 0,-1-1,0-1,-1 0,4-8,-13 19,1 0,-1 0,-1 0,1-1,0-2,-3 8,0 1,1 0,-1 0,0 0,0-1,0 1,0 0,0 0,0-1,0 1,0 0,0 0,-1-1,1 1,-1 0,1 0,-1 0,1-1,-1 1,1 0,-1 0,0 0,0 0,1 0,-1 0,0 1,0-1,0 0,0 0,0 0,0 1,0-1,-1 1,1-1,0 1,0-1,-7 0,1-1,-1 2,1-1,-1 1,0 0,1 0,-1 1,1 0,-1 0,1 1,-1 0,1 0,0 1,-2 1,-9 4,0 1,0 0,1 2,-14 10,7-2,1 0,0 2,1 0,2 2,0 0,1 1,1 1,2 1,1 0,0 1,2 1,1 0,1 3,10-29,0 0,1 1,-1 0,0-1,1 1,0-1,0 1,0 0,0-1,0 1,0 0,0-1,1 1,0-1,-1 1,2 1,-1-3,0 0,0 0,0 0,0 0,0 0,1 0,-1 0,0 0,1 0,-1 0,1-1,-1 1,1-1,-1 1,1-1,-1 1,1-1,-1 0,1 0,0 0,-1 0,1 0,-1 0,1 0,0 0,-1-1,1 1,-1-1,15-2,-1-1,0-1,0-1,0 0,-1-1,0 0,0-1,-1 0,0-2,-1 1,5-5,12-13,-1 0,-1-2,-2-1,0-3,-7 9,-1-1,3-9,-15 26,0-1,-1 0,0 0,-1 0,0-1,-1 0,0 1,1-9,-3 17,0 0,0-1,0 1,0 0,0 0,0-1,0 1,-1 0,1 0,0 0,-1-1,1 1,-1 0,0 0,1 0,-1 0,0 0,1 0,-1 0,0 0,0 0,0 1,-1-2,0 1,-1 0,1-1,0 1,-1 0,0 1,1-1,-1 0,1 1,-1 0,0-1,0 1,-7 0,1 1,-1-1,1 2,-1-1,1 1,-2 1,-3 2,0 1,1 0,-1 1,1 1,0 0,1 0,0 1,0 1,1 0,1 1,-1 0,2 0,-9 13,6-6,0 1,1 0,1 1,1 0,1 0,1 1,0 0,2 0,-1 6,6-26,-2 8,1-1,0 1,1-1,-1 1,2 0,-1 2,0-10,1 1,-1-1,0 1,1-1,-1 1,1 0,0-1,-1 0,1 1,0-1,0 1,0-1,0 0,0 0,0 1,0-1,0 0,0 0,1 0,-1 0,0 0,1-1,-1 1,1 0,-1-1,1 1,-1-1,1 1,-1-1,1 0,0 1,-1-1,1 0,-1 0,1 0,0-1,8 0,0 0,-1-1,1 0,0-1,-1 0,0 0,0-1,0 0,0-1,0 0,-1 0,1-2,5-3,-1 0,-1-1,0-1,0 0,-1 0,7-13,-8 10,-1 0,0 0,4-13,-9 20,-1 0,-1-1,1 1,-1-1,-1 1,1-1,-2 1,1-5,-1 11,0 0,0 1,0-1,0 1,-1-1,1 0,-1 1,1-1,-1 1,1-1,-1 1,0 0,1-1,-1 1,0 0,0-1,0 1,0 0,-1 0,1 0,0 0,0 0,-2-1,1 1,-1 0,0 0,0 0,0 0,0 0,0 1,0-1,0 1,0 0,0 0,0 0,-1 0,-6 1,-1 1,1 0,0 1,0 0,0 0,-9 5,8-2,0 1,0 0,1 1,0 0,1 1,-1 0,2 0,-1 1,2 0,-1 1,1 0,-2 5,-10 19,2 2,1 0,-2 11,8-21,1 0,1 1,1 0,1 1,2-1,-1 27,5-52,0 0,0 0,0 0,0 0,1 0,-1 0,1 0,0 0,0 0,0 0,0 0,0-1,1 1,-1 0,1-1,-1 1,1-1,0 0,0 0,1 1,-1-1,0-1,0 1,1 0,0 0,-1-1,1 0,0 1,-1-1,1 0,0 0,0-1,0 1,0-1,0 1,0-1,0 0,0 0,0 0,0 0,0-1,0 1,0-1,2 0,14-4,1-1,-1-1,-1 0,1-1,-1-1,0-1,-1-1,-1 0,16-13,-12 6,0 0,-1-1,-1-1,-1-1,-1-1,0 0,1-6,-10 17,0-1,-1-1,0 1,-1-1,-1 0,0 0,-1-1,0 1,-1-1,0-2,-2 14,1 1,-1 0,0-1,0 1,-1 0,1 0,0-1,0 1,-1 0,1-1,0 1,-1 0,1 0,-1 0,0 0,1-1,-1 1,0 0,0 0,0 0,0 0,0 1,0-1,0 0,0 0,0 0,0 1,0-1,0 1,0-1,-1 1,1-1,0 1,0 0,-1-1,1 1,0 0,-1 0,1 0,0 0,-1 0,1 0,0 1,0-1,-1 0,-5 2,0-1,0 1,1 0,-1 1,0 0,1 0,-5 3,-9 7,1 1,1 0,0 2,1 0,0 1,-7 12,-9 12,2 2,-8 18,38-60,-34 63,33-59,0 0,0 0,1 0,-1 0,1 1,0-1,0 0,1 0,-1 1,1-1,1 1,-1-1,1-3,-1 0,1-1,-1 1,1 0,0-1,0 1,0 0,0-1,0 1,0-1,1 0,-1 1,0-1,1 0,-1 0,1 0,-1 0,1 0,-1 0,1 0,0 0,-1-1,1 1,0-1,0 1,0-1,-1 0,1 1,0-1,0 0,0 0,0-1,0 1,7 0,0-1,0 0,0-1,0 0,0 0,3-2,16-6,-1-1,-1-1,0-2,0 0,-1-2,-1 0,-1-2,-1-1,0 0,3-6,-19 18,0-1,0 0,-1 0,0-1,-3 7,-1-1,0 1,0-1,0 1,0-1,0 0,0 1,-1-1,1 0,-1 1,0-1,0 0,0 0,0 1,0-1,-1 0,0 1,1 1,-1 0,0 0,1 0,-1-1,0 1,0 0,0 0,0 0,0 0,0 0,0 1,-1-1,1 0,0 0,0 1,-1-1,1 1,0-1,-1 1,1 0,-1-1,1 1,0 0,-1 0,-39-1,36 1,-7 1,-1 1,1 0,-1 1,1 1,0 0,0 1,0 0,1 0,-1 1,2 1,-1 0,1 0,-8 8,2-1,0 0,2 2,0-1,0 2,2 0,0 0,1 1,0 1,7-12,1 1,0-1,0 1,0 0,-1 8,4-15,-1 1,1 0,0-1,0 1,0 0,0-1,0 1,0 0,0 0,0-1,1 1,-1-1,1 1,-1 0,1-1,0 1,0-1,0 1,0-1,0 1,0-1,0 0,0 0,0 1,0-1,1 0,-1 0,1 0,-1 0,2 0,2 1,0 0,1 0,-1-1,1 0,-1 0,1 0,-1-1,1 1,-1-2,1 1,0 0,-1-1,1 0,-1-1,1 1,-1-1,0 0,0 0,0 0,0-1,0 0,0 0,4-4,3-1,-1-2,0 1,0-2,-1 1,0-2,-1 1,0-1,4-8,-12 18,0 0,0 1,0-1,0 0,0 0,-1 0,1 0,0 0,-1 0,1 0,-1 0,0 0,0 0,0 0,0 0,0 0,0 0,-1-1,0 2,1-1,-1 1,0 0,0 0,0 0,1 0,-1 0,0 1,-1-1,1 0,0 0,0 1,0-1,0 0,0 1,-1-1,1 1,0 0,-1-1,1 1,0 0,0 0,-1 0,1 0,0 0,-1 0,1 0,-1 1,-9 0,0 0,1 1,0 0,-1 1,1 0,0 1,0 0,0 1,1 0,0 0,-3 3,-20 15,1 1,-12 12,37-30,-8 5,1 1,1 0,0 1,1 0,0 1,1 0,0 0,2 1,-1 1,0 5,8-20,0 1,0 0,1-1,-1 1,1 0,-1 0,1 0,0-1,0 1,0 0,0 0,0 0,0 0,0-1,1 1,-1 0,1 0,0 1,-1-3,1 1,0 0,-1-1,1 1,0 0,0-1,-1 1,1-1,0 1,0-1,0 0,0 1,0-1,0 0,-1 0,1 0,0 1,0-1,0 0,0 0,0 0,0 0,0-1,1 1,5-2,1 1,0-2,-1 1,0-1,0 0,0-1,5-3,15-9,-1-2,-1 0,0-2,-2-1,0-1,-13 13,-1-1,-1-1,0 1,0-1,-1-1,0 1,-1-1,0 0,-1-1,-1 0,0 1,0-1,-1-2,-3 14,1 0,-1 0,0-1,0 1,1 0,-1-1,0 1,0 0,0-1,-1 1,1 0,0-1,0 1,-1 0,1-1,-1 1,1 0,-1 0,0 0,1-1,-1 1,0 0,0 0,0 0,1 0,-1 0,0 0,0 1,-1-1,1 0,0 0,0 1,0-1,0 1,-1-1,1 1,0-1,-1 1,1 0,0 0,-1-1,1 1,0 0,-1 0,1 0,-1 1,-5-1,-1 1,1 0,0 1,0 0,0 0,1 0,-1 1,-1 1,-1 0,1 1,1 0,-1 1,1 0,0 0,0 0,0 1,-4 7,8-11,0 1,0 0,1 0,-1 0,1 0,0 0,0 0,1 1,-1-1,1 1,0-1,0 1,0-1,1 1,0 0,0-1,0 1,1 3,-1-6,1 0,0-1,-1 1,1 0,0 0,0-1,1 1,-1 0,0-1,0 0,1 1,-1-1,1 0,-1 1,1-1,0 0,-1 0,1 0,0 0,0-1,-1 1,1 0,0-1,0 1,1-1,7 2,0 0,0-1,0-1,4 1,-12-1,12 0,0 0,-1-1,1-1,0 0,-1-1,0 0,0-1,0 0,0-1,0-1,-1 0,0-1,0 0,-1 0,0-2,0 1,-1-1,0-1,-1 0,0 0,0-1,-1 0,-1 0,-5 9,-1 1,0-1,0 1,0-1,-1 0,1 1,0-1,0 0,-1 1,1-1,-1 0,0 0,0 0,1 0,-1 1,0-1,-1 0,1 0,0 0,-1-1,0 2,1-1,-1 1,0 0,0 0,-1 0,1 0,0 0,0 1,0-1,-1 0,1 0,0 1,-1-1,1 1,0-1,-1 1,1 0,-1-1,1 1,-1 0,1 0,-1 0,1 0,0 0,-1 0,0 1,-5 0,0 0,0 0,0 1,0-1,1 2,-1-1,0 1,1 0,0 1,-5 3,-12 8,1 2,-4 4,-1 1,14-11,-2 0,1 0,-9 11,20-18,0-1,0 0,0 1,1-1,-1 1,1 0,0 0,0 0,0 0,1 0,-1 0,1 1,0 2,1-5,0 0,0 0,0-1,0 1,1 0,-1 0,1-1,-1 1,1 0,0-1,0 1,0-1,-1 1,1-1,1 1,-1-1,0 1,0-1,0 0,1 0,-1 0,1 0,-1 0,1 0,-1 0,1 0,0-1,-1 1,1 0,1-1,4 3,1-1,0 0,-1-1,1 1,0-2,6 1,3-2,1 0,-1-1,0-1,0-1,0 0,0-2,0 1,-1-2,0 0,-1-1,1-1,-1 0,-1-1,3-3,-16 12,0 0,0 0,0 0,0 0,0 0,0 0,-1 0,1 0,0 0,-1 0,1 0,0 0,-1 0,1-2,-1 3,0 0,0-1,0 1,0-1,0 1,0 0,-1-1,1 1,0 0,0-1,0 1,0-1,0 1,-1 0,1-1,0 1,0 0,-1 0,1-1,0 1,-1 0,1 0,0-1,-1 1,1 0,0 0,-1 0,1-1,0 1,-4-1,1 0,-1 0,0 1,1-1,-1 1,1 0,-1 0,0 0,0 0,-16 2,0 0,0 2,0 0,1 1,0 1,0 0,0 2,1 0,0 1,0 1,1 1,1 0,0 1,0 1,1 1,-6 7,16-15,1 0,0 0,0 0,0 1,1-1,-1 2,3-7,1 0,-1 0,1 0,-1 0,1 1,-1-1,1 0,0 0,-1 1,1-1,0 0,0 0,0 1,0-1,0 0,0 0,0 1,1-1,-1 0,0 0,1 1,-1-1,1 0,-1 0,1 0,0 0,-1 0,1 1,0-1,0-1,0 1,0 0,0 0,0 0,0 0,0-1,0 1,1 0,6 2,1-1,-1 0,1 0,0-1,0 0,0-1,0 0,0 0,7-2,11-2,0-1,16-5,-31 7,-1 0,1-1,-1-1,0 0,0-1,-9 6,0-1,0 0,0 0,-1 0,1 0,-1 0,1-1,-1 1,1 0,-1-1,1 1,-1-1,0 0,0 1,0-1,0 0,0 1,0-1,-1 0,1 0,-1 0,1 0,-1 0,0 0,1 0,-1 0,0 0,0 0,0 0,-1 0,1 0,0 0,-1 0,0 0,0 0,0-1,-1 1,1 0,-1 1,0-1,1 0,-1 0,0 1,0-1,0 1,0 0,0-1,-1 1,1 0,0 0,0 1,-1-1,1 0,-1 1,1-1,0 1,-1 0,-12-2,1 0,-1 2,-4 0,6 0,-6 0,1 1,-1 0,0 1,-12 4,24-4,1-1,-1 1,1 1,0-1,0 1,0 0,0 0,0 1,1-1,-1 1,1 1,0-1,0 1,1 0,-1 0,4-4,0 1,0-1,0 0,0 0,0 1,1-1,-1 1,1-1,-1 1,1-1,-1 1,1-1,0 1,-1-1,1 1,0-1,0 1,0 0,0-1,1 1,-1 0,1-1,-1 0,1 1,0-1,0 0,0 0,0 1,0-1,0 0,0 0,0 0,1 0,-1 0,0 0,1-1,-1 1,0 0,2 0,6 2,1 0,-1-1,1 0,-1-1,1 0,2 0,14 0,0-1,1-1,-1-2,0 0,0-2,0-1,-1-1,0-1,0-1,-1-1,14-9,-28 13,-1 0,0 0,0-1,0-1,1-2,-7 7,0 0,0 0,0 0,-1 0,1-1,-1 1,0-1,0 0,0 0,-1 0,1 0,-1 0,0 0,0 0,0-1,-1 4,0 0,-1-1,1 1,0-1,0 1,0 0,-1-1,1 1,-1 0,1-1,-1 1,0 0,1 0,-1-1,0 1,0 0,0 0,0 0,0 0,0 0,0 0,0 1,0-1,0 0,-1 0,1 1,0-1,0 1,-1-1,1 1,0-1,-2 1,-5-2,-1 1,1 0,-1 0,1 1,-2 0,1 0,-32 0,0 2,1 1,-32 8,53-8,1 2,-1 0,1 1,0 1,0 1,0 0,1 2,1-1,-1 2,10-5,-1 0,1 1,0-1,1 1,-6 7,11-12,-1-1,1 1,0-1,0 1,0-1,0 1,0 0,1-1,-1 1,0 0,1-1,-1 1,1 0,0 0,0 0,-1 0,1-1,0 1,1 0,-1 0,0 0,0 0,1 0,-1-1,1 1,0 0,-1-1,1 1,0 0,0-1,0 1,0-1,0 1,3 1,0 0,-1 0,1 0,0-1,0 0,1 0,-1 0,0 0,1 0,-1-1,1 0,0 0,58 8,-52-8,23 3,0-2,0-1,1-2,29-5,-62 6,0 0,0-1,1 1,-1-1,0 0,0 0,0 0,0 0,0 0,0 0,0-1,0 1,1-2,-3 3,1-1,-1 1,0 0,0-1,1 1,-1-1,0 1,0 0,0-1,0 1,0-1,1 1,-1 0,0-1,0 1,0-1,0 1,0-1,0 1,0 0,-1-1,1 1,0-1,0 1,0 0,0-1,-1 0,0 0,0 0,1 0,-1 0,0 0,0 0,0 0,0 1,0-1,-1 0,1 1,0-1,-1 0,-21-9,-1 1,-1 1,1 1,-1 2,-21-3,5 3,1 2,-1 2,-12 2,21 2,0 1,1 2,-1 1,1 2,0 0,1 3,0 0,1 2,1 1,0 1,-13 12,72-48,1 1,4-1,42-24,-69 39,34-21,-1-2,-1-1,-2-2,22-24,-55 49,-1 0,1-1,-1 0,0 0,2-5,-7 11,1 0,0 0,-1 0,1 0,-1 0,1 0,-1 0,0 0,1 0,-1-1,0 1,0 0,0 0,0 0,0 0,0 0,0-1,0 1,0 0,0 0,-1 0,1 0,0 0,-1 0,1-1,-1 1,1 0,-1 0,0 1,1-1,-1 0,0 0,0 0,0 0,0 0,0 1,1-1,-1 0,0 1,-1-1,1 1,0-1,-1 1,-6-3,0 1,-1 0,0 1,1 0,-1 1,0-1,1 1,-9 2,-11 1,-1 2,-1 2,-10 1,0 2,1 2,0 1,1 2,1 2,-7 6,33-13,11-10,0 1,0-1,0 0,0 0,0 0,0 1,0-1,0 0,0 0,0 0,0 1,0-1,0 0,0 0,1 0,-1 1,0-1,0 0,0 0,0 0,0 0,1 0,-1 1,0-1,0 0,0 0,0 0,1 0,-1 0,0 0,0 0,0 0,1 0,-1 0,0 1,0-1,1 0,2 0,0 0,0 1,0-1,1 0,-1 0,0-1,0 1,3-1,26-9,-1-1,0-1,0-2,-1-1,21-15,-30 18,-19 11,155-92,-129 74,-2 0,0-2,-1-1,11-13,-32 31,0 0,-1-1,0 1,0-1,0 0,2-4,-4 8,-1 0,0 0,1 1,-1-1,0 0,0 0,0 0,1 0,-1 1,0-1,0 0,0 0,-1 0,1 0,0 0,0 0,0 1,-1-1,1 0,0 0,-1 0,1 1,0-1,-1 0,1 1,-1-1,0 0,1 1,-1-1,1 0,-1 1,0-1,1 1,-1-1,0 1,0 0,0-1,1 1,-1 0,0-1,0 1,0 0,0 0,0 0,-6-2,0 1,1 1,-1-1,0 1,0 0,1 1,-1-1,0 1,0 1,-1 0,-16 5,0 1,-2 1,-76 35,-60 36,153-76,1 2,-1-1,1 1,0 0,-3 4,9-8,1-1,0 1,-1-1,1 1,0 0,-1 0,1 0,0 0,0 0,1 0,-1 0,0 0,1 0,0-1,0 1,0-1,0 0,0 0,0 0,0 0,0 0,1 0,-1 0,1 0,-1 0,0 0,1 0,0 0,-1 0,1 0,0 0,-1 0,1 0,0-1,0 1,0 0,0-1,0 1,-1 0,2-1,3 3,1 0,0 0,0-1,0 0,0 0,0 0,1-1,-1 0,0 0,1-1,-1 1,1-2,-1 1,0-1,5 0,2-2,0 0,0 0,-1-1,1-1,-1 0,0 0,1-2,11-7,-1-1,5-4,-21 14,0-1,0 0,-1 0,0 0,0-1,0 0,-1 0,4-7,-9 13,1 1,-1-1,0 0,1 1,-1-1,0 0,0 0,0 1,0-1,0 0,0 0,0 1,0-1,0 0,0 0,0 1,0-1,-1 0,1 0,0 1,0-1,-1 0,1 1,0-1,-1 0,1 1,-1-1,1 1,-1-1,1 1,-1-1,0 1,1-1,-1 1,1-1,-1 1,0 0,1 0,-1-1,0 1,0 0,1 0,-1-1,0 1,0 0,1 0,-2 0,-39-4,40 4,-18 1,1 1,0 0,1 2,-1 0,1 0,-1 2,1 0,1 1,-1 1,1 0,1 2,0-1,-8 7,-1 3,1 1,1 0,0 2,2 1,0 0,2 1,-11 19,19-28,1 1,1 0,1 1,0 0,1 0,0 0,2 1,0-1,1 1,1 0,0 1,2 8,0-23,1 0,-1 1,1-1,1 1,-1-1,0 0,1 0,0 0,0 0,0 0,1 0,-1-1,1 1,0-1,0 0,0 1,1-1,-1-1,1 1,-1 0,1-1,0 0,0 0,0 0,0 0,0-1,0 1,1-1,-1 0,0-1,1 1,-1-1,1 0,-1 0,1 0,-1 0,1-1,-1 0,0 0,1 0,-1 0,0-1,4-1,-1-1,-1 0,1 0,-1 0,1-1,-1 0,0 0,-1 0,4-5,38-50,-45 57,0 0,0-1,0 1,0 0,0-1,-1 0,1 1,-1-1,0 0,0 0,-1 1,1-1,-1 0,0 0,0 0,0 0,0 0,-2-3,2 5,-1-1,0 0,-1 1,1-1,0 1,-1 0,0-1,1 1,-1 0,0 0,0 0,0 0,0 0,-1 0,1 1,0-1,-1 1,1 0,-1-1,1 1,-1 0,0 1,1-1,-1 0,0 1,0-1,-8 0,0-1,0 2,0-1,-1 2,1-1,0 1,0 1,0 0,4 0,-1 0,1 0,0 1,-1 0,1 0,0 0,1 1,-1 0,1 1,0-1,-4 5,2 1,14-8,20-13,22-21,-1-3,-2-2,-1-1,22-28,-55 56,46-52,-52 57,-1-1,0 0,0 0,0-1,-1 1,0-1,0 1,-1-1,2-6,-4 12,0 0,0 0,0 0,0 1,0-1,0 0,0 0,0 0,0 0,-1 0,1 0,0 0,0 1,-1-1,1 0,-1 0,1 0,-1 1,1-1,-1 0,1 1,-1-1,0 0,0 1,1-1,-1 1,0-1,0 1,1-1,-1 1,0 0,0-1,0 1,0 0,1 0,-1 0,0-1,0 1,0 0,0 0,0 0,0 0,0 1,0-1,0 0,-7 0,-1 1,1 0,-1 1,-3 1,11-3,-23 7,0 0,0 2,1 1,0 1,0 1,1 1,1 0,0 2,1 1,1 0,-1 3,7 0,12-19,1 1,0-1,0 1,0-1,0 1,0-1,0 1,0-1,0 1,0-1,0 1,0 0,0-1,0 1,0-1,0 1,0-1,1 1,-1-1,0 1,0-1,1 1,-1-1,2 1,-1 0,1 0,0 0,-1-1,1 1,0 0,-1-1,1 0,0 1,0-1,0 0,0 0,-1 0,1 0,0 0,0 0,0-1,-1 1,1-1,1 1,15-5,0-1,0 0,0-1,-1-1,0-1,12-8,5-5,-2-1,23-20,-48 37,9-9,0 1,4-7,-17 18,0-1,0 1,-1 0,1-1,-1 0,0 0,0 1,0-1,-1 0,1-1,-1 1,0 0,0 0,0-2,-1 5,0 0,-1 0,1 0,0 0,0 0,-1 0,1 0,-1 0,1 0,-1 0,1 1,-1-1,0 0,1 0,-1 0,0 1,1-1,-1 0,0 1,0-1,0 0,0 1,0-1,0 1,0 0,0-1,0 1,0 0,0 0,0-1,0 1,-38-4,32 4,-24-1,1 2,-1 2,1 1,-1 1,1 1,1 2,-14 5,-13 8,1 2,1 2,-18 14,61-33,-37 23,45-26,-1 0,1 0,0 0,0 0,0 0,0 1,0-1,1 1,-1 0,0 3,2-7,1 1,0-1,-1 1,1 0,0-1,0 1,-1-1,1 1,0 0,0-1,0 1,0 0,0-1,0 1,0 0,0-1,0 1,0 0,0-1,1 1,-1-1,0 1,0 0,1-1,-1 1,0-1,1 1,0 0,0-1,0 1,0-1,0 1,1-1,-1 1,0-1,0 0,0 0,1 1,-1-1,0 0,0 0,1 0,-1-1,0 1,1 0,27-5,1-2,-1-1,0-1,-1-1,14-8,-21 10,29-14,0-3,-2-1,-1-2,-1-3,33-28,-73 54,-1 0,1 0,-1 0,0-1,0 1,0-2,-5 6,1 1,-1-1,0 1,1-1,-1 0,0 1,0-1,1 0,-1 1,0-1,0 0,0 1,0-1,0 0,0 0,0 1,0-1,0 0,0 1,0-1,0 0,-1 0,1 1,0-1,0 0,-2 0,1 0,0 1,0-1,0 0,0 0,-1 0,1 1,0-1,-1 1,1-1,0 1,-1-1,1 1,-1 0,1 0,-1 0,1 0,-1 0,-25-2,-1 2,1 1,0 1,-1 2,1 1,1 0,-1 2,1 1,-1 2,-19 8,2 2,0 2,1 2,-25 19,68-43,-55 40,51-36,-1 1,1-1,0 1,0 0,0 0,1 0,0 0,0 1,-1 3,3-8,0 0,1 1,-1-1,1 1,-1-1,1 1,0-1,-1 1,1-1,0 1,0-1,0 1,0-1,1 1,-1-1,0 1,1-1,-1 1,1-1,-1 1,1-1,0 0,0 0,0 0,0 0,0 0,0 0,0-1,0 1,0 0,0-1,0 1,1 0,-1-1,0 0,0 1,1-1,-1 0,1 1,5-1,0 1,1-1,-1-1,0 1,0-1,0 0,0-1,1 0,18-6,0-2,0 0,-1-2,0-1,-1-1,10-8,3-5,-2 0,-1-3,20-22,-44 43,-1-1,1 0,-2-1,0 0,0 0,-1-1,0 0,-1 0,-1-1,0 0,-1 0,2-5,-6 16,1 0,-1 0,0 0,0-1,0 1,0 0,0 0,0 0,-1 0,1-1,-1 1,1 0,-1 0,0 0,0 0,0 0,0 0,0 0,0 1,0-1,-2-1,1 1,-1 0,0 0,1 0,-1 0,0 1,0-1,-1 1,1 0,0 0,0 0,0 0,-1 0,1 1,-13-2,0 1,0 1,0 1,1 0,-9 2,8-1,1 0,0 2,0-1,0 2,0 0,1 1,0 0,0 1,0 1,1 0,0 0,1 2,0-1,0 2,10-9,0 0,0 0,0 1,1-1,-1 1,0-1,1 1,0 0,0 0,0-1,0 1,-1 2,2-4,0 0,0 0,0 0,1 0,-1 0,0 0,0 0,0 0,1 0,-1-1,0 1,1 0,-1 0,1 0,-1 0,1 0,-1-1,1 1,0 0,-1 0,1-1,0 1,0 0,0-1,-1 1,1-1,0 1,0-1,0 0,0 1,0-1,0 0,0 1,0-1,0 0,0 0,0 0,0 0,0 0,0 0,10 0,1 0,-1 0,0-1,0 0,0-1,0 0,0-1,0 0,0-1,-1 0,2-2,22-11,0-1,21-16,-7 2,-2-1,32-31,-60 48,-2-1,0 0,0-1,-2-1,0 0,-1-1,-2 0,1-2,-11 20,0 1,0-1,0 1,0-1,-1 1,1-1,-1 1,1-1,-1 0,0 1,1-1,-1 0,0 1,0-1,0 0,0 1,0-1,-1 0,1 1,0-1,-1 1,0-1,1 0,-1 1,0-1,1 1,-2-1,0 0,-1 1,1-1,-1 1,1 0,-1 0,0 0,0 0,1 0,-1 0,0 1,0 0,0-1,0 1,0 0,-2 1,-14 0,0 0,-1 2,1 0,0 2,1 0,-1 0,1 2,0 0,0 2,1 0,-10 7,3-1,1 2,1 0,0 1,1 1,1 2,2 0,-13 17,24-30,0 1,1 0,0 1,1-1,0 1,1 1,0-1,0 0,1 1,-1 6,4-16,0 0,0 1,0-1,0 0,0 0,0 1,0-1,0 0,1 1,-1-1,1 0,-1 0,1 0,-1 1,1-1,0 0,-1 0,1 0,0 0,0 0,0 0,0 0,0-1,0 1,0 0,0 0,0-1,0 1,0 0,1-1,-1 0,0 1,0-1,1 0,-1 1,6 0,0 0,0 0,0-1,0 0,0 0,1-1,13-2,-1 0,1-2,-1 0,0-1,-1-1,1-1,-1-1,-1 0,0-2,3-2,0-1,0-1,-1-1,0-1,-2 0,0-2,-1 0,-1-1,2-3,-13 16,0 0,0 0,-1-1,1 0,-2 0,1 0,-1 0,0-1,-1 1,0-1,1-5,-3 13,-1 0,1-1,0 1,0-1,-1 1,1 0,0 0,-1-1,0 1,1 0,-1 0,0-1,1 1,-1 0,0 0,0 0,0 0,0 0,0 0,0 0,0 1,-1-1,1 0,0 1,0-1,0 0,-1 1,1-1,0 1,-1 0,1 0,0-1,-1 1,1 0,-1 0,-9-1,0 1,0 0,0 0,-5 2,0-1,-16 2,0 1,0 2,1 1,-1 2,2 1,-1 1,1 1,-19 12,17-6,1 1,0 1,2 2,0 0,1 2,2 2,-14 17,32-35,2 0,-1 1,1-1,0 2,1-1,0 1,5-9,-1 0,1-1,-1 1,1 0,0 0,-1-1,1 1,0 0,0 0,-1-1,1 1,0 0,0 0,0-1,0 1,0 0,0 0,0 0,0-1,1 1,-1 0,0 0,0-1,1 1,-1 0,0 0,1-1,-1 1,1 0,-1-1,1 1,-1-1,1 1,-1-1,1 1,0-1,-1 1,1-1,0 1,-1-1,1 0,0 1,0-1,-1 0,1 0,0 1,3-1,1 1,-1-1,0 0,0 0,0-1,0 1,0-1,1 0,0 0,23-8,1-1,-1-1,-1-2,0 0,2-4,24-15,48-41,-64 45,-1-2,-2-1,29-35,-61 64,2-3,0 0,0-1,0 1,0-1,-1-1,-2 6,-1 0,1 1,-1-1,1 0,-1 0,0 1,0-1,1 0,-1 0,0 0,0 1,0-1,0 0,0 0,0 0,0 0,0 1,0-1,-1 0,1 0,0 0,0 0,-1 1,1-1,0 0,-1 1,1-1,-1 0,1 0,-1 1,1-1,-1 1,0-1,1 1,-1-1,0 1,1-1,-1 1,0-1,0 1,1 0,-1-1,0 1,-13-3,1 1,-1 0,1 1,-1 0,0 1,1 0,-1 2,-1-1,1 1,-8 0,0 2,0 1,1 1,-1 0,1 2,1 0,0 1,0 2,1 0,0 0,0 2,2 1,-2 1,1 0,2 1,0 1,0 0,2 0,0 2,1 0,1 0,0 1,2 1,0 0,2 0,-5 16,12-33,0-1,0 1,1 0,-1 0,1-1,0 1,0 0,0 0,0 0,0-1,1 1,0 0,1 3,-1-6,0 1,0 0,0-1,0 1,1 0,-1-1,0 0,1 1,-1-1,1 0,0 0,-1 0,1 0,0 0,0 0,0 0,0-1,-1 1,1 0,0-1,0 0,0 1,0-1,0 0,0 0,2-1,5 1,0-1,0 0,1-1,-1 0,0 0,-1-1,1 0,0-1,-1 1,0-2,0 1,1-2,20-13,-1-2,14-14,-39 33,37-33,-2-1,8-12,-32 33,-1-1,-1 0,0-1,-2 0,0-1,-1 0,3-9,-11 24,0 0,0 1,0-1,0 0,-1 0,1 0,-1 0,0 0,1 0,-2 0,1 0,0 1,0-1,-1 0,0 0,0 0,1 0,-2 1,1-2,-1 1,0 1,0 0,0-1,0 1,-1 0,1 0,0 0,-1 0,0 0,1 1,-1-1,0 1,0 0,0 0,0 0,0 0,-3 0,-17-4,0 2,0 0,-1 2,1 0,0 2,-1 0,1 2,0 0,-19 6,28-4,1 0,-1 1,1 1,0 0,0 0,1 2,0-1,1 2,0-1,0 1,1 1,-1 2,0-1,2 0,0 1,0 0,1 1,1 0,0 0,1 1,0 0,1 0,1 0,0 3,3-13,0 1,1-1,-1 0,1 1,0-1,1 0,0 3,-1-8,0 1,0 0,1 0,-1 0,0 0,1-1,-1 1,1 0,-1 0,0-1,1 1,0 0,-1-1,1 1,-1 0,1-1,0 1,0-1,-1 1,1-1,0 0,0 1,1-1,-1 0,0 0,0 0,0 0,1 0,-1 0,0 0,0 0,1 0,-1-1,0 1,0-1,0 1,0 0,0-1,0 0,1 1,17-12,0 0,0-1,-1 0,-1-2,7-7,82-88,-80 81,97-111,-96 105,-1-1,-1-1,1-8,-25 43,5-8,-1 0,0 0,-1-1,0 1,0-4,-4 12,1 1,-1-1,1 1,-1-1,0 0,0 1,0-1,0 0,0 1,0-1,0 1,0-1,-1 0,1 1,-1-1,1 1,-1-1,0 1,1-1,-1 1,0-1,0 1,0 0,0-1,0 1,0 0,0 0,-1 0,1 0,0 0,-1 0,1 0,-1 0,1 1,-1-1,1 1,-1-1,1 1,-11-3,0 1,0 1,0 0,0 1,0 0,0 0,0 1,1 1,-1 0,-3 2,-12 3,1 1,0 2,-23 10,26-8,0 1,1 0,0 2,1 0,1 1,0 2,1 0,-5 8,12-12,0 0,1 1,1 1,1 0,0 0,1 1,1 0,0 0,2 0,0 1,1 0,0 2,3-17,1-1,0 1,-1-1,1 1,0-1,1 1,-1-1,0 1,1 0,-1-1,1 0,0 1,0-1,0 1,0-1,1 2,-1-2,1-1,0 1,-1-1,1 1,0-1,0 0,0 0,0 0,0 0,0 0,0 0,0 0,0-1,0 1,0-1,0 1,1-1,-1 0,1 0,8 0,-1 0,0-1,1-1,-1 0,0 0,0-1,0 0,-1-1,1 0,-1 0,0-1,0 0,19-12,-1-1,-2-1,7-7,19-18,23-26,-58 53,0-1,-1-1,-1 0,-1-1,-1 0,1-3,-11 20,-1 0,0 0,1 1,-1-1,0 0,0 0,-1 0,1 0,0 0,-1 0,0-1,0 1,0 0,0 0,0 0,-1 0,1 0,-1 0,0 0,0 0,0 0,0 0,-1 1,1-1,-1 0,0 1,1-1,-1 1,0-1,0 1,-1 0,1 0,0 0,-1 0,1 0,-1 1,0-1,0 1,1 0,-1-1,-3 1,-6-3,0 1,-1 0,0 1,0 1,0 0,1 1,-1 0,0 1,-12 2,-3 2,0 1,1 1,0 1,-1 2,-12 5,1 2,0 2,2 1,-5 4,30-16,0 0,1 1,0 0,0 1,1 0,0 1,0 0,1 0,1 1,0 0,1 1,0-1,1 1,0 1,5-12,1-1,-1 1,0 0,1 0,-1 0,1 0,0 0,0 0,0 0,0 0,0 0,0-1,0 1,1 0,-1 0,0 0,1 0,0 0,-1 0,1-1,0 1,0 0,1 0,0 0,-1-1,2 1,-1-1,0 1,0-1,0 0,1 0,-1 0,0 0,1 0,-1-1,1 1,-1-1,1 1,0-1,-1 0,1 0,0 0,8-1,1 0,-1 0,0-2,0 1,1-1,-2-1,1 0,0 0,-1-1,0-1,5-3,13-9,-1-1,-1-1,10-11,1-3,-1-2,-1-2,3-8,-24 28,-1 0,-1-1,0-1,-2 1,0-2,-1 0,-1 0,1-9,-8 28,2-9,-1 1,0-1,-1 0,0-8,-1 17,1 1,-1-1,-1 0,1 0,0 0,0 0,0 0,-1 1,1-1,-1 0,0 0,1 1,-1-1,0 0,0 1,0-1,0 1,0-1,-1 1,1 0,0-1,-1 1,1 0,-1 0,1 0,-1 0,1 0,-1 0,0 1,-1-2,-8 0,0 0,-1 1,0 0,1 0,-1 1,1 1,-1 0,1 1,-9 1,1 2,0 1,0 0,0 1,1 1,-5 3,-3 5,1 0,1 1,0 2,2 0,0 2,1 0,-3 6,-7 10,2 2,2 1,1 0,0 7,24-43,-18 37,19-39,1 1,-1-1,0 0,1 1,-1-1,1 1,-1-1,1 0,0 1,0-1,0 1,1-1,-1 1,1-1,-1 0,1 1,0-2,-1 0,1 0,0 0,0 0,0 0,0 0,0 0,0 0,1-1,-1 1,0 0,0-1,0 1,1-1,-1 1,0-1,1 1,-1-1,0 0,1 0,-1 0,0 0,1 0,-1 0,1 0,37-6,-36 5,24-7,0-1,0-1,-1-2,0 0,-1-2,0-1,-2-1,8-7,23-20,-1-3,38-46,-67 66,-1 0,9-16,-25 33,-2 1,1-1,-1-1,-1 1,1-1,-2 0,1 0,-1 0,-1 0,1-5,-3 14,0 0,1 0,-1-1,0 1,0 0,0 0,0 0,0 0,0 0,0 0,0-1,0 1,-1 0,1 0,0 0,-1 0,1 0,-1 0,1 0,-1 0,1 0,-1 0,0 0,0 0,1 1,-1-1,0 0,0 0,0 1,0-1,0 0,0 1,0-1,0 1,0 0,0-1,0 1,0 0,0-1,-1 1,-1 0,0 0,0 1,0-1,0 1,0 0,0-1,1 1,-1 1,0-1,0 0,1 1,-1-1,1 1,0 0,-1 0,-56 48,3 3,3 2,2 3,2 1,3 3,-16 32,57-87,1 0,0 0,1 1,0-1,0 1,0 2,3-9,-1 0,1-1,0 1,0 0,0 0,0 0,0 0,0 0,0 0,0 0,0 0,0-1,1 1,-1 0,0 0,1 0,-1 0,0-1,1 1,-1 0,1 0,-1-1,1 1,1 0,-1 0,1-1,-1 1,1 0,-1-1,1 0,-1 1,1-1,-1 0,1 0,-1 0,1 0,0 0,-1 0,1 0,-1-1,1 1,-1-1,1 1,12-4,0-1,-1 0,1 0,-1-2,0 1,8-8,8-5,-2-1,9-9,-8 4,-1-1,-2-1,17-23,-28 31,-1 0,0 0,-2-2,0 1,-2-2,5-11,-13 30,0-1,0 1,0-1,0 1,-1 0,1-1,-1 1,0-1,0 0,0 1,-1-1,1 1,-1-1,0 0,0 2,0 1,0-1,0 0,0 1,0 0,0-1,-1 1,1 0,-1 0,1 0,-1 0,1 0,-1 0,0 0,1 0,-1 0,0 1,1-1,-1 1,0 0,0-1,0 1,0 0,1 0,-1 0,0 0,0 0,-1 1,-11 0,-1 0,1 2,-1 0,1 0,0 2,0 0,-11 5,-5 5,-1 1,-23 17,22-10,0 2,1 1,1 1,2 2,0 1,3 1,0 1,-3 8,21-28,0 1,0 0,2 0,-1 1,2-1,-1 1,2 0,0 1,1-1,0 0,1 1,1-1,0 1,1-1,2 10,-3-23,0 0,1 1,-1-1,0 0,1 0,-1 0,1 0,-1 0,1 0,-1 0,1 0,0 0,0 0,-1 0,1 0,0-1,0 1,0 0,0-1,0 1,0 0,0-1,1 1,1 0,-1 0,1-1,0 1,0-1,0 0,0 0,0 0,-1 0,1 0,1 0,8-3,0 1,0-1,0-1,4-3,9-4,0-1,-1-1,-1-1,-1-1,20-18,1-3,-2-2,14-19,-29 27,-1 0,14-23,-31 42,-1-1,-1 1,0-1,-1 0,0-1,0 1,-1-1,-1 0,1-10,-4 22,0 0,0-1,0 1,0 0,0-1,0 1,0-1,0 1,-1 0,1 0,0-1,-1 1,1 0,-1 0,0-1,1 1,-1 0,0 0,0 0,0 0,0 0,0 0,-1-1,0 1,0 0,0 0,0 0,0 0,-1 0,1 0,0 0,-1 1,1-1,0 1,-1 0,-7-1,0 1,0 0,0 1,0 0,-8 2,-5 3,1 0,-1 2,2 0,-1 1,1 2,1 0,-7 5,-4 5,1 1,1 1,1 2,-7 8,15-12,0 2,2 0,0 0,-7 16,17-26,1 0,1 1,0 0,1 0,0 0,1 0,1 1,0 0,0 13,2-24,1-1,0 1,0 0,1-1,-1 1,1 0,0-1,0 1,0-1,0 1,1-1,-1 1,1-1,0 0,0 0,0 0,0 0,1 0,-1 0,1-1,-1 1,1-1,0 0,0 0,0 0,1 0,-1 0,0-1,1 1,-1-1,1 0,-1 0,1 0,9 2,-1-1,1-1,0 0,-1 0,1-1,0-1,-1 0,1-1,2-1,1-1,-1 0,0-1,0-1,0-1,-1 0,0-1,-1 0,1-1,-1-1,-1 0,0-1,5-5,0 0,-2-2,0 0,-1 0,-1-1,-1-1,3-6,-11 18,-1 0,1 1,-1-1,-1-1,2-6,-3 13,-1 0,0 1,1-1,-1 0,0 0,0 0,0 1,0-1,-1 0,1 0,0 0,-1 1,1-1,-1 0,0 1,0-1,1 0,-1 1,0-1,0 1,0-1,-1 1,1 0,0-1,0 1,-1 0,1 0,-1 0,-1-1,-3-1,-1 1,0 0,0 0,0 0,0 1,0 0,0 1,0-1,0 1,0 1,-1-1,-12 2,0 1,0 1,-7 2,5 1,1 0,0 2,0 0,1 1,0 2,1 0,1 0,0 2,0 1,-15 16,14-12,2 1,0 1,1 0,1 2,1 0,1 0,1 1,1 1,0 3,8-20,0 0,1 0,0 1,1-1,-1 0,1 7,1-12,0-1,0 1,1-1,-1 1,1-1,-1 1,1-1,0 0,0 1,0-1,0 0,0 1,0-1,1 0,-1 0,1 0,-1 0,1 0,0-1,0 1,0 0,0-1,0 0,1 1,6 3,0-1,1-1,-1 0,1 0,0 0,0-1,0-1,0 0,0 0,2-1,9 0,1-1,-1-1,1-1,6-3,-5 1,1-2,-1-1,-1-1,0 0,0-2,-1 0,0-2,-1 0,0-2,-2 0,1-1,-2 0,0-2,12-16,-22 25,-1 0,-1 0,1-1,-2 1,1-1,-1 0,-1-1,0 1,0 0,-1-1,0 0,-1 1,0-6,-1 14,0 0,0 0,0 0,-1 0,1 0,-1 0,1 0,-1 0,1 0,-1 0,0 1,0-1,0 0,0 0,-1 1,1-1,0 1,-1-1,1 1,-1-1,1 1,-1 0,1 0,-1 0,0 0,0 0,0 0,0 0,1 1,-1-1,0 1,0-1,-2 1,-4-1,0 0,0 1,0 0,0 0,0 1,0 0,0 0,-2 1,-22 8,0 1,1 2,1 1,0 1,1 1,0 2,2 1,0 1,1 2,-2 3,5-3,1 1,1 1,2 0,-13 21,22-29,0 1,1 0,1 1,1 0,0 0,1 1,1 0,1 4,2-15,1-1,1 1,-1-1,1 1,0 0,1-1,1 5,-2-9,1 1,0-1,0 0,1 0,-1 0,1 1,-1-1,1-1,0 1,0 0,0 0,1-1,-1 1,1-1,-1 0,1 0,2 2,3 0,0 0,1 0,-1-1,1-1,-1 1,1-1,0 0,0-1,0 0,0-1,0 0,0 0,5-2,13-1,1-1,-2-2,24-7,-24 4,0-1,-1-1,0-1,0-1,-2-1,0-1,0-1,0-3,-7 6,-1 0,-1-1,-1-1,0 0,0-1,-2-1,0 1,-1-2,-1 0,0 0,2-8,-9 20,0 0,-1 0,1 0,-1 0,0 0,-1-3,0 7,1 1,-2 0,1-1,0 1,0 0,0-1,-1 1,1 0,0 0,-1-1,1 1,-1 0,0 0,1 0,-1 0,0 0,0 0,0 0,0 0,0 0,0 0,0 0,0 0,0 0,0 1,0-1,0 1,0-1,-1 1,1-1,0 1,-1-1,-13-1,1 1,-1 0,0 0,0 2,0 0,0 0,0 1,0 1,1 1,-1 0,0 1,-20 8,0 1,2 2,-1 1,2 2,1 0,0 3,1 0,-1 5,0 0,2 2,1 1,1 1,2 1,1 2,1 0,-4 13,19-33,1 0,0 1,1 1,0-1,1 1,1 0,0 6,3-19,1 0,0 0,0 0,0 0,0 0,0 0,1 0,-1-1,1 1,0 0,0 0,0 0,0 0,0-1,1 1,-1-1,1 1,-1-1,1 1,0-1,0 0,0 0,1 0,-1 0,0 0,1 0,-1-1,1 1,0-1,-1 0,1 0,0 0,0 0,0 0,2 0,8 1,0 0,0-1,0 0,0-1,0-1,-1 0,13-3,8-3,0-1,-1-2,0-1,-1-1,0-2,18-11,2-5,-2-2,-1-2,17-17,-44 33,0-1,-2-1,17-21,-29 33,-1 0,0-1,0 0,-1-1,0 1,-1-1,0 0,-1 0,0-1,0 1,0-8,-3 16,1 1,-1-1,0 1,0-1,0 1,0-1,0 1,-1-1,1 1,0-1,-1 1,1-1,-1 1,0-1,1 1,-1 0,0-1,0 1,0 0,1 0,-1-1,-1 1,1 0,0 0,0 0,0 0,-1 0,1 1,0-1,-1 0,1 1,0-1,-2 0,-5-1,1 1,-1 0,1 1,-1-1,1 1,-5 1,0-1,7 0,-42 0,1 2,0 2,0 2,-30 8,62-10,0 1,0 0,0 1,0 1,1 0,0 0,-6 6,10-6,1 0,0 0,1 1,-1 0,2 0,-1 1,1 0,0 0,1 0,0 1,-1 2,5-10,0 1,0-1,0 0,0 1,1-1,-1 0,1 1,-1-1,1 1,0-1,0 1,0-1,0 1,0-1,1 1,-1-1,1 1,-1-1,1 0,0 1,1 0,0 0,0-1,0 1,1-1,-1 0,1 0,0 0,-1 0,1 0,0-1,0 1,0-1,0 0,1 0,-1 0,0 0,2 0,16 3,0-1,1 0,0-2,-1 0,1-2,0 0,-1-1,1-2,-1 0,0-1,14-6,-11 3,-2-1,1-1,-1-1,-1 0,0-2,-1-1,0-1,-1 0,-1-1,5-6,-14 12,0 0,-1-1,0 0,3-7,-8 13,-1 0,1 0,-1 1,-1-1,1 0,-1-1,0 1,0 0,0 0,0-1,-1 1,0-4,-1 8,1-1,0 0,-1 1,1-1,-1 0,1 1,-1-1,0 1,0-1,0 1,0-1,0 1,0 0,0-1,0 1,0 0,-1 0,1 0,0 0,-1 0,1 0,-1 0,1 0,-1 1,1-1,-1 1,0-1,1 1,-2-1,-6 0,0-1,0 2,0-1,0 1,-2 1,10-1,-39 2,-1 3,1 1,0 2,-35 12,18-1,0 2,-52 29,88-40,0 2,1 1,-14 11,26-18,1 1,-1 0,1 1,0-1,0 1,1 1,0-1,1 1,-3 5,7-11,0 0,0-1,0 1,0 0,0 0,1 0,-1 0,1 0,0 0,-1 0,2 0,-1 0,0 0,0 0,1 0,0 0,-1 0,1-1,0 1,1 0,-1 0,0-1,1 1,0-1,-1 1,1-1,0 0,0 1,0-1,1 0,-1 0,0-1,1 1,1 1,5 2,1 1,0-1,0-1,0 0,1 0,-1-1,1-1,9 2,6 0,1-2,0 0,-1-2,1-1,0-1,-1-2,0 0,1-2,-24 5,0 0,0 0,0 0,0-1,0 0,0 0,0 1,0-1,-1-1,1 1,-1 0,1-2,-2 4,-1-1,1 0,-1 1,1-1,-1 0,0 0,1 1,-1-1,0 0,0 0,1 0,-1 0,0 1,0-1,0 0,0 0,0 0,0 0,0 0,0 1,0-1,-1 0,1 0,0 0,-1 0,1 1,0-1,-1 0,1 0,-1 1,1-1,-1 0,1 1,-1-1,1 1,-1-1,0 0,0 1,1-1,-1 1,0 0,0-1,1 1,-1 0,0-1,0 1,0 0,0 0,-12-4,0 0,0 1,-1 1,1 0,-1 1,0 0,1 1,-1 1,-1 0,-18 0,7-1,0 1,0 1,0 2,-12 3,32-6,-1 1,1 0,-1 0,1 0,0 1,0 0,0 0,0 1,1-1,-1 1,1 0,0 1,0 0,1-1,-1 1,1 1,0-1,0 1,-2 5,5-9,0 0,0 0,1 1,-1-1,0 0,1 1,0-1,0 0,-1 1,1-1,1 0,-1 1,0-1,1 0,-1 1,1-1,-1 0,1 0,0 1,0-1,0 0,0 0,1 0,-1 0,1 0,-1 0,1-1,-1 1,1 0,0-1,0 0,0 1,0-1,0 0,0 0,6 4,1-1,-1 0,1 0,0-1,-1 0,1-1,1 0,3 1,3-2,-1-1,1 0,-1-1,1 0,-1-2,1 0,-1 0,0-1,-1-1,1-1,-1 0,0-1,0 0,-1-1,0 0,9-9,-5 4,-1 0,-1-1,0-1,-1-1,-1 0,0 0,-1-1,-1-1,-1 0,0-1,-2 0,2-5,-7 18,-1 0,-1-1,1 1,-1 0,0-1,0 1,-1-1,0 1,-1-7,1 11,-1-1,1 0,-1 0,0 0,0 1,-1-1,1 1,0-1,-1 1,0-1,0 1,1 0,-1 0,0 0,-1 0,1 0,0 0,0 1,-1-1,1 1,-1-1,-2 0,-7-3,-1 1,1 1,-1-1,0 2,0 0,0 1,0 0,0 0,-5 2,-6 0,0 2,0 0,0 2,-15 5,23-5,0 1,0 0,1 1,0 1,0 0,1 1,0 1,1 0,0 1,1 0,0 1,0 1,1-1,1 2,0 0,1 0,1 0,0 2,6-13,0 0,1 0,0 0,0 0,0 0,0 1,0-1,1 0,-1 1,1-1,0 0,0 1,0-1,0 0,1 1,-1-1,1 0,0 0,0 2,1-2,0 0,1 0,-1-1,0 1,1 0,0-1,-1 1,1-1,0 0,0 0,1 0,-1-1,0 1,0-1,1 1,-1-1,1 0,1 0,16 4,0-1,0-1,0-1,1-1,-1-1,1 0,-1-2,10-2,24-5,-1-3,37-14,-40 10,-1-2,-1-3,24-14,-48 21,-1-1,0 0,-1-2,-1-1,-1-1,0-1,6-8,-22 22,0-1,0 0,0 0,-1 0,2-4,-5 10,-1 0,1 0,-1 0,1 0,-1 1,1-1,-1 0,0 0,1 0,-1 0,0 0,0 0,0 0,0-1,0 1,0 0,0 0,0 0,0 0,-1 0,1 0,0 0,-1 0,1 1,-1-1,1 0,-1 0,1 0,-1 0,1 0,-1 1,0-1,0 0,1 0,-1 1,0-1,0 1,0-1,0 1,1-1,-1 1,0-1,0 1,0 0,0-1,0 1,0 0,-1 0,-11-2,0 1,0 1,0 0,0 0,0 1,0 1,0 0,1 1,-1 1,1 0,-1 0,1 1,-1 2,-18 8,1 2,0 1,2 2,-11 9,16-11,1 1,1 1,-4 6,18-18,0 1,0-1,1 2,0-1,1 1,0 0,1 0,0 0,0 0,1 2,2-9,0 0,0 0,1 1,0-1,-1 0,1 0,0 1,1-1,-1 0,1 0,-1 1,1-1,0 0,0 0,0 0,1 0,-1 0,1 0,0 0,1 1,0-1,0 0,0 0,0 0,0-1,1 1,-1-1,1 1,0-1,0 0,1 0,10 4,0-2,1 1,0-2,-1 0,1-1,12 0,-14-2,1 0,-1 0,0-2,0 0,0 0,0-1,0-1,0 0,-1-1,0-1,7-3,-10 3,-1 1,1-2,-1 1,-1-1,1 0,-1-1,0 0,-1 0,0-1,0 0,-1 0,0 0,0-1,3-10,-8 18,0-1,0 1,0-1,0 0,0 1,-1-1,1 0,-1 0,0 1,0-1,0 0,0 0,-1-1,1 2,-1 1,0 0,0-1,1 1,-1 0,0 0,0-1,0 1,0 0,0 0,0 0,-1 0,1 0,0 1,-1-1,1 0,0 1,-1-1,1 0,0 1,-1 0,1-1,-1 1,1 0,-1 0,0 0,-26-4,0 2,0 1,0 1,0 2,0 0,1 2,-1 1,-8 3,-7 5,0 0,1 3,1 2,-31 18,52-25,0 1,2 1,-1 0,2 2,-3 2,10-7,1 0,0 0,0 1,1 0,1 1,0 0,0 0,-4 13,10-23,0 1,0-1,0 0,0 1,1-1,-1 0,1 1,0-1,0 1,0-1,0 1,0-1,0 1,0-1,1 0,0 1,-1-1,1 0,0 1,0-1,0 0,0 0,1 0,-1 0,0 0,1 0,0 0,-1 0,1 0,0-1,0 1,0-1,0 1,0-1,0 0,1 0,-1 0,0 0,10 4,1-1,-1-1,0 0,1 0,0-1,11 0,14-1,-1-1,1-2,0-1,0-2,-1-2,0-1,35-13,-58 16,1-1,-1 0,0-2,9-5,-17 10,-1-1,1 0,-1-1,0 1,0-1,0 0,0 0,-1-1,0 0,0 1,1-4,-5 8,1 0,-1 1,1-1,-1 0,1 0,-1 0,0 0,0 1,1-1,-1 0,0 0,0 0,0 0,0 0,0 0,0 0,0 0,0 0,0 0,0 1,-1-1,1 0,0 0,-1 0,1 0,0 0,-1 1,1-1,-1 0,1 0,-1 1,0-1,1 0,-1 1,0-1,1 0,-1 1,0-1,0 1,0 0,1-1,-1 1,0-1,-1 1,-4-2,-1 1,1 0,-1 0,1 1,-1-1,0 2,2-2,-51 0,0 3,-4 2,44-2,0 0,-1 1,2 1,-1 1,0 0,1 1,0 0,0 1,-6 5,16-9,0 1,0 0,1 0,-1 1,1-1,0 1,0 0,1 0,-3 4,5-7,0-1,0 1,0-1,1 1,-1-1,0 1,1 0,0-1,-1 1,1 0,0-1,0 1,0 0,0-1,0 1,0 0,0 0,0-1,1 1,-1 0,1-1,0 1,-1-1,1 1,0-1,0 1,0-1,0 1,0-1,0 0,0 0,0 1,1-1,-1 0,0 0,1 0,-1 0,7 3,-1 0,1-1,0 1,0-2,0 1,0-1,0 0,2 0,70 5,-73-6,22 0,0-1,1-2,-1 0,15-4,-29 3,0-1,0 0,0-1,-1 0,1-1,-1-1,-1 0,1-1,4-4,-16 10,1 0,-1 0,0 0,0 0,0 0,0 0,0 0,-1-1,1 1,-1-1,0 1,1-1,-1 0,0 1,0-2,-1 2,0 1,0 0,0 0,0-1,0 1,-1 0,1 0,0 0,-1 0,1-1,0 1,-1 0,0 0,1 0,-1 0,0 0,1 0,-1 0,0 0,0 0,0 1,0-1,0 0,0 0,0 1,0-1,0 1,0-1,0 1,0-1,0 1,-1 0,1-1,0 1,0 0,-1 0,-8-2,0 1,0 0,1 1,-1 0,0 0,0 1,0 0,0 1,1 0,-6 2,-17 7,0 0,-12 8,19-9,14-6,1 0,-1 1,1 0,0 1,0 0,0 0,1 1,-8 7,17-13,-1-1,1 1,-1-1,1 0,0 1,-1-1,1 1,0 0,-1-1,1 1,0-1,0 1,-1-1,1 1,0 0,0-1,0 1,0-1,0 1,0 0,0-1,0 1,0 0,0-1,0 1,1-1,-1 1,0 0,0-1,0 1,1-1,-1 1,0-1,1 1,-1-1,1 1,-1-1,0 1,1-1,-1 0,1 1,-1-1,1 1,-1-1,1 0,0 0,-1 1,31 8,11-4,-1-2,0-2,1-1,-1-3,2-1,94-4,-136 8,0 0,0 0,1 0,-1 0,0 0,0 0,0 0,0 1,0-1,0 0,0 1,0-1,1 1,-1-1,0 1,-1-1,0 1,1-1,-1 0,0 1,0-1,0 0,1 1,-1-1,0 0,0 1,0-1,0 1,0-1,0 0,0 1,0-1,0 1,0-1,0 0,0 1,0-1,0 0,0 1,0-1,0 0,-1 1,1-1,0 1,-2 1,1 1,-1-1,0 1,0-1,0 0,0 0,0 0,-1 0,1 0,-2 0,-22 13,-1-1,0-1,-4 0,3-1,-1 1,-16 11,44-23,0-1,0 1,0-1,1 1,-1 0,0 0,0-1,0 1,0 0,1 0,-1 0,0 0,1 0,-1 0,1 0,-1 0,0 1,1-2,0 1,0-1,1 1,-1-1,0 1,0-1,0 1,0-1,1 1,-1-1,0 0,0 1,1-1,-1 1,0-1,1 0,-1 1,0-1,1 0,-1 1,1-1,-1 0,0 1,1-1,-1 0,1 0,5 3,0-1,1 0,-1 0,1-1,2 1,-1-1,90 15,-53-10,28 9,-73-15,0 0,0 0,0 0,0 0,0 0,0 0,0 0,0 0,0 0,-1 0,1 0,0 0,0 0,0 0,0 0,0 1,0-1,0 0,0 0,0 0,1 0,-1 0,0 0,0 0,0 0,0 0,0 0,0 0,0 0,0 0,0 0,0 0,0 0,0 1,0-1,0 0,0 0,0 0,0 0,0 0,0 0,0 0,0 0,0 0,1 0,-1 0,0 0,0 0,0 0,0 0,-12 2,-24 1,25-2,-102 11,138-16,1 0,-1-2,11-4,32-7,98-8,-201 25,21-1,0 1,0 1,1 0,-12 3,18 0,11-2,14 1,139 1,-109-4,-66 1,-1 0,1 1,0 1,0 1,0 1,1 0,-1 1,1 1,1 1,-1 0,1 1,-13 11,10-1,19-19,-1 0,1 1,0-1,0 0,-1 1,1-1,0 0,0 1,-1-1,1 1,0-1,0 0,0 1,0-1,-1 1,1-1,0 1,0-1,0 0,0 1,0-1,0 1,0-1,0 1,0-1,1 1,-1-1,0 0,0 1,0-1,0 1,1-1,-1 0,0 1,0-1,1 0,-1 1,0-1,1 0,-1 1,0-1,1 0,-1 0,0 1,1-1,-1 0,1 0,-1 0,0 1,1-1,-1 0,1 0,-1 0,1 0,-1 0,0 0,1 0,11 1,0-1,0 0,0 0,-1-1,1-1,0 0,0-1,23-3,176-17,-235 28,0 1,0 2,1 0,0 2,0 0,-4 4,-1 0,-29 16,51-27,0 1,1 0,-1 0,1 1,0-1,0 1,1 0,-1 1,4-5,1-1,0 1,-1-1,1 1,0-1,-1 1,1-1,0 1,-1-1,1 1,0 0,0-1,0 1,-1-1,1 1,0 0,0-1,0 1,0-1,0 1,0 0,0-1,1 1,-1-1,0 1,0 0,0-1,1 1,-1-1,0 1,1 0,0 0,0-1,0 1,0 0,0 0,0-1,1 1,-1-1,0 1,0-1,1 0,-1 1,0-1,1 0,0 0,6 1,1-1,-1-1,1 1,3-2,25-5,0-1,22-9,-53 13,-13 1,-25 1,10 2,53 1,331-1,-344-1,1-1,-1-1,0-1,0 0,13-6,-12 4,1 0,-1 2,1 0,18 0,-26 3,-1 0,0-1,10-2,-18 3,0 1,0-1,0 0,0-1,0 1,0 0,0-1,0 0,-1 1,1-1,0 0,-1 0,0-1,0 1,2-2,-4 3,0 1,0 0,0 0,1-1,-1 1,0 0,0-1,0 1,0 0,0-1,0 1,0 0,0 0,0-1,0 1,-1 0,1-1,0 1,0 0,0 0,0-1,0 1,0 0,-1 0,1-1,0 1,0 0,0 0,-1 0,1-1,0 1,0 0,-1 0,1 0,0 0,0-1,-1 1,1 0,0 0,-1 0,1 0,0 0,0 0,-1 0,1 0,0 0,-1 0,-16-3,16 3,-48-2,1 1,0 3,0 2,0 2,-21 6,-73 22,-17 11,129-36,24-8,6-4,12-7,23-14,62-31,-37 23,24-20,-45 20,-38 30,1 0,0 0,0 0,-1 0,1 0,-1 0,0 0,1 0,-1-1,0 1,0 0,-1-1,1 1,0-1,-1 1,0-1,1-1,-1 2,-1 1,1 0,-1 0,1 0,-1 0,1 0,-1 0,0 0,0 0,1 0,-1 0,0 0,0 0,0 0,0 0,0 1,0-1,0 0,0 1,0-1,0 1,0-1,-1 1,1 0,0-1,0 1,0 0,-1 0,1 0,0 0,-2 0,-1 0,-1 0,0 0,1 0,-1 1,0-1,1 1,-5 2,7-3,0 1,0 0,0 0,0 0,0 1,0-1,0 0,1 1,-1-1,0 1,1 0,0-1,-1 1,1 0,0 0,0 0,0 0,0 0,0 0,0 1,1-3,0 0,0 0,0 0,0 0,0-1,0 1,0 0,0 0,0 0,0 0,0 0,0 0,0 0,0 0,0 0,0-1,0 1,0 0,0 0,0 0,1 0,-1 0,0 0,0 0,0 0,0 0,0 0,0 0,0 0,0 0,0 0,1 0,-1 0,0 0,0 0,0 0,0 0,0 0,0 0,0 0,0 0,1 0,-1 0,0 0,0 0,0 0,0 0,0 0,0 0,0 0,0 0,0 0,0 0,1 0,-1 0,0 0,0 0,0 0,0 0,0 1,0-1,0 0,0 0,0 0,0 0,0 0,0 0,0 0,0 0,0 0,9-8,5-13,-1 0,-1-1,0 0,-2 0,-1-1,3-10,0-8,-2 0,-1 0,0-17,-7 42,4-41,-6 52,0 0,0 0,0 0,-1 0,0 1,0-1,0 0,0 0,-2-2,3 7,0 0,0 0,0 0,0-1,0 1,0 0,0 0,0 0,0 0,0 0,0 0,0 0,0 0,0-1,-1 1,1 0,0 0,0 0,0 0,0 0,0 0,0 0,0 0,0 0,0 0,0 0,-1 0,1 0,0-1,0 1,0 0,0 0,0 0,0 0,0 0,0 0,-1 0,1 0,0 0,0 0,0 0,0 0,0 0,0 0,0 1,-1-1,1 0,0 0,0 0,0 0,0 0,0 0,0 0,0 0,0 0,0 0,0 0,0 0,-1 0,-2 10,-1 12,2 46,3-95,-1 0,-1 0,-2 0,0 0,-2 1,-1 0,-1 0,-7-15,11 31,2 7,0 0,0 0,0 0,0-1,0 1,-1 0,0 1,1-1,-1 0,0 0,0 1,-2-2,3 5,0 1,1 0,-1-1,1 1,-1 0,1 0,-1-1,1 1,0 0,0 0,0-1,0 1,0 0,1 0,-1-1,-1 12,4 34,-3-47,0 0,0 0,0 1,0-1,0 0,0 0,0 1,0-1,0 0,0 0,0 0,0 1,0-1,0 0,0 0,1 0,-1 0,0 1,0-1,0 0,0 0,0 0,1 0,-1 1,0-1,0 0,0 0,1 0,-1 0,0 0,0 0,0 0,1 0,-1 0,0 0,0 0,0 1,1-1,-1 0,0 0,0-1,0 1,1 0,-1 0,0 0,10-9,6-18,-4-1,-1-1,-1-1,-2 1,0-2,-3 1,0-1,-2 0,-1 1,-2-21,-1 45,1 0,-1 0,0 0,-1 0,-1-3,3 7,-1 0,0 0,0 1,1-1,-1 0,-1 1,1-1,0 0,0 1,-1 0,1-1,0 1,-1 0,0-1,1 1,-1 0,0 0,1 0,0 1,0 0,0 0,0 0,0 0,0 0,1 0,-1 0,0 0,0 0,0 0,0 0,1 1,-1-1,0 0,0 0,0 1,1-1,-1 1,0-1,0 1,1-1,-1 1,0-1,1 1,-1 0,1-1,-1 1,1 0,-1-1,1 1,0 0,-1 0,1-1,0 1,-1 0,1 0,0 0,0 0,0 0,-8 36,8-37,-1 4,0 3,0 0,0 1,1-1,0 0,0 1,1-1,0 0,0 0,1 5,-2-11,1-1,-1 0,0 0,0 1,0-1,0 0,0 0,0 0,1 1,-1-1,0 0,0 0,0 1,0-1,1 0,-1 0,0 0,0 0,1 0,-1 1,0-1,0 0,1 0,-1 0,0 0,0 0,1 0,-1 0,0 0,1 0,-1 0,0 0,0 0,1 0,-1 0,0 0,0 0,10-8,5-16,-15 24,8-17,0-1,-2 1,0-1,-1 0,-1-1,-1 1,0-1,-1 0,-1 0,-1 1,-1-1,-1 0,0 0,-1 1,-2-5,2 15,0 1,0-1,-1 1,0 0,-1 0,1 1,-1-1,-1 1,-3-4,-12-15,18 21,1-1,-1 1,1 0,0-1,1 1,-1-1,1 0,0 1,0-1,0 0,0 0,1-1,1-62,1 34,0-505,-2 532,1 0,0 0,1 0,0 0,0 1,0-1,1 1,0-1,0 1,2-3,0-1,0 0,0 0,2-10,-6 16,-1 1,1 0,0 0,0 0,0 0,1 0,-1 0,1 0,0 0,-1 0,1 0,0 1,1-1,-1 1,0 0,1-1,0 1,-1 0,1 1,0-1,0 0,0 1,0 0,0-1,0 1,0 0,1 1,1-1,18-6,0 0,0-1,-1-2,18-10,21-8,-45 22,-13 6,-10 5,-15 6,-1 0,0-2,0 0,-9 1,23-6,0 0,0 0,1 1,0 0,0 1,0 0,0 0,1 0,-4 6,-33 25,13-14,1 1,-16 19,-15 13,52-50,0 1,-1-2,-8 5,8-5,0 1,0 1,-7 5,-20 17,25-21,0 1,0 1,1 0,0 0,1 1,0 1,1 0,-5 7,14-18,-1 0,0 0,0 0,1 1,-1-1,1 0,-1 0,1 0,-1 0,1 1,0-1,0 0,-1 0,1 1,0-1,0 0,0 1,0-1,1 0,-1 0,0 1,1-1,-1 0,0 0,1 0,-1 1,1-1,0 0,-1 0,1 0,0 0,0 0,0 0,0 0,-1 0,1-1,1 1,-1 0,0 0,0-1,0 1,0-1,0 1,0-1,1 1,-1-1,0 0,0 0,1 0,-1 1,0-1,6 1,-1-1,1 1,-1-1,1 0,-1 0,1-1,-1 0,1 0,4-2,10-6,-1 0,-1-2,0 0,0-1,16-14,-25 17,0 0,0 0,-2-1,5-6,-5 6,1 0,0 0,8-5,-13 12,0 0,0 0,0 0,1 1,-1 0,1 0,0 0,0 0,0 1,0 0,3-1,-18 4,1 1,-1 0,0 1,1 0,-8 4,-55 32,40-22,10-5,-16 8,0 1,-31 26,61-42,0 0,0-1,-1 0,0 0,0-1,5-2,-1 0,1 0,-1-1,0 0,1 0,-1 0,0-1,0 1,0-1,1 0,-2 0,6 0,-1 0,0 0,1 0,-1 0,1 0,-1 0,1-1,-1 1,1 0,-1 0,1 0,-1 0,1-1,-1 1,1 0,0-1,-1 1,1 0,-1-1,1 1,0 0,-1-1,1 1,0-1,-1 1,1 0,0-1,0 1,-1-1,1 1,0-1,0 1,0-1,0 1,-1-1,2 0,-1-1,0 1,1-1,-1 1,1-1,0 1,-1 0,1-1,0 1,0 0,0 0,1-2,30-27,2 9,-25 16,1 0,-1-1,7-7,-13 11,-1 0,0 0,0-1,0 1,0-1,0 1,-1-1,1 0,-1 1,1-1,-1 0,0 0,0 0,-1 0,1-2,0 2,0 0,-1 0,0 0,1-1,-1 1,-1 0,1 0,0-1,-1 1,0 0,1 0,-1 0,0 0,-1 0,0-3,0 4,0 0,1 1,-1-1,0 0,0 1,0 0,0-1,0 1,0 0,-1 0,1 0,0 0,-1 0,1 1,-1-1,1 1,0-1,-1 1,1 0,-3 0,-55-1,-54 6,111-5,0 0,-1 0,1 1,0 0,1-1,-1 1,0 0,0 0,0 0,0 1,1-1,-1 1,1 0,-2 1,1 0,0 1,0-1,0 1,1 0,0 0,-1 0,2 0,-1 1,0 0,-2 2,1-1,-1 1,-1-1,1 0,-1-1,0 1,0-1,-1 0,1 0,-6 3,3-1,-1 0,1 1,0 0,-2 4,6-7,1 0,-1 0,0-1,0 1,0-1,0 0,-1 0,0 0,0-1,0 0,0 0,0 0,-1 0,1-1,-6 2,-3 1,0 0,1 1,0 1,0 0,1 1,0 1,0 0,1 0,-2 2,-4 4,-2-1,0 0,-3 0,-51 29,59-36,0 2,1-1,1 2,0 0,0 0,-4 5,5-6,11-13,15-17,-2 10,0 0,1 1,-1 1,2 1,-1-1,5 0,-3 2,-1-2,0 0,0 0,-1-2,11-9,-4-1,-14 13,0 0,1 1,0 0,0 0,1 1,0 0,0 0,0 1,2 0,-2 1,0-1,-1 0,1 0,-1-1,0 0,-1 0,5-5,46-54,-40 42,1 2,4-2,18-17,-13 12,19-14,-34 31,-3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5:27.363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6:11.123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1992 759,'0'-182,"0"524,0-617,5 249,-1 21,0 19,1 42,-2 1,-5 47,0-19,2 264,2-382,1-1,5-20,4-28,-5-104,-7 183,-1 450,2-241,-1-218,2-1,0 1,2-10,4-18,3-79,-5-42,-6-119,-1 142,1 561,-2-552,4-143,4 215,2 0,3-3,-5 29,-6 86,1-16,-1-2,0 18,-1 1,-4-1,-2 3,-4 24,5 1,2 0,5 20,0-35,6-89,-1 8,22-71,-3 0,-5-2,-2 0,2-63,-16 100,-2 0,-3-30,0 218,-8 48,4-106,-3 28,1-11,3 4,5-266,7-1,10-16,-16 161,8-45,-3 0,-3-1,-3-24,-1 255,-2-66,3 405,-2-603,4-171,1 188,4 0,9-26,-9 50,-3-1,-1-50,-4 75,0 54,-3 101,-10 42,2-36,5 16,8-560,-3 223,1 191,0 1,0-1,0 0,0 0,-1 1,1-1,-1 1,1-1,-1 0,0 1,0-1,0 1,-1 0,1-1,-2-1,2 3,-1-1,0 1,0-1,0 1,-1 0,1 0,0 0,0 0,-1 0,1 1,0-1,-1 1,1-1,-1 1,1 0,-1 0,0 0,1-1,-1 1,1 0,0 0,0 0,-1 0,1 0,0 0,-1 0,1 1,0-1,0 1,0 0,0 0,-1 0,1 0,0 0,0 0,1 0,-1 0,0 1,0-1,1 1,-1 0,1-1,-1 1,1 0,0 0,-1 0,1 0,0 0,0 0,1 0,-1 0,0 0,1 1,-1-1,1 0,0 0,-1 2,0 5,-1 0,-1 0,0 0,0 0,0 0,-1 0,-1-1,1 0,-2 0,1 0,-1-1,0 1,0-1,-1-1,0 1,-3 1,5-5,1-1,0-1,-1 1,1-1,-1 1,1-1,-3 0,2-1,5-2,20-6,-5 2,-15 6,0 0,0 0,0 0,0 0,0 0,0 0,0 0,0-1,0 1,0 0,0 0,0 0,1 0,-1 0,0 0,0 0,0 0,0 0,0-1,0 1,0 0,0 0,-1 0,1 0,0 0,0 0,0 0,0 0,0-1,0 1,0 0,0 0,0 0,0 0,0 0,0 0,0 0,0 0,0 0,0 0,-1 0,1 0,0 0,0 0,0-1,0 1,0 0,0 0,0 0,0 0,0 0,-1 0,1 0,0 0,0 0,0 0,0 0,0 0,0 0,-30-3,9 1,20 2,0 0,0 0,1-1,-1 1,0 0,0 0,0 0,1-1,-1 1,0 0,1-1,-1 1,0-1,1 1,-1-1,0 1,1-1,-1 1,1-1,-1 0,1 1,0-1,-1 0,1 0,-1 1,1-1,0 0,0 1,-1-1,1 0,0 0,0 0,0 1,0-1,0 0,0 0,0 0,0 1,0-1,1 0,-1 0,0 0,0 1,1-1,-1 0,0 1,1-1,-1 0,1 1,-1-1,4-5,0 1,1 0,-1-1,1 2,3-4,-4 5,-4 2,0 1,1 0,-1 0,0 0,0 0,0 0,1-1,-1 1,0 0,0 0,0 0,0 0,0-1,0 1,1 0,-1 0,0 0,0-1,0 1,0 0,0 0,0-1,0 1,0 0,0 0,0-1,0 1,0 0,0 0,0 0,0-1,0 1,0 0,0 0,0-1,-1 1,1 0,0 0,0 0,0-1,0 1,0 0,0 0,-1 0,1 0,0-1,0 1,0 0,-1 0,1 0,0 0,0 0,0 0,-1 0,1 0,0-1,0 1,-1 0,1 0,0 0,0 0,0 0,-1 0,1 0,0 0,0 0,-1 1,1-1,-27-2,5 0,23 1,-1 0,1 0,0 0,0 0,0 0,0 0,0 0,0 0,0 0,0 1,0-1,0 0,0 1,1-1,-1 1,1-1,-1 0,27-13,0 1,1 2,0 0,9 0,-142 11,80 1,39-2,-56 3,0-1,-12-3,-15 1,-17-1,2 1,-11 4,85-2,0 1,0 0,0 1,1 0,-1 0,-3 2,-30 11,-5-6,47-10,5 1,0 0,0-1,0 0,0 0,-1 0,1-1,1 0,21-9,-18 6,1 0,0 1,0 0,0 1,0 0,3 0,8 0,-1-1,0 0,0-2,-1 0,1-2,-1 0,10-6,10-7,-1-2,30-23,-54 36,0 1,1 1,0 1,0 0,0 1,1 0,-1 1,3 1,20-6,-8-1,0-1,9-6,-22 10,-14 5,0 1,0-1,0 0,0 0,-1 0,1-1,-1 1,0-1,2-1,-3 2,1 0,0 0,0-1,0 1,1 0,-1 1,0-1,1 0,-1 1,1-1,0 1,-1 0,1 0,1 0,27-6,-19 5,-1 0,1-1,-1 0,0-1,0-1,0 1,2-3,-6 4,-1 0,0 1,1 0,-1 0,1 0,-1 1,1 0,0 1,-1-1,2 1,67 4,-72-4,0 1,-1-1,1 1,0-1,0 1,-1 0,1 0,0 0,-1 0,1 1,-1-1,0 1,1-1,-1 1,0 0,0 0,0 0,0 0,0 0,-1 1,1-1,0 1,-1-1,0 1,-1-1,1 1,0-1,-1 1,1-1,-1 1,0 0,0-1,0 1,0 0,-1-1,1 1,-1-1,1 1,-1-1,0 1,0-1,0 0,0 1,0-1,-1 0,0 1,-9 12,-1-1,0 0,-1-1,-9 7,8-7,0 0,0 1,2 1,-2 2,-10 22,18-28,0-1,0 0,-1 0,-1 0,0-1,0 0,-1-1,0 0,9-7,0-1,0 0,-1 0,1 0,0 1,0-1,-1 0,1 0,0 0,0 0,-1 1,1-1,0 0,0 0,-1 0,1 0,0 0,-1 0,1 0,0 0,-1 0,1 0,0 0,0 0,-1 0,1 0,0 0,-1 0,1 0,0-1,0 1,-1 0,1 0,0 0,0 0,-1 0,1-1,0 1,0 0,0 0,-1 0,1-1,0 1,0 0,0 0,0-1,-1 1,1 0,0-1,0 1,0 0,0 0,0-1,0 1,0 0,0-1,0 1,0 0,0-1,0 1,0 0,0-1,2-19,0 16,0 0,1-1,-1 1,1 0,0 0,1 0,-1 1,0-1,2 0,21-26,-19 19,10-18,-16 28,-1 0,1 0,0-1,-1 1,0 0,1 0,-1-1,0 1,1 0,-1-1,0 1,0 0,0 0,0-1,-1 1,1 0,0-1,0 1,-1 0,1-1,-1 2,1-1,-1 0,1 1,-1-1,0 1,1-1,-1 1,0-1,1 1,-1 0,0-1,1 1,-1 0,0 0,0-1,1 1,-1 0,0 0,0 0,0 0,1 0,-1 0,0 0,0 0,0 0,1 0,-1 1,0-1,0 0,0 1,-29 12,13-5,-33 1,43-9,-1 1,0 0,0 1,1 0,-1 0,1 1,0-1,-6 4,5-1,0-2,0 1,0-1,0 0,-1-1,1 0,-1 0,-3 0,-13 0,0-1,-7-2,17 1,4 1,1 0,0 1,0 1,-1-1,2 2,-1-1,0 1,1 1,-8 4,1-1,0 0,-14 3,-26 6,-41 11,-36 20,63-12,54-27,0 0,0-1,0-1,-1 0,-10 2,13-6,1 2,0 0,0 0,0 1,1 1,0 0,0 1,1 0,0 1,0 0,1 1,2-4,0 0,0 0,0-1,-9 4,10-6,1 0,0 1,0 0,0 0,1 0,-1 1,1-1,0 1,1 0,-4 5,-12 17,0-2,-2 0,-6 5,2-3,2 0,-9 16,16-21,-1-1,-2 1,4-5,1 0,1 1,-4 8,3-5,-1-1,-6 7,19-24,-7 8,0-1,-1-1,-8 7,10-10,0 1,1 0,0 0,0 1,1 0,0 1,-3 4,-37 53,35-51,0 0,2 1,0 0,0 0,-5 16,-2 17,0 9,3-8,-6 7,15-45,-1-1,-1 1,0-1,-1 0,2-2,1-1,-1 1,1 0,1 1,0-1,0 1,0 1,1-1,0-1,-1 1,0-1,-1 1,0-1,0 0,-1-1,0 1,-1-1,0-1,-5 6,-103 110,111-119,1 0,-1 0,1 1,0-1,1 1,-1 0,1 0,0 0,0 0,1 0,-1 1,1-1,0 0,0 1,1-1,0 3,3-3,1-11,3-11,1-6,1 1,0 1,2 0,2-2,5-13,9-25,-14 30,1 2,1-1,6-5,11-18,0-6,12-20,-20 53,-22 24,1 0,-1 0,0 0,1 0,-1-1,0 1,0-1,-1 1,1-1,0 0,-1 1,0-1,1 0,-1 0,0 0,0-1,-3 4,0 1,0 0,0-1,0 1,0 0,0 0,0 0,0 1,1-1,-1 0,0 1,-40 39,-9 8,30-31,1 2,1 0,-3 6,-22 23,37-40,0 0,0 0,1 0,1 1,0 0,0 0,1 0,0 1,1-1,-1 6,-9 22,5-19,-1 1,-1-2,-8 12,9-16,1 1,0-1,1 2,0-1,-4 15,8-18,4-18,5-19,38-72,53-83,-92 170,0-1,-1 0,0-1,0 1,-1-1,-1 1,0-7,6-19,-4 24,0 0,1 1,1 0,0 0,7-9,9-20,-17 31,-17 26,10-14,-8 6,1 1,0 1,0-1,1 1,1 1,0-1,0 1,1 1,0-1,-55 120,13-32,38-80,-1 0,0-1,-1-1,-3 2,5-7,1-1,1 2,0-1,1 1,0 0,0 1,2-1,-4 14,9-28,2-12,2-1,-1 1,2 0,-1 0,2 0,2-5,1 4,-1 0,5-14,-7 16,0 0,0 0,1 0,6-6,7-8,83-98,-99 120,0-1,-1 0,0 0,0 0,0 0,-1-1,1 1,-1-1,-1 0,1 1,-1-1,0 0,0 0,0-3,6-32,-4 33,0-1,1 1,0 0,0 0,4-5,-2 5,-1-1,0 0,-1-1,1-3,40-113,-24 79,-51 146,-21 49,46-136,-1 1,0-2,-1 1,-1 0,-21 39,19-32,-1 0,0 0,-1-2,-1 1,-1-2,-1 1,-4 2,18-17,0-1,0 0,0 0,0 0,0 0,0 0,-1 0,1 0,0-1,0 1,-1 0,1-1,0 1,-1-1,1 1,0-1,1 0,0-1,-1 1,1 0,0 0,0-1,-1 1,1 0,0 0,0-1,-1 1,1 0,0-1,0 1,0 0,0-1,-1 1,1 0,0-1,0 1,0 0,0-1,0 1,0 0,0-1,0 1,0-1,0 1,0 0,0-1,0 1,0 0,1-1,0-8,1 0,1 0,-1 1,2-2,48-114,-12 30,-34 83,0 0,1 0,0 1,1 0,0 0,5-4,18-23,-30 35,7-8,1-1,-2 0,1-1,-2 0,0 0,0 0,-1 0,0-1,2-13,-5 19,0-1,0 1,1 0,0 0,0 0,0 0,1 0,1 0,-1 1,1 0,0 0,0 0,0 1,1 0,0 0,0 0,1 1,4-3,-11 7,0-1,0 1,1 0,-1-1,0 1,1 0,-1 0,0-1,1 1,-1 0,0 0,1-1,-1 1,1 0,-1 0,0 0,1 0,-1 0,1 0,-1 0,0 0,1 0,-1 0,1 0,-1 0,1 0,-1 0,0 0,1 0,-1 0,1 0,-1 1,0-1,1 0,-1 0,0 0,1 1,-1-1,1 1,-1 1,0-1,1 0,-1 1,0-1,0 0,0 1,0-1,0 0,0 1,0-1,0 0,-1 1,-11 38,-9 5,25-53,-1 1,0 0,0-1,-1 0,1 0,-2 0,1 1,-1-2,0 1,0 0,1 0,0 1,0-1,1 0,0 1,0-1,1 1,3-6,57-65,-60 73,0 0,0 0,1 1,-1-1,1 1,0 0,1 0,-1 1,0-1,1 1,2 0,8-3,0 0,0 2,12-2,-21 4,0 0,0 0,-1-1,1 0,-1 0,0-1,0 0,0 0,3-3,10-9,-2 0,4-5,32-30,-23 26,-1-1,-1-1,24-30,-20 25,-24 25,0-1,0 0,-1 0,0-1,-1 0,10-14,1 2,1 0,0 1,20-15,-30 29,1 0,-1 1,2 0,-1 0,0 1,1 0,0 1,0 0,0 0,0 1,4 0,4-1,0-2,0 0,0-1,66-30,-39 23,-38 11,1 1,-1-1,0 0,0-1,0 0,5-3,0 0,0 1,0 0,0 0,1 1,4-1,-4 2,0 0,-1-2,0 0,0 0,5-4,-9 6,0-1,0 1,0 1,0-1,1 1,-1 1,0-1,1 2,5-1,-3 0,-1 0,1 0,0-1,-1-1,10-3,28-8,-33 10,-1 0,0-1,7-3,-17 6,-1 0,1 0,-1 0,1 0,-1-1,0 1,0-1,0 0,0 0,0 0,-1-1,0 1,1 0,0-4,-3 7,1 0,-1-1,0 1,0 0,0-1,0 1,0 0,0-1,0 1,0 0,0-1,0 1,0 0,0-1,0 1,0-1,0 1,0 0,0-1,0 1,0 0,0-1,0 1,-1 0,1-1,0 1,0 0,0 0,-1-1,1 1,0 0,0-1,-1 1,-14-5,-22 3,33 2,-12 2,-1 0,0 1,1 1,0 1,0 0,1 1,-9 4,-43 14,2-10,44-11,1 1,-9 3,23-5,-1 1,1-1,0 1,-1 1,1-1,1 1,-1 0,0 0,-1 2,-12 10,-1-1,-19 12,-26 19,53-37,5-4,1 1,-1 0,1 0,0 0,1 1,-1 0,-7 11,-1 1,0-2,-1 0,-4 1,13-13,0-1,0-1,0 1,0-1,-1 0,-1 0,2-1,0 1,1-1,-1 1,1 0,0 0,0 1,0-1,0 1,-2 2,-10 16,14-17,0-1,0 0,-1 1,0-1,0-1,0 1,0 0,-5 2,-3 1,0 1,0 0,1 1,1 1,-1-1,-2 5,6-6,0-1,-1 0,0-1,0 1,-1-1,1-1,-1 0,0 0,-1-1,1 0,-1 0,0-1,0-1,0 1,0-2,-3 1,4-1,0 1,1 0,-1 1,1 0,-1 0,1 1,-7 4,-51 37,48-32,0 0,-18 9,59-39,-1-1,-1-1,3-5,-10 9,1-3,1 0,1 2,1 0,3-1,13-10,25-26,-8 6,-38 36,2-3,0 1,1 1,1 0,-1 1,15-6,-24 13,0 0,0 0,-1-1,0 0,0 0,5-5,-8 6,1 0,0 0,0 0,0 1,1 0,-1 0,1 0,0 0,0 1,0 0,0 0,0 0,0 0,0 1,3-1,13-1,0-1,0-1,-1-2,0 1,0-2,-1-1,0-1,10-6,-21 11,1-1,-1 0,-1 0,2-2,-4 3,0 1,0-1,0 1,1 0,0 1,-1-1,1 1,1 1,-1-1,3 0,67-13,-43 11,0-3,8-3,-11-1,-24 9,-1 0,1 1,0 0,-1 0,1 0,0 1,0 0,4 0,3 0,-5 1,0 0,-1-1,1 1,-1-2,1 1,-1-1,0 0,1-1,-1 1,5-4,172-85,-182 91,-1-1,1 0,-1 0,1 0,-1 0,1 0,-1 0,0 0,1 0,-1 0,0-1,0 1,0-1,0 1,0-1,0-1,-1 3,0 0,0-1,0 1,0 0,0-1,0 1,0 0,0-1,0 1,0 0,0-1,-1 1,1 0,0-1,0 1,0 0,-1-1,1 1,0 0,0 0,-1-1,1 1,0 0,0 0,-1 0,1-1,-1 1,-18-5,0 4,-1 0,1 1,-1 1,1 0,-1 2,1 0,0 1,-18 7,-138 47,125-34,4-1,22-15,0 2,0 1,1 1,-20 13,-1 4,20-13,0 0,0 2,-19 20,36-32,1-1,-1 0,0 0,-8 3,-21 16,11-1,18-15,-1-1,0 0,0-1,0 1,-1-2,1 1,-2-1,1 0,0-1,-3 0,5-1,-1 1,1-1,0 1,0 1,0-1,1 1,-1 0,1 1,0-1,1 1,-1 0,-2 5,-1-1,0 0,0-1,-1 0,-6 5,-3-3,0 0,0-1,-1-1,2-1,0 0,0 2,-9 8,-58 40,45-34,-2 1,25-13,0 0,-1-1,-4 0,8-3,-1 0,2 1,-1 0,1 1,1 0,-1 1,-5 8,4-6,0 1,1 1,1 0,1 0,0 1,1 1,-1 2,7-8,0 1,0 0,0 5,3-8,-2 0,1-1,-1 1,0-1,0 0,-1 0,-5 7,0-1,1 1,0 0,1 0,1 0,0 1,-1 6,4-12,-1-1,0 0,-1 0,1 0,-2 0,1-1,-1 0,-3 2,-12 13,-1-1,-2 0,-26 26,40-37,5-5,10-14,59-88,-36 49,-17 29,0 0,0 0,2 1,0 0,4-2,-10 12,-1-1,-1 1,1-1,-1-1,-1 1,2-5,-3 6,1 1,-1-1,1 1,0-1,0 1,1 0,0 0,0 1,1 0,-1 0,1 0,15-9,1-1,0-1,9-9,15-15,-22 21,0-2,-1-2,-15 15,-1 0,0-1,-1 0,0 0,0 0,-1-1,0 0,0 0,-2 4,0 0,1 1,-1-1,1 1,1 0,-1 0,1 0,0 1,0 0,0 0,1 0,3-2,-3 3,0-1,-1-1,1 1,-1-1,0 0,0 0,0 0,-1-1,1 1,-1-1,1-4,10-32,-11 29,1 0,0 1,2-3,1 1,-1 1,2 0,0 0,0 1,1 0,1 1,0 0,1 1,0 0,0 1,1 0,0 1,0 0,1 1,0 0,8-1,4 2,-1 0,15 0,-22 5,0-2,-1 0,0-2,0 0,0 0,7-4,21-21,-37 24,-1 1,1 0,0 0,1 0,-1 1,7-2,-10 5,32-13,-35 14,-1-1,1 0,-1 1,1-1,-1 0,0 0,0 1,1-1,-1 0,0 0,0-1,0 1,0 0,0 0,0 0,0-1,-1 1,1 0,0-1,-1 1,1-1,-1 1,0 0,-1 1,1-1,-1 0,1 1,0-1,-1 0,1 1,-1-1,1 1,-1-1,1 1,-1-1,0 1,1-1,-1 1,0-1,1 1,-1 0,0-1,0 1,1 0,-1 0,0 0,0 0,1-1,-1 1,0 0,0 0,0 1,-29-3,26 2,-5 0,0 0,0 1,0 1,0-1,0 1,0 1,0 0,1 0,-1 0,1 1,-1 1,-3 2,1 1,1-1,0 2,0 0,0 0,1 0,-4 6,-24 24,30-33,-1 1,2 0,-1 0,1 1,0 0,0 0,1 0,0 1,0 1,2-3,-1 0,0 1,-1-1,0-1,0 1,-3 3,2-4,1 0,0 1,1-1,-1 1,1 0,1 0,-1 2,0 2,0-1,0 1,-1-1,0-1,-1 1,0-1,-1 0,0 0,0 0,-16 15,10-9,-1-1,-12 10,20-19,0-1,0 0,-1-1,1 1,-1-1,1 0,-1-1,0 0,-4 1,-3 1,1 1,-1 0,1 1,1 0,-4 3,-24 12,27-14,1 0,-1 1,1 0,0 2,-36 23,47-32,0-1,1 1,-1-1,1 0,-1 1,0-1,1 1,-1-1,0 0,1 0,-1 1,0-1,0 0,1 0,-1 0,0 0,0 0,1 0,-1 0,0 0,0 0,1 0,-1 0,0-1,0 1,1 0,-1-1,0 1,1 0,-1-1,1 1,-1-1,0 0,1 1,0-1,0 0,0 0,0 0,0 0,0 0,0 0,0 0,0 0,1 1,-1-1,0 0,0 0,1 0,-1 0,1 0,-1 1,0-1,1 0,0 0,-1 1,1-1,-1 0,1 1,0-1,36-32,-30 28,-1 0,0-1,1 0,-2 0,1 0,-1-1,0 0,0 0,38-58,-31 50,-1-1,-1-1,0 0,5-14,-13 24,14-30,-14 34,-1 1,0-1,1 1,0-1,-1 1,1-1,0 1,0 0,0 0,3-2,-5 4,0 0,1 0,-1 0,1 0,-1 0,0 0,1 0,-1 0,0 0,1 0,-1 0,0 0,1 1,-1-1,0 0,1 0,-1 0,0 0,1 1,-1-1,0 0,0 0,1 1,-1-1,0 0,0 1,1-1,-1 0,0 0,0 1,0-1,0 0,0 1,1-1,-1 1,0-1,0 0,0 1,0-1,0 0,0 1,0-1,0 0,0 1,0-1,2 21,-2-20,0 9,1 1,-2 0,1-1,-2 1,1 0,-2 1,1-7,1 0,-1 0,0 0,-1-1,1 1,-1-1,0 0,0 0,0 0,-1 0,1-1,-1 1,0-1,-1 1,-1 0,1 1,-2 0,1-1,0 1,-1-2,0 1,-3 1,8-5,1 1,-1-1,0 1,0-1,0 0,0 0,1 0,-1 0,0 0,0 0,0 0,0 0,1-1,-1 1,0-1,0 1,1-1,-1 0,0 0,1 0,-1 0,1 0,-1 0,1 0,-1 0,1-1,0 1,0 0,-1-1,-7-8,11 12,17 18,-2-6,1-1,1-1,17 8,27 19,-59-37,-1 1,0-1,0 1,0 0,-1 0,1 0,-1 0,1 0,0 3,5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9:19.83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2437 648,'0'251,"6"-298,0 14,-6 31,1 1,-1-1,1 0,0 0,-1 0,1 1,0-1,0 1,0-1,1 0,5-10,5-21,-1-1,-1 0,-2-1,0-10,-10 141,2-109,0-6,0 33,0 41,8-77,-5-7,-1 11,-2 38,0 5,-1-13,1 0,0 1,2 7,-2-19,0-1,0 1,0-1,0 1,0-1,0 1,0-1,0 0,0 1,1-1,-1 1,0-1,0 0,0 1,1-1,-1 1,0-1,1 0,-1 1,0-1,1 0,-1 1,0-1,1 0,-1 0,1 0,-1 1,0-1,1 0,-1 0,1 0,-1 0,1 0,-1 1,1-1,-1 0,0 0,1 0,-1 0,1-1,-1 1,1 0,-1 0,1 0,-1 0,1 0,-1-1,0 1,1 0,-1 0,0 0,1-1,-1 1,1 0,-1-1,0 1,0 0,1-1,-1 1,0-1,3-1,0 0,-1-1,1 1,-1-1,0 0,0 0,1-2,2-12,0 2,-4 15,1 9,-2-9,0 1,-1-1,1 0,0 1,0-1,0 0,0 1,0-1,0 0,0 1,0-1,0 0,0 1,1-1,-1 0,0 1,0-1,0 0,0 1,0-1,1 0,-1 1,0-1,0 0,1 0,-1 1,0-1,0 0,1 0,-1 0,0 1,0-1,1 0,-1 0,1 0,7-9,6-21,-9 2,-1 8,-3 38,2 21,-4-39,1 0,0 0,0 1,0-1,0 0,0 1,1-1,-1 0,0 0,0 1,0-1,0 0,0 0,0 1,0-1,0 0,1 0,-1 1,0-1,0 0,0 0,1 0,-1 1,0-1,0 0,0 0,1 0,-1 0,0 0,0 1,1-1,-1 0,0 0,0 0,1 0,-1 0,1-1,0 0,0 0,0 0,0-1,0 1,-1 0,1 0,0-1,-1 1,1 0,-1-1,1 1,-1-1,6-23,-1-1,-1 0,0-13,-5 120,3-126,3 0,6-28,-3 20,-10 81,1 0,2 0,1 8,-2-35,0-1,0 1,0-1,0 1,0-1,0 0,0 1,0-1,0 1,0-1,0 1,1-1,-1 0,0 1,0-1,0 1,1-1,-1 0,0 1,0-1,1 0,-1 1,0-1,1 0,-1 1,8-6,4-18,-2-8,-1 0,-2-1,-1-1,-2 1,0-10,-5 187,1-196,0 40,0 36,0-3,0-9,0-28,0-40,0 35,0 30,0-9,-1 0,1 0,0 1,0-1,0 0,1 0,-1 0,0 0,0 1,0-1,1 0,-1 0,1 0,-1 0,1 0,-1 0,1 1,0-2,-1 0,1 0,-1 0,0 0,1 0,-1 0,1-1,-1 1,0 0,1 0,-1 0,1 0,-1 0,0 0,1-1,-1 1,0 0,1 0,-1-1,0 1,1 0,-1 0,0-1,0 1,1 0,-1-1,0 1,0 0,0-1,1 1,2-5,0 0,0 0,-1 0,1 0,-1-1,0-1,3-1,-3 22,-3 38,0-38,1 14,0 1,0-51,-1-7,0 21,0 0,1-1,0 1,0-1,1 1,0-1,0 1,1 0,0 0,1-1,0 1,1 4,-1-1,1 1,0 1,0-1,0 0,1 1,-1 0,1 0,1 0,18-13,-7 3,-13 10,1 0,-1 0,0 0,0-1,-1 1,1-1,-1 0,0 0,0 0,0-1,2-3,0-5,-4 12,0 0,0-1,-1 1,1-1,0 1,-1-1,0 0,1 1,-1-1,0 1,0-1,0-1,0 2,-1 1,1-1,-1 1,0-1,0 0,1 1,-1-1,0 1,0-1,1 1,-1 0,0-1,0 1,0 0,0 0,0-1,1 1,-1 0,0 0,0 0,0 0,0 0,0 0,0 1,0-1,0 0,-7 0,1 1,0-1,0 0,1-1,-1 0,0 0,-2-1,7 2,0-1,0 0,0 0,0 0,0-1,0 1,0 0,0-1,0 1,0-1,1 0,-1 1,1-1,-1 0,1 0,0 0,0 0,0 0,0 0,-1-2,-7-27,6 23,1 0,-1 0,0 1,-2-4,4 8,-1 1,1-1,-1 1,0 0,0 0,0-1,0 1,0 1,-1-1,1 0,0 1,-1-1,1 1,-4-2,3 2,0 0,-1 0,1 0,0 0,-1 0,1 1,-1-1,1 1,-1 0,0 0,1 1,-1-1,1 1,-3 0,-2 2,1 0,-1 0,0 1,1 0,-2 1,-10 6,11-7,-1 0,-1-1,1 0,0 0,-1-1,1 0,-1-1,-7 0,-27 5,39-5,-1 1,1 0,0 0,0 0,0 1,-4 2,3-1,1-1,-1 0,0-1,0 1,-1-1,-53 10,37-8,1 1,-15 5,27-6,0 0,0 1,0 0,1 1,0 0,0 0,0 1,1 0,0 1,-2 2,8-8,0 0,0 0,0-1,0 1,0-1,-1 0,1 0,0 0,-1 0,1 0,-1 0,1 0,-1-1,1 1,-2-1,-42 0,39-1,0 0,1 1,-1 0,0 0,1 1,-1 0,1 0,-5 1,-15 13,25-15,0 1,0-1,1 1,-1-1,0 1,0-1,0 1,1 0,-1-1,0 1,1 0,-1 0,1 0,-1-1,1 1,-1 0,1 0,-1 0,1 0,0 0,0 0,-1 0,1 0,0-1,0 1,0 0,0 0,0 1,1-2,-1 1,1-1,-1 1,1-1,0 0,-1 1,1-1,0 0,0 0,-1 1,1-1,0 0,0 0,-1 0,1 0,0 0,0 0,-1 0,1 0,0 0,0 0,-1 0,1 0,0-1,-1 1,1 0,0-1,-1 1,1 0,0-1,27-13,-23 11,37-23,-36 21,0 1,1-1,0 1,0 1,0-1,0 1,1 0,-1 1,1-1,-1 2,1-1,2 1,47-5,13-1,-44 6,0-1,0-1,0-1,0-1,8-4,-32 8,-1 1,1 0,-1-1,0 1,1-1,-1 1,0-1,1 0,-1 0,0 0,0 0,0 1,1-1,-1-1,0 1,-1 0,1 0,0 0,-1 1,0-1,0 1,0 0,0 0,1-1,-1 1,0 0,0-1,-1 1,1 0,0 0,0-1,0 1,0 0,0 0,0 0,0-1,0 1,0 0,0 0,-1-1,1 1,0 0,0 0,0 0,0-1,-1 1,1 0,0 0,0 0,-1 0,1 0,-16-4,-142 3,73 3,78-2,1 0,-1 0,1 1,-1 0,1 1,-1-1,1 1,0 0,0 1,0-1,0 1,0 1,1-1,-1 1,1 0,0 0,-3 4,4-5,0 0,-1-1,1 1,-1-1,1 0,-1 0,0 0,0-1,0 0,0 0,0 0,0 0,-4-1,3 1,-1 0,1 0,-1 0,1 1,0 0,0 0,-1 0,-3 3,4-2,0 0,0-1,0 0,0 0,0 0,-1-1,1 0,0 0,-6 0,6-1,0 1,0-1,0 1,0 1,0-1,0 1,0 0,0 1,1-1,-6 4,-20 19,26-20,0-1,-1 1,1-1,-1 0,0 0,0-1,0 0,-1 0,1 0,-5 0,-5 2,2 0,-1 1,0 1,1 0,0 1,1 1,0 0,0 0,1 1,0 1,1 0,-3 4,53-29,86-56,-116 65,1 0,0 1,0 1,3-1,24-9,-6-2,8-2,15-4,-47 18,-1-1,1 1,-1-1,0 0,0-1,2-2,13-8,-14 9,8-4,0 1,14-8,14-4,32-24,-66 41,0 0,0 1,0 0,0 0,1 1,-1 1,1-1,8 1,9-2,37-7,-26 3,-1 2,2 1,7 2,-34 3,0-2,0 1,0-2,0 0,0 0,0-1,-1 0,3-2,27-15,-34 15,0 1,1 1,-1-1,1 1,0 0,7-1,-7 2,1-1,-1 0,0 0,0-1,1 0,35-15,-41 18,0 1,0-1,0 1,0-1,1 1,-1 0,0 0,0 1,0-1,0 0,0 1,0 0,0 0,1 0,-3 0,0 0,1 0,-1 0,0 0,0 0,0 1,1-1,-1 0,0 0,-1 1,1-1,0 1,0-1,-1 1,1-1,0 1,-1-1,0 1,1-1,-1 1,0 0,0-1,0 2,-1 46,-1-32,3 4,-1 1,2-1,5 20,-3-8,-2 0,-1 0,-4 29,2 6,1 660,-14-601,1-27,14 343,-2-465,1 0,1 0,1 0,1 0,1 0,1 0,6-16,-7 26,-1 0,0 0,-1 0,-1-1,1-8,-2 10,1 0,0 0,1 1,0-1,1 1,0-1,0 1,1 0,2-1,-2 1,1-1,-1 0,-1-1,0 1,-1-1,0 1,0-8,-3 344,0-318,0 1,0 0,-1-1,0 0,-1 1,1-1,-1 0,-1 1,0 0,0 1,1 0,0-1,1 1,-1 7,-3 23,-7 24,-4 20,-16 99,30-173,0 0,0 0,-1 0,-4 6,-12 30,13-23,1 1,1 0,1-1,1 1,1 1,1 21,2-10,9 122,-9-156,-1 1,0-1,0 0,1 1,-1-1,1 1,-1-1,1 0,0 0,-1 1,1-1,0 0,0 0,0 0,0 0,0 0,0 0,0 0,0 0,0 0,1 0,-1-1,0 1,0 0,1-1,-1 1,0-1,1 0,-1 1,1-1,-1 0,1 0,-1 0,0 0,1 0,-1 0,1 0,-1 0,1-1,-1 1,0 0,1-1,2 0,0 0,-1 0,1 0,0-1,0 1,-1-1,1 0,-1 0,0 0,1-1,-1 1,0-1,0 0,-1 0,1 0,2-5,-1 0,0-1,0 0,-1 1,-1-1,1 0,-1 0,-1-1,0 1,0-2,0-24,-1 0,-2-5,0-24,2 21,1 1,7-33,-7 58,-1 14,0 0,-1 1,2-1,-1 0,0 0,0 0,1 0,0 1,-1-1,1 0,0 1,1-1,0-1,-1 6,0 1,0-1,0 0,-1 1,1-1,0 1,-1-1,0 1,1 0,-1-1,0 1,2 315,-4-162,3-111,0-11,-4 26,3-58,0-1,-1 0,1 1,-1-1,1 0,-1 1,0-1,1 0,-1 0,0 1,0-1,0 0,0 0,0 0,0 0,0 0,0 0,-1-1,1 1,0 0,0-1,-1 1,1 0,-1-1,1 0,0 1,-1-1,1 0,-1 0,1 0,-2 0,-8 1,0 0,-1-2,1 1,-2-2,-5 1,-4 1,-1 2,-12 2,-40 3,33-7,0 2,-26 5,26-3,0-2,0-1,-8-3,-25 0,-255 2,322-1,0 1,1-2,-1 1,0-1,1 0,0-1,-1 0,1 0,0-1,1 1,-1-2,1 1,-1-1,1 0,1 0,-1 0,-3-5,6 8,0-1,-1 1,1-1,-1 1,0 0,0 0,0 1,0-1,0 1,0 0,0 0,0 0,-3 1,-57-3,59 3,-30-1,0 0,-26-6,18 3,1 2,-1 1,-8 3,-27 0,-6-9,54 4,-25 0,50 2,1 1,-1-1,1 0,-1 0,1-1,0 1,-1-1,1 0,0 0,0-1,0 1,1-1,-3-1,1 0,1 1,-1 0,0 0,0 1,0-1,0 1,0 0,0 1,-4-2,-87-6,1 3,-89 7,58 1,123-2,0 0,0 0,0 1,0-1,0 1,0 0,0 0,0 0,-1 1,3-2,0 0,1 1,-1-1,0 1,0-1,1 1,-1 0,0-1,1 1,-1-1,1 1,-1 0,1 0,-1-1,1 1,0 0,-1 0,1 0,0-1,-1 1,1 0,0 0,0 0,0 0,0 0,0 0,0-1,0 1,0 0,0 0,0 0,1 0,-1 0,0-1,1 2,0-1,0 0,0 1,0-1,0 0,0 0,0 0,0 0,0 0,1 0,-1 0,0 0,1 0,-1-1,1 1,-1 0,1-1,-1 1,1-1,-1 0,1 0,-1 1,1-1,1 0,42 0,-36 0,47-2,47-1,38 7,-124-2,-1 1,0 0,-1 1,1 1,-1 1,6 3,6 1,-7-4,-1-1,1-1,0-1,1-1,-1 0,0-2,16-1,-30 1,1 0,0 1,1 0,-1 1,0 0,0 0,0 0,0 1,5 3,-5-3,1 1,0-1,0-1,0 0,0 0,0 0,1-1,96 2,5-5,3 0,228 2,-321 4,-16-1,-14 0,-60 3,51-5,-1 1,0 0,-13 4,-1 0,0-1,0-2,-1-2,1-1,-14-2,-26 0,-472 2,430-12,19 13,30 1,-42-5,11-10,-13 0,-261 13,366 1,0-1,0 1,0 0,0 1,1-1,-1 1,-2 1,7-3,0 1,0-1,0 0,-1 1,1-1,0 1,0 0,0-1,0 1,0 0,0 0,0-1,0 1,0 0,0 0,0 0,1 0,-1 0,0 0,1 1,-1-1,1 0,-1 0,1 0,0 1,-1-1,1 0,0 0,0 1,0-1,0 0,0 0,0 1,0-1,0 0,1 1,-1-1,1 1,0-1,0 0,0 0,0 1,0-1,1 0,-1 0,0 0,0 0,1-1,-1 1,0 0,1 0,-1-1,1 1,-1-1,1 1,-1-1,1 0,0 0,-1 1,2-1,41 0,-35 0,262-2,-180 2,-43-7,-1 1,22-1,-44 4,1 1,4 1,-4 2,-16-1,0 1,0-1,-1 0,1-1,0 0,0-1,0 0,-1 0,9-4,-11 3,0 1,1 0,-1 0,1 0,-1 1,1 1,7-1,-9 1,0 0,0 0,0-1,0 0,0 0,0 0,-1-1,1 0,0 0,-1-1,0 1,4-3,-4 1,1 0,0 1,0 0,0 0,0 0,0 1,1 0,-1 0,6-1,4 1,0 1,1 1,6 0,-17 0,74 1,-1-3,21-5,-42 2,1 4,28 2,1 1,696-2,-775 1,0 0,-1 0,1 0,-1 1,1 1,-1 0,0 0,4 2,22 8,-21-10,0 0,0-1,1 0,0-1,46 7,-27-2,1-1,0-2,0-2,0-1,10-2,13 0,-471 2,410 0,1 0,1 0,-1 0,0 0,1 0,-1 1,1-1,-1 1,1-1,-1 1,1 0,-1 0,3 2,7 0,7-1,51-1,7-2,-9-1,15 4,33 11,-109-13,0 1,0-1,0 0,0 1,0-1,0 1,-1 0,1 0,0 0,-1 0,1 0,0 0,-1 0,1 0,-1 0,0 1,1-1,-1 1,0-1,0 1,1 0,2 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6:40.262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740 1471,'0'3,"1"-1,-1 1,1 0,0-1,0 1,0-1,0 1,0-1,0 1,1-1,-1 0,1 0,0 0,-1 0,1 0,1 1,39 31,-31-26,88 73,-57-46,-12-14,-25-19,0 1,-1-1,0 2,1-1,-1 0,1 2,-3-3,-1 0,1 1,-1-1,0 0,1 0,-1 1,0-1,-1 1,1-1,0 1,-1-1,1 1,-1-1,0 1,0 2,0 0,-1 0,0-1,0 1,0 0,-1 0,1-1,-1 1,0-1,0 0,-1 0,0 1,1-1,-1-1,-1 1,1 0,0-1,-1 0,0 0,0 0,0 0,-9 7,0-1,-1-1,-1 0,1-1,-7 2,10-5,-1 0,0-1,0-1,0 0,0 0,0-1,0-1,-1 0,0-1,3-2,16-3,18-6,-23 12,40-16,0 3,1 1,0 2,34-3,-287 16,341-5,-1-5,74-16,-256 42,-7 4,24-15,-24 2,34-6,0 0,0 2,0 1,-1 2,16-1,16-3,23 1,71-1,27-6,-58 0,-191 0,245-15,0 5,52 5,-336 8,248-1,-19 1,18-5,-151 15,138-8,281-5,-321 7,-21 1,-11-7,-1 1,1-1,0 1,0-1,0 1,0-1,-1 1,1-1,0 1,0-1,-1 0,1 1,0-1,-1 1,1-1,0 0,-1 1,1-1,-1 0,1 1,-1-1,1 0,0 0,-1 0,1 1,-1-1,1 0,-1 0,-10 3,1 0,-1 0,0-1,1 0,-1-1,0-1,0 1,0-2,0 1,-3-2,-2 1,-1 0,1 1,-1 1,0 1,-43 11,38-8,0-1,0 0,0-2,-8 0,-19-2,2-1,0 2,0 2,0 2,7 0,31-4,0-1,-1 2,1-1,0 1,0 1,1-1,-1 1,0 1,1 0,-2 1,0 0,-10 6,19-10,1-1,-1 0,1 1,-1-1,0 0,1 1,-1-1,1 1,-1-1,1 1,0 0,-1-1,1 1,-1-1,1 1,0 0,0-1,-1 1,1 0,0-1,0 1,0 0,-1-1,2 1,0 0,-1-1,1 1,-1 0,1-1,0 1,-1 0,1-1,0 1,0-1,-1 0,1 1,0-1,0 1,0-1,0 0,0 0,-1 0,1 1,0-1,0 0,0 0,0 0,28 1,-25-1,375 1,-173-3,-163 1,-9 1,24 2,-57-2,0 0,-1 0,1 0,0 0,0 0,0 0,0 0,0 0,0 1,-1-1,1 0,0 1,0-1,0 1,-1-1,1 1,0-1,-1 1,1-1,0 1,-1 0,0-1,1 1,-1 0,0-1,0 1,0-1,0 1,0-1,0 1,-1-1,1 1,0 0,0-1,0 1,0-1,-1 1,1-1,0 1,0-1,-1 1,1-1,0 0,-1 1,1-1,-1 1,-2 2,-1 0,1 1,-1-1,0-1,0 1,0-1,-1 1,-11 4,-1 0,-1-1,1-1,-1 0,0-2,0 0,-17 0,-29-1,-42-4,15-1,45 3,-99-1,-13-7,-75-16,233 24,-1 0,0 0,0 0,0 0,1 0,-1 0,0 0,0-1,1 1,-1 0,0 0,0-1,1 1,-1-1,0 1,1-1,-1 1,0-1,1 1,0-1,0 1,0 0,0-1,0 1,0 0,0-1,0 1,0 0,0-1,0 1,1 0,-1 0,0-1,0 1,0 0,0-1,0 1,1 0,-1 0,0-1,0 1,0 0,1 0,-1-1,0 1,0 0,1 0,2-2,0 0,0 0,0 0,0 0,0 1,1-1,1 0,48-13,2 2,-1 3,54-4,-107 14,0 1,-1-1,1 0,0 0,0 0,0 0,0-1,-1 1,1 0,0 0,0 0,0-1,-1 1,1 0,0-1,-1 1,1-1,0 1,0-1,-11-6,-36-6,41 12,-27-6,0 1,0 2,-22 0,-98 3,147 1,-14-3,19 2,-1 1,1 0,0 0,0 0,0-1,0 1,0 0,0 0,0-1,0 1,-1 0,1 0,0 0,0-1,0 1,0 0,0 0,0-1,0 1,0 0,0 0,1-1,-1 1,0 0,0 0,0 0,0-1,0 1,0 0,0 0,1 0,-1-1,0 1,0 0,0 0,0 0,1 0,-1-1,0 1,4-3,0 0,0 0,0 0,0 1,0 0,3-1,12-5,0 1,0 1,1 1,0 1,10-1,-70 7,-1-1,1-2,-3-3,-18 1,-256-6,312 9,0-1,0 1,0-1,0 0,0 0,-2-1,7 2,0 0,0 0,0 0,-1 0,1 0,0 0,0 0,0 0,0 0,-1 0,1 0,0 0,0-1,0 1,0 0,0 0,-1 0,1 0,0 0,0 0,0-1,0 1,0 0,0 0,0 0,0 0,-1-1,1 1,0 0,0 0,0 0,0 0,0-1,0 1,0 0,0 0,0 0,0-1,0 1,0 0,0 0,0 0,0 0,1-1,-1 1,0 0,0 0,18-9,224-68,-236 75,0-1,0 1,-1-1,1 0,-1-1,1 1,-1-1,0 0,0-1,0 0,-3 3,0 0,0-1,0 1,-1 0,1-1,-1 1,0-1,0 1,0-1,0 0,0 1,0-1,-1 0,1 0,-1 1,0-1,0 0,0 0,0 0,-1 0,1 1,-1-1,1 0,-1 0,0 1,0 1,1 0,-1-1,0 1,0 0,0 0,1-1,-1 1,-1 0,1 0,0 0,0 0,0 0,-1 0,1 1,0-1,-1 0,1 1,0-1,-1 1,1-1,-1 1,1-1,-1 1,1 0,-1 0,1 0,-1 0,1 0,-1 0,1 0,-1 1,1-1,-1 1,-4 0,0 0,0 1,1 0,-1 0,0 1,1-1,0 1,-1 0,-7 7,0 0,1 0,0 1,1 0,0 1,0 2,4-6,1 0,0 1,1 0,0 0,0 1,1-1,0 1,1 0,-3 9,6-16,-1 0,1 0,0 1,0-1,1 0,-1 0,0 0,1 0,0 0,0 0,0 0,0 0,0 0,1 0,-2-2,1 0,-1 0,1-1,0 1,-1 0,1 0,0-1,0 1,0 0,-1-1,1 1,0-1,0 1,0-1,0 0,0 1,0-1,0 0,0 0,0 1,0-1,0 0,0 0,0 0,0 0,0 0,0-1,0 1,0 0,0 0,0-1,0 1,0 0,-1-1,1 1,0-1,0 1,0-1,0 0,-1 1,1-1,0 0,0 0,-1 1,1-1,3-4,0-1,0 1,0-1,-1 0,0 1,0-2,-1 1,1 0,-1 0,-1-1,1 1,-1-1,0 0,-1 1,1-1,-1 0,-1 1,1-1,-2-5,1 11,1-1,-1 0,0 1,0-1,0 1,0-1,-1 1,1-1,0 1,-1 0,1 0,-1 0,1-1,-1 1,1 1,-1-1,0 0,1 0,-1 1,0-1,0 1,1-1,-1 1,0 0,0-1,-1 1,-8-1,-1 1,0 0,-11 1,8 0,11 0,-7-1,1 0,-1 1,1 0,-1 1,1 0,0 1,-1 1,19-10,-1 1,1-1,-1 0,0-1,0 0,0 0,3-5,13-17,11-20,-34 49,35-61,-32 57,-2 0,1 0,0 0,-1 0,0 0,0-1,0 1,0 0,-1-1,1 1,-1-1,-1 1,1 0,-1-2,1 5,0 0,-1-1,1 1,-1 0,1 0,-1 0,1 0,-1 0,0 0,0 0,1 0,-1 0,0 0,0 1,0-1,0 0,0 0,0 1,0-1,0 1,0-1,-1 1,1-1,-2 1,0-1,1 1,-1 0,0 0,0 0,0 0,0 0,1 0,-1 1,-1 0,-5 1,0 1,0 1,1-1,-1 1,-7 5,8-4,-43 31,48-34,0 0,0 0,1 1,-1-1,1 1,-1 0,1 0,0 0,0 0,1 0,-1 0,1 0,-1 1,0 2,2-5,0 0,0 0,0 0,0-1,0 1,1 0,-1 0,0 0,0-1,1 1,-1 0,0 0,1 0,-1-1,1 1,-1 0,1-1,-1 1,1 0,0-1,-1 1,1-1,0 1,-1-1,1 1,0-1,0 0,-1 1,1-1,0 0,0 0,0 1,-1-1,1 0,0 0,0 0,0 0,4 1,0-1,-1 0,1 0,0 0,0 0,1-1,10-3,0 0,-1-1,1 0,-1-1,0-1,-1-1,0 0,0-1,0-1,5-3,0-2,-2 0,1-1,-2-1,0-1,0-1,-10 10,0 1,0-1,-1 0,0-1,1-4,-5 12,-1 0,1 1,-1-1,1 0,-1 0,0 0,1 0,-1 0,0 1,0-1,-1 0,1 0,0 0,-1 0,1 0,-1 1,0 0,1 0,-1 0,0-1,0 2,0-1,0 0,0 0,0 0,0 0,0 0,0 1,0-1,0 1,-1-1,1 1,0-1,0 1,-1 0,1-1,0 1,0 0,-1 0,1 0,-8 0,0 0,0 0,0 1,1 0,-1 1,0 0,1 0,-1 1,1 0,0 0,-4 3,-8 4,0 1,1 2,-17 13,19-13,0 2,1 0,1 1,1 0,-10 15,17-21,0 0,1 0,1 1,-1 0,2 0,0 0,0 1,1-1,0 1,1 0,0 3,2-14,-1 0,1 0,0 0,0 1,0-1,0 0,0 0,0 0,0 1,0-1,1 0,-1 0,0 0,1 0,-1 1,1-1,-1 0,1 0,-1 0,1 0,0-1,0 0,-1 0,1 0,-1 0,1 0,0 0,-1 0,1 0,0 0,-1 0,1 0,-1 0,1 0,0-1,-1 1,1 0,-1-1,1 1,-1 0,1-1,-1 1,1 0,-1-1,1 1,-1-1,0 1,6-6,0 0,-1-1,0 1,-1-1,2-3,12-22,-2 0,5-17,-16 34,0-1,0 1,-1-1,-1 1,-1-1,1-15,-3 30,0-1,0 1,0-1,0 1,0-1,-1 1,1-1,0 1,-1-1,1 1,-1-1,0 1,1 0,-1-1,0 1,0 0,0-1,0 1,0 0,0 0,0 0,0 0,-1-1,0 1,-1 0,1 0,0 1,-1-1,1 1,0-1,-1 1,1-1,-1 1,1 0,-1 0,1 1,-3-1,-5 2,-1 1,1 0,-1 0,1 1,0 0,-2 2,1 1,-1 0,1 1,0 0,0 1,1 0,0 0,1 1,0 1,-6 9,5-4,0 0,1 0,0 0,1 1,1 1,1-1,0 2,5-14,0 0,0 0,1 0,-1 0,1 0,0 0,1 0,-1 0,1 1,-1-5,0-1,0 1,1 0,-1-1,0 1,0-1,1 1,-1 0,0-1,1 1,-1-1,0 1,1-1,-1 1,1-1,-1 1,1-1,-1 1,1-1,-1 0,1 1,0-1,-1 0,1 0,-1 1,1-1,1 0,-1 0,1-1,-1 1,1 0,-1-1,1 1,-1-1,1 1,-1-1,0 0,1 0,-1 0,0 1,0-1,0 0,0 0,1-1,9-9,-1 0,0 0,-1-1,0 0,-1 0,-1-1,0 0,0-1,-1 1,-1-1,0 0,-1-1,-1 1,0-1,0-13,-2 26,-1 0,0 0,0 0,0 0,0 0,-1 0,1 0,0 0,-1 0,0 0,1 0,-1 0,0 0,0 1,0-1,0 0,0 1,0-1,-1 0,1 1,0 0,-1-1,1 1,-1 0,0 0,1 0,-1 0,0 0,0 0,1 0,-1 0,0 1,0-1,0 1,0-1,-2 1,1 0,-1-1,1 1,-1 1,1-1,-1 0,0 1,1 0,-1-1,1 1,0 1,-1-1,1 0,0 1,0 0,0 0,0 0,0 0,0 0,0 0,-1 3,0 1,0 0,0 0,0 1,1 0,0-1,0 1,1 0,0 0,0 1,1-1,0 0,0 3,-2 20,3-1,1 14,-1-34,0-7,0 0,0 1,0-1,0 0,1 1,-1-1,1 0,0 1,0-1,-1 0,1 0,1 0,-1 0,0 0,0 0,1 0,-1 0,2 1,-2-3,1 1,-1 0,1 0,-1-1,1 1,-1-1,1 0,-1 1,1-1,0 0,-1 0,1 0,-1 0,1 0,0 0,-1 0,1-1,-1 1,1 0,-1-1,1 0,-1 1,1-1,-1 0,1 0,-1 1,1-2,6-4,0 0,-1 0,0-1,0 0,-1 0,0 0,0-1,-1 0,1 0,-2-1,1 1,0-5,4-9,0 0,-2-1,0 0,0-12,-6 31,0-1,0 1,-1 0,1-1,-1 1,0-1,-1 1,1-1,-1 1,0-2,0 5,1-1,-1 1,0-1,0 1,0-1,0 1,0 0,0 0,0-1,-1 1,1 0,0 0,-1 0,1 0,0 0,-1 0,1 1,-1-1,0 0,1 1,-1-1,0 1,1 0,-1-1,0 1,1 0,-2 0,-4 0,0-1,1 1,-1 0,0 1,0-1,1 1,-1 1,1-1,-4 2,8-2,0 0,-1 0,1 0,0 1,0-1,0 1,0 0,0-1,0 1,0 0,0 0,1 0,-1 0,1 0,0 0,-1 1,1-1,0 0,0 1,0-1,1 1,-1-1,1 1,-1 0,1 0,-2 27,2 1,3 28,-4-68,1 2,0 1,0-1,-1 1,-1-1,1 1,-1-1,0 0,1 5,0 0,0 0,0 1,0-1,0 0,0 1,0-1,0 1,-1 0,1-1,-1 1,1 0,-1 0,1 0,-1 0,0 0,1 0,-1 0,0 1,0-1,0 1,1-1,-1 1,0 0,0-1,0 1,0 0,0 0,0 0,-1 1,-1-1,1 1,0-1,0 1,-1 0,1 0,0 0,0 0,0 1,0-1,0 1,0-1,1 1,-1 0,0 0,1 1,0-1,-1 0,1 1,0 0,0-1,0 1,1 0,-1 0,1 0,-1 0,1 0,0 0,0 1,1-1,-1 0,0 2,-1 12,1 0,1 0,0 0,1 0,2 11,-2-18,-1-9,0 0,0 0,0 0,1 1,-1-1,0 0,0 0,0 0,1 0,-1 0,1 0,-1 0,1 0,-1 0,1 0,0 0,-1 0,1 0,0 0,0-1,0 1,-1 0,1 0,0-1,0 0,0 0,0 0,0 0,0 0,0 0,0 0,0 0,-1-1,1 1,0 0,0-1,0 1,0 0,-1-1,1 1,0-1,0 1,-1-1,1 1,0-2,6-3,-1-2,0 1,-1-1,0 0,1-1,6-11,-1 1,8-17,-15 26,-1 0,0 0,0 0,0 0,-1-1,-1 1,1-7,-1 14,-1 0,0 0,0 0,0 0,0 1,0-1,-1 0,1 0,0 0,-1 0,0 0,1 1,-1-1,0 0,0 0,0 1,0-1,0 1,0-1,0 1,-1-1,1 1,0 0,-1-1,1 1,-1 0,0 0,1 0,-1 0,0 1,1-1,-1 0,0 1,0-1,0 1,0 0,0-1,0 1,1 0,-3 0,1 0,0 1,0-1,0 1,0-1,0 1,0 0,0 0,0 1,1-1,-1 0,0 1,1 0,-1-1,1 1,-1 0,1 0,0 1,0-1,0 0,0 1,1-1,-1 1,0-1,1 1,-1 2,0 1,0 0,1 0,0 0,0 0,1 0,0 0,0 0,0 0,1 1,-1-1,1 0,1-1,0 3,-2-6,1-1,0 1,-1 0,1 0,0-1,0 1,0 0,0-1,0 1,1-1,-1 0,0 1,1-1,-1 0,1 0,-1 0,1 0,0 0,-1 0,1 0,0 0,0-1,0 1,-1-1,1 1,0-1,0 0,0 0,0 0,0 0,0 0,0 0,0 0,-1-1,1 1,0-1,0 1,0-1,0 0,-1 1,1-1,0-1,3-1,0 0,0 0,0 0,-1-1,1 0,-1 0,0 0,0-1,-1 1,1-1,-1 0,0 0,0 0,-1-1,1 0,0 0,-1 0,1-1,-1 1,0-1,-1 1,0-1,0 0,0 1,-1-1,0 0,0 1,-1-1,0 0,1 5,-1 0,1 1,-1-1,0 1,1-1,-1 1,0-1,0 1,0-1,0 1,0 0,0-1,-1 1,1 0,0 0,-1 0,1 0,0 0,-1 1,1-1,-1 0,0 0,1 1,-1-1,0 1,1 0,-1 0,0-1,1 1,-1 0,0 0,1 0,-1 1,0-1,1 0,-3 1,0 0,-1 0,1 0,0 1,-1-1,1 1,0 0,0 0,0 0,0 1,0 0,1-1,-1 1,0 1,1 0,0 1,0-1,1 1,-1-1,1 1,0 0,1 0,-1 0,1 0,0 0,0 0,0 0,1 3,-1 9,1-1,1 1,2 8,-3-23,0 0,1 0,-1 0,0 0,1 0,0 0,-1 0,1-1,0 1,0 0,0 0,0-1,0 1,1 0,-2-2,1 1,0 0,0-1,0 1,0-1,-1 1,1-1,0 1,0-1,0 0,0 1,0-1,0 0,0 0,0 0,0 0,0 0,0 0,1 0,1 0,0-1,0 0,-1 0,1 0,0 0,-1-1,1 1,0-1,-1 1,0-1,1 0,-1 0,0 0,0 0,0-1,1-1,5-10,0 1,-1-1,-1 0,0-1,-1 0,0 0,-1 0,-1 0,-1 0,0-1,0-9,-2 22,0 0,0 0,0 0,-1-1,1 1,-1 1,0-1,1 0,-1 0,-1 0,1 0,0 0,-1 1,1-1,-2-1,2 3,0 0,0 0,0 0,0 1,0-1,-1 0,1 0,0 1,0-1,-1 0,1 1,-1-1,1 1,0 0,-1-1,1 1,-1 0,1 0,-1 0,1 0,-1 0,1 0,0 1,-1-1,1 0,-1 1,1-1,0 1,-1 0,1-1,0 1,-1 0,1 0,-6 3,1 1,-1 0,1 0,0 1,0 0,1 0,-1 0,1 1,1-1,-1 1,1 0,-2 7,-3 6,1 0,1 0,0 1,0 6,3-9,1 1,0 0,2 0,0 0,1 0,2 19,-2-36,0-1,0 1,1 0,-1-1,1 1,-1-1,1 1,-1-1,1 1,0-1,0 1,0-1,0 1,0-1,0 0,0 0,0 0,1 0,-1 1,0-1,1-1,-1 1,1 0,-1 0,1-1,-1 1,1 0,0-1,-1 0,1 1,0-1,-1 0,1 0,0 0,-1 0,1 0,0 0,-1 0,1-1,9-1,-1 0,1-1,-1 0,0 0,6-4,-14 6,59-26,34-22,-84 40,-18 7,-22 9,16-1,0 0,1 2,0-1,0 2,0-1,1 2,0-1,1 2,0-1,-4 7,13-16,0 0,0 1,0-1,0 0,1 1,-1-1,0 1,1-1,-1 1,1-1,-1 1,1-1,-1 1,1-1,0 1,0 0,0-1,0 1,0-1,0 1,1 0,0 0,-1-1,1 0,0 0,0 1,0-1,0 0,1 0,-1 0,0 0,0-1,0 1,1 0,-1 0,1-1,-1 1,0-1,1 1,-1-1,1 0,-1 1,1-1,-1 0,1 0,8 1,0 0,0-1,0-1,0 1,-1-2,10-1,59-18,-19 4,-43 12,-21 3,-32 3,26-1,-7 1,0 1,-1 0,1 1,0 1,0 1,1 0,-1 2,1 0,1 0,-3 3,16-8,-1 1,1 0,-1 0,1 0,0 0,1 0,-1 0,0 1,1 0,0-1,0 1,0 0,0 1,1-4,1 0,-1 0,1 0,-1 0,1 1,0-1,0 0,0 0,-1 0,1 1,0-1,1 0,-1 0,0 0,0 1,0-1,1 0,-1 0,1 0,-1 0,1 1,-1-1,1 0,0 0,-1 0,1 0,0 0,0-1,0 1,-1 0,1 0,0 0,0-1,0 1,1-1,-1 1,0-1,0 1,0-1,0 1,0-1,1 0,-1 0,0 0,0 1,2-1,3 0,1 0,-1 0,1-1,-1 1,1-1,-1-1,0 1,1-1,3-2,3-1,0-1,0 0,-1 0,1-2,-12 8,-1 0,0 0,1 0,-1 0,0-1,1 1,-1 0,0 0,1 0,-1-1,0 1,0 0,1 0,-1-1,0 1,0 0,1 0,-1-1,0 1,0 0,0-1,0 1,1 0,-1-1,0 1,0 0,0-1,0 1,0 0,0-1,0 1,0 0,0-1,0 1,0 0,0-1,-13-4,-25 2,35 3,-19-1,9 0,-1 1,1 0,0 1,-1 0,-6 3,13-1,10 0,15 0,76 2,34-6,-53 1,-112-1,17-1,1 2,0 0,-1 2,-14 2,32-3,-1 0,1-1,-1 1,1 1,0-1,0 0,-1 0,1 1,0 0,-1 0,3-2,-1 1,1-1,0 0,0 1,-1-1,1 1,0-1,0 0,-1 1,1-1,0 0,0 1,0-1,0 1,0-1,-1 1,1-1,0 1,0-1,0 0,0 1,0-1,0 1,1-1,-1 1,0 0,1-1,-1 1,1 0,0-1,-1 1,1-1,-1 1,1-1,0 1,0-1,-1 1,1-1,0 0,0 1,-1-1,1 0,0 0,0 1,13 3,1-1,-1-1,1 0,0 0,0-1,7-2,34-1,4-4,-14 1,-19 3,-19 0,-18 1,-19 1,0 1,0 2,-12 3,36-5,6 1,12 0,23-1,157 0,-175 3,-18-4,0 1,0-1,0 0,0 0,1 0,-1 1,0-1,0 0,0 0,0 1,0-1,0 0,0 0,0 1,0-1,0 0,0 0,0 1,0-1,0 0,0 0,0 1,0-1,0 0,0 0,-1 1,1-1,0 0,0 0,0 1,0-1,0 0,-1 0,1 0,0 0,0 1,-3 1,0 1,-1-1,1 1,0-1,-1 0,1 0,-3 0,-41 19,18-9,1 1,0 2,1 0,-15 13,41-28,0 1,0-1,0 1,0-1,1 1,-1 0,0 0,0-1,1 1,-1 0,0 0,1 0,-1 0,1 0,-1 0,1 0,0 0,-1 0,1 0,0 0,0 0,0-1,1 1,-1-1,0 1,1-1,-1 1,0-1,1 1,-1-1,1 1,-1-1,0 0,1 1,-1-1,1 0,-1 1,1-1,0 0,-1 0,1 1,-1-1,1 0,-1 0,1 0,0 0,8 2,0-1,0-1,0 1,3-2,-7 1,116-3,-171 14,17-3,-24 2,45-9,7-1,0 1,0-1,0 1,1 0,-1 0,0 1,-3 1,7-3,1 0,0 0,0 0,0 0,0 0,0 0,0 0,0 0,0 0,0 0,0 0,0 0,0 0,0 0,0 0,0 1,-1-1,1 0,0 0,0 0,0 0,0 0,0 0,0 0,0 0,0 0,0 0,0 0,0 0,0 0,0 1,0-1,0 0,0 0,0 0,0 0,0 0,0 0,0 0,0 0,0 0,0 0,0 0,0 0,0 0,0 1,0-1,1 0,-1 0,0 0,0 0,0 0,0 0,0 0,0 0,0 0,0 0,0 0,0 0,0 0,0 0,0 0,0 0,1 0,-1 0,0 0,0 0,0 0,0 0,0 0,10 3,12 0,74-3,-183 0,96-2,1 0,-1 0,1-1,8-4,12-3,-3 3,1 1,0 1,0 2,0 1,28 1,-48 0,0 0,0 0,0-1,-1 0,1-1,0 0,-1 0,0 0,4-3,31-12,48-19,-124 37,-6 0,0 1,-16 5,43-4,0 0,0 1,1 1,-1 0,1 1,0 0,0 1,1 0,-5 4,3-3,0 0,-1-1,0 0,0-2,0 1,-1-2,0 0,-4 0,-1 1,1 0,0 1,0 1,-7 4,8-2,-1 1,1-2,-1 0,-1-2,1 0,-1-1,0-1,0-1,-5 0,-32-3,393 2,-159-2,-151 0,-1-2,10-2,-10 2,1 0,11 1,-26 2,-1 0,1 1,-1-2,1 0,-1 0,0-1,1 0,-1-1,1 0,5-2,-1 1,1 1,-1 0,1 1,0 1,0 0,11 2,36-3,-34-2,-1 0,11-5,43-7,-74 14,1 0,-1 0,0-1,0 0,-1 0,1-1,-1 0,1-1,0 1,1 1,-1-1,1 2,-1-1,7 0,24 0,0 1,1 2,0 2,37 1,412-4,-485 1,0 0,0 1,1-1,-1 1,0 0,0-1,0 2,0-1,3 2,-6-2,0-1,0 1,0 0,0-1,0 1,0 0,0 0,0 0,-1 0,1 0,0 0,-1 0,1 0,0 0,-1 1,0-1,1 0,-1 0,0 0,1 1,-1-1,0 0,0 0,0 1,0-1,0 0,0 0,0 1,-1-1,1 0,0 0,-1 0,1 0,-1 1,0 1,0 0,0 0,-1 0,1 0,-1 0,0-1,1 1,-1-1,0 1,-1-1,1 0,0 0,-1 0,1 0,-1 0,0 0,1-1,-1 1,0-1,0 0,0 0,0 0,0 0,-2 0,-9 1,0-1,0 0,0-1,0-1,-5 0,6-1,-1 2,0 0,0 0,-4 2,11-1,-4 1,0 0,-1 1,1 1,-1 0,10-3,0 0,0-1,-1 2,1-1,0 0,0 0,0 1,0-1,0 1,1 0,-1-1,0 1,1 0,-1 0,1 0,0 0,0 0,-1 1,2-1,-1 0,-1 3,2-4,0-1,0 1,0 0,0 0,0 0,0 0,0 0,1-1,-1 1,0 0,0 0,1 0,-1-1,1 1,-1 0,1 0,-1-1,1 1,-1 0,1-1,-1 1,1-1,0 1,-1-1,1 1,0-1,0 1,-1-1,1 0,0 1,0-1,0 0,-1 1,1-1,0 0,0 0,0 0,35 4,-32-4,3 0,0 1,0-1,0-1,0 1,0-1,0-1,0 1,0-1,0 0,-1-1,5-1,5-2,-1 0,1 2,1 0,-1 1,1 0,-1 1,1 1,0 1,28-4,-24 2,-13 2,0-1,0 0,0 0,0-1,0 0,0 0,0-1,-5 2,-1-1,0 1,0-1,0 1,0-1,0 0,0 1,0-1,-1 0,1 0,0 0,-1-1,0 1,1 0,-1 0,0-1,0 1,-1-1,1 1,0-1,-1 1,1-1,-1 1,0-3,3-70,-5-43,0 15,-2 34,-3 1,-3 0,-8-23,3 13,-7-59,-11-50,33 184,-1 0,0 0,0 0,0 0,0 0,-1 0,1 0,-1 1,1-1,-2 0,3 3,0-1,-1 1,1-1,0 1,-1 0,1 0,-1-1,1 1,0 0,-1-1,1 1,-1 0,1 0,-1 0,1 0,-1 0,1-1,-1 1,1 0,-1 0,1 0,-1 0,1 0,-1 1,0-1,0 0,0 1,0 0,0-1,1 1,-1-1,0 1,0 0,0 0,1-1,-1 1,0 0,1 0,-1 0,1 0,-1 1,-1 3,0 0,0 0,0 0,1 0,0 1,0-1,0 1,1-1,-1 0,1 1,1 0,-1 1,0 0,-1-1,1 1,-1 0,-1-1,0 4,2-9,-1 0,1 0,0 0,-1 0,1 0,0 1,-1-1,0-1,1 1,-1 0,1 0,-1 0,0 0,0 0,0-1,1 1,-1 0,0-1,0 1,0 0,0-1,0 1,0-1,0 0,0 1,0-1,-2 0,2 0,-1 0,0 0,0-1,0 1,0-1,0 0,0 1,1-1,-1 0,0 0,1 0,-1 0,0-1,0 0,-7-7,0 1,1-2,0 1,-3-6,11 15,-37-63,30 48,-1 1,0 0,-1 1,-1-1,-3-2,13 16,0 0,-1 0,1-1,0 1,0 0,0-1,-1 1,1 0,0 0,0-1,-1 1,1 0,0 0,-1 0,1 0,0-1,0 1,-1 0,1 0,0 0,-1 0,1 0,-1 0,1 0,0 0,-1 0,1 0,0 0,-1 0,1 0,0 0,-1 0,1 0,0 0,-1 1,1-1,-4 13,5 22,12 16,2-1,2-1,2 0,5 4,34 93,-54-133,0 0,-2 1,1-1,-2 1,1 10,1-10,-3-14,0 0,0 0,0 0,0 0,1 0,-1 1,0-1,0 0,0 0,0 0,1 0,-1 0,0 0,0 0,0-1,0 1,0 0,1 0,-1 0,0 0,0 0,0 0,0 0,0 0,1 0,-1 0,0 0,0 0,0-1,0 1,0 0,0 0,0 0,1 0,-1 0,0-1,0 1,0 0,0 0,0 0,0 0,9-28,-1-43,-4 0,-5-69,0 73,1 52,0 26,0 29,7 105,2 77,-9-220,0 1,0-1,-1 1,1 0,-1-1,1 1,-1-1,0 1,0-1,0 0,-1 2,2-4,-1 1,1-1,0 0,0 0,-1 1,1-1,0 0,-1 1,1-1,0 0,-1 0,1 1,0-1,-1 0,1 0,-1 0,1 0,0 0,-1 0,1 1,-1-1,1 0,0 0,-1 0,1 0,-1 0,1-1,-1 1,0-1,0 1,0-1,0 1,0-1,0 0,0 0,0 0,0 1,1-1,-1 0,0 0,0 0,1 0,-1-1,-4-7,1-1,0 0,1 0,0 0,0 0,1 0,0-1,1 1,-6-90,7 83,-1-26,1 40,0 5,1 22,0 271,-1-293,0 0,0 0,0 0,0 0,-1 0,1 0,0 0,-1 0,0 0,1 0,-1 0,0-1,0 1,0 0,0 0,-1-1,1 1,0-1,-1 1,1-1,-1 0,1 1,-1-1,1 0,-1 0,0 0,0 0,0 0,0-1,1 1,-1 0,0-1,0 0,0 1,0-1,0 0,0 0,0 0,0 0,0 0,0-1,0 1,0 0,0-1,0 0,0 1,0-1,0 0,0 0,1 0,-3-1,-4-7,-3-1,10 10,1 0,0 0,0 0,-1 0,1 0,0 0,0 0,-1 0,1 1,0-1,0 0,-1 0,1 0,0 0,0 0,-1 0,1 1,0-1,0 0,0 0,0 0,-1 1,1-1,0 0,0 0,0 0,0 1,0-1,-1 0,1 0,0 1,0-1,0 0,0 0,0 1,0-1,0 0,0 1,0-1,0 0,0 0,0 1,0-1,0 0,0 0,1 1,-1-1,0 0,0 0,0 1,0-1,0 1,0 1,0-1,0 1,0-1,1 0,-1 1,0-1,1 1,-1-1,1 0,-1 1,1-1,0 0,0 1,-1-1,1 0,0 0,0 0,0 0,0 0,0 0,1 0,-1 0,0 0,0-1,1 1,-1 0,0-1,1 1,-1-1,0 0,1 1,-1-1,1 0,-1 0,9 1,0 0,-1-1,1 0,0-1,3-1,10 0,0 1,5-1,0 2,7 1,-34-1,1 0,-1 1,0-1,0 0,0 0,1 0,-1 1,0-1,0 1,0-1,0 1,1-1,-1 1,0 0,0 0,0-1,-1 1,1 0,0 0,0 0,0 0,0 0,0 1,-1 0,1-1,-1 1,1 0,-1 0,0 0,0-1,0 1,0 0,0 0,0 0,0 0,-1-1,1 1,-1 2,-3 7,-1 0,0-1,0 1,-7 8,6-10,3-3,-1 0,0-1,0 1,-1-1,1 0,-1 0,0 0,-1-1,4-2,0 0,0-1,-1 0,1 1,0-1,-1 0,1 0,-1 0,1-1,-1 1,0-1,1 1,-1-1,0 0,1 0,-1 0,0 0,1 0,-1-1,0 1,-1-2,-4 0,5 1,0 0,-1 0,1 0,0-1,0 1,0-1,-3-1,5 1,0 1,0 0,0 0,0 0,0 0,0-1,1 1,-1 0,0-1,1 1,-1 0,1-1,-1 1,1-1,0 1,0-1,0 1,0-1,0 1,0-1,0 0,2-13,0 0,1 0,0 1,1-1,1 1,6-13,13-24,8-9,-25 47,14-23,18-37,-35 64,0 0,-1 0,0-1,0 1,-1-1,-1 1,1-3,-2 9,0 0,-1 0,1 0,-1-1,1 1,-1 0,0 0,-1 0,1 1,0-1,-1 0,1 0,-1 1,0-1,0 1,0-1,0 1,0 0,-1 0,1 0,-1-1,-1 1,1-1,0 0,0 0,1 0,-1 0,1-1,-1 1,1-1,0 1,0-1,1 0,-1 0,1 0,0 0,0 0,-5-47,3 0,3 0,2-9,-1-13,1-5,0 15,-3 0,-2 0,-7-27,9 88,1 7,-1 16,1 2,-1-19,0-9,1 4,0 0,-1-1,1 1,0 0,-1 0,1 0,-1 0,1 0,-1-1,1 1,-1 0,0 0,0 0,1 0,-1 1,0-1,0 0,0 0,0 1,1 0,-1-1,1 1,-1 0,0 0,1 0,-1 0,0 0,1 0,-1 0,0 0,1 0,-1 0,0 0,1 0,-1 0,1 0,-1 1,0-1,1 0,-1 0,1 1,-1-1,1 0,-1 1,1-1,-1 1,1-1,-1 1,1-1,-1 1,1-1,0 1,-1-1,1 1,-1 0,-4 9,0 0,1 0,0 0,0 0,1 1,0 0,1 0,0 0,0 10,-2 10,-14 69,-15 107,27-155,3 0,2 0,2 2,1-47,1-11,3-17,-5 19,32-141,-7-1,2-64,-28 207,6-34,0 22,-6 13,1-1,-1 1,0 0,0 0,1 0,-1 0,0 0,0 0,1 0,-1 0,0 0,0 0,1 0,-1 0,0 0,0 0,1 0,-1 0,0 0,1 0,-1 0,0 0,0 0,1 0,-1 0,0 1,0-1,0 0,1 0,-1 0,0 0,0 1,0-1,1 0,-1 0,0 0,0 1,0-1,0 0,0 0,0 1,1-1,-1 0,5 9,0 1,-1-1,0 1,0-1,-1 1,0 0,-1 1,1 5,2 23,0 24,-5-61,1 10,-1-17,-1-10,1-174,-2-82,2 264,0 0,-1 0,0 0,0 1,-1-1,-1-5,2 11,1 0,-1-1,1 1,-1 0,1 0,-1 0,0 0,0 0,1 0,-1 0,0 1,0-1,0 0,0 0,0 1,0-1,0 0,0 1,0-1,-1 1,1-1,0 1,0 0,0 0,-1-1,1 1,0 0,0 0,-1 0,1 0,0 0,0 1,0-1,-1 0,1 0,0 1,0-1,0 1,0-1,-1 1,-233 102,206-89,-16 11,35-19,0 0,-1 0,0-1,0 0,0-1,0 0,-11 1,20-4,-1-1,1 0,-1 0,1-1,0 1,-1 0,1-1,-1 1,1-1,0 0,0 0,-1 0,1 0,0 0,0 0,0-1,0 1,0-1,0 1,1-1,-1 0,0 0,1 1,-1-1,1-1,-5-6,0-1,1 0,0 0,-3-11,7 19,-10-33,0 0,2-1,2 0,2 0,0-5,-4-186,9 214,0 11,0 1,0-1,0 1,0-1,0 1,0-1,0 1,-1-1,1 1,0-1,-1 1,0-1,1 1,-1 0,0-1,1 1,-1 0,0-1,0 1,0 0,0 0,0 0,0 0,0 0,-1 0,1 0,0 0,-1 1,1-1,-4 0,1 0,-1 1,1-1,-1 1,0 0,1 1,-1-1,-3 1,-2 1,-46 1,-54-3,46-1,-12 4,71-2,0 0,0 1,0 0,0 0,1 0,-1 1,1-1,-1 1,1 0,0 1,0-1,0 1,0 0,-18 15,7-9,0 0,-1-1,0-1,0 0,-1-1,0-1,0-1,0 0,-10 1,14-4,2 1,-1 0,0 1,1 0,-1 1,-7 5,-10 7,-20 16,-4 3,30-22,18-12,-1 1,1 0,0 1,0-1,0 1,1 0,-1 0,1 1,0-1,0 1,0 0,0 1,-5 7,0-1,0-1,-1 1,-1-2,0 1,-1-2,1 1,-14 6,0 2,-9 16,28-27,-1 0,0 0,0-1,-2 1,6-5,-31 22,1 1,-26 27,24-28,9-7,15-9,0 1,1 0,0 1,1 0,0 1,0 0,-3 7,-21 26,26-37,1 0,0 0,1 1,0 0,0 0,0 0,1 1,1-1,-1 2,-37 112,7-25,23-64,7-23,0 0,1 1,0-1,1 1,0-1,0 6,-14 106,14-112,0 1,-1 0,0-1,-1 0,0 0,-1 0,-3 4,2-1,0-1,1 1,0 1,0 1,1 1,-1 3,1 0,0 0,2 0,-1 19,4 156,-2-188,0 0,0 0,0 0,-1 0,0 0,0-1,0 1,-1-1,0 1,0-1,0 0,-1 2,0-1,1 1,0-1,0 1,0 0,1 0,-1 5,5-23,2-22,2 1,3-7,-6 28,0 1,0-1,1 1,1 0,-1 1,2-1,-1 1,1 0,1 0,3-4,-3 7,0-1,-1 0,0 0,0 0,-1-1,0 1,0-1,3-8,-1 2,2 0,-1 0,2 1,0 1,0 0,7-6,-1 0,-1 0,9-14,-8 6,-2-1,-1 0,-2-1,0-1,-2 0,-1 0,3-25,-6-11,-4 35,-1 27,0 0,1 0,0 0,-1 0,1 0,0 0,1 1,-1-1,0 0,1 1,0-1,-1 1,1 0,0-1,0 1,37-31,-6 6,-4-5,-17 18,0 0,2 1,-1 0,9-5,-14 12,-1 0,0-1,-1 0,1 0,-1-1,-1 1,0-1,0-1,1-1,8-18,-2-1,1-5,3-8,-6 11,2 2,0-1,16-23,-23 45,-1 1,-1-1,0 0,0 0,0 0,-1 0,0-1,0-4,0-10,-1-1,-1-10,0 34,1 0,-1-1,0 1,0-1,0 1,0 0,0-1,0 1,0-1,0 1,0-1,0 1,0 0,0-1,0 1,0-1,-1 1,1 0,0-1,0 1,0 0,0-1,-1 1,1 0,0-1,0 1,-1 0,1-1,0 1,-1 0,1 0,0-1,-1 1,1 0,-1 0,1 0,0-1,-1 1,1 0,-1 0,0 1,0-1,0 1,-1-1,1 1,0 0,0 0,0 0,0-1,0 1,0 0,0 0,-1 1,-23 33,-30 40,41-58,-67 69,-9 5,84-85,-1 1,-1-1,1-1,-1 1,0-1,0 0,0-1,-6 2,16-12,11-9,-4 5,39-59,17-20,-55 77,0 0,1 1,1 0,0 1,9-7,-21 18,0-1,0 0,0 0,0 0,0 0,0 0,0 0,0 0,0 0,0 0,0 0,0 0,0 0,0 0,0 0,0 1,0-1,0 0,0 0,0 0,0 0,0 0,0 0,0 0,0 0,0 0,0 0,0 0,0 0,1 0,-1 0,0 0,0 0,0 1,-10 10,-14 16,-22 11,34-30,1 1,1 0,-1 1,1 0,1 1,-2 2,0 2,0 0,-1 0,-1-1,-2 1,14-15,1 1,0-1,-1 1,1-1,0 1,-1-1,1 0,0 1,-1-1,1 1,-1-1,1 0,-1 0,1 1,0-1,-1 0,1 0,-1 1,1-1,-1 0,0 0,1 0,-1 0,1 0,-1 0,1 0,-1 0,1 0,-1 0,1 0,-1 0,1 0,-1-1,1 1,-1 0,1 0,-1-1,1 1,-1 0,1 0,-1-1,1 1,0-1,-1 1,1 0,-1-1,1 1,0-1,0 1,-1-1,1 1,0-1,0 1,-1-1,1 1,0-1,0 1,0-1,-1-2,1 0,-1 0,1 0,0 0,0 0,0 0,0 0,0 0,1-3,3-6,0 1,1 0,0 0,1 0,0 1,1 0,0 0,5-5,17-19,23-19,-47 48,2-2,1 1,-1-1,1 1,0 1,1 0,7-4,-1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8:12.789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658 439,'103'0,"108"1,-207-1,0 0,1 1,-1-1,0 1,0 0,0 0,0 0,1 1,-5-2,0 0,1 0,-1 0,0 1,1-1,-1 0,0 0,1 1,-1-1,0 0,0 0,1 1,-1-1,0 0,0 0,0 1,0-1,1 0,-1 1,0-1,0 0,0 1,0-1,0 1,0-1,0 0,0 1,0-1,0 0,0 1,0-1,-1 1,1 1,-1-1,0 0,1 0,-1 0,0 0,0 0,0 0,0 0,0 0,0 0,0 0,-1 0,-12 10,0-1,-1 0,0-2,0 1,-1-2,0 0,-1-1,1 0,-1-2,-6 2,20-6,1 1,-1-1,1 1,0 0,0 0,-1 0,1 0,0 1,0-1,0 0,0 1,0-1,1 1,-1 0,0 0,1 0,-1 0,1 0,0 0,-1 0,1 0,0 0,0 1,0 0,0-1,0 1,-1-1,1 1,-1-1,0 0,1 0,-1 0,0 0,0 0,-1 0,1 0,0 0,0-1,-1 0,1 1,-1-1,0 0,-1 1,-8 0,0 0,-1-1,1 0,-8-1,6 0,1 1,-1 0,-12 3,-5 3,1-1,-1-2,0-1,-10-1,38-2,0 0,-1 0,1 1,0-1,0 1,0-1,-1 1,1 0,0 0,0 1,-1-1,4 0,-1 0,0-1,1 1,-1 0,0 0,1 0,-1-1,1 1,-1 0,1 0,-1 0,1 0,0 0,-1 0,1 0,0 0,0 0,0 0,0 0,-1 0,2 0,-1 0,0 0,0 0,0 0,0 0,1 0,-1 0,0 0,1 0,-1-1,1 1,-1 0,1 0,-1 0,1 0,0 0,0 2,1 1,0-1,0 0,0 0,0 1,0-1,0-1,1 1,0 0,-1 0,1-1,0 0,0 0,1 0,-1 0,0 0,1 0,-1-1,1 1,-1-1,1 0,0-1,-1 1,1 0,0-1,3 0,120-2,-149 3,14 0,1-1,-1 0,0 0,1-1,-1 0,-5-2,11 3,0-1,0 0,1 1,-1-1,0 0,1 0,-1 0,1 0,-1-1,1 1,0 0,-1-1,1 1,0-1,0 1,0-1,0 1,0-1,0 0,1 1,-1-1,0 0,1 0,-1 0,1 0,0 1,0-1,0 0,0-1,-2-58,5-19,-1-12,-2-336,0 426,0 0,0 0,0 0,0 0,0 0,-1 0,1 0,-1 0,1 0,-1 0,0 0,1 0,-1 1,0-1,0 0,-1 1,1-1,0 1,0-1,-1 1,0-1,-1 0,0 1,0-1,0 1,0 0,0 0,0 0,-1 0,1 1,0-1,-1 1,1 0,-2 0,-5-1,0 1,0 0,0 1,0 0,0 1,-2 0,9-1,1 0,-1-1,1 1,-1 0,1 1,0-1,0 0,0 1,-1-1,1 1,0-1,1 1,-1 0,0 0,1 0,-1 0,1 0,-1 0,1 1,0-1,0 0,0 1,0-1,0 1,1-1,-1 2,-6 53,5-38,0 1,-2-1,0-1,-1 1,-3 8,0-4,1 1,2 0,0 0,1 0,2 0,0 8,1-18,0-1,-1 1,-1-1,0 0,-1 1,-3 5,4-14,0-6,0-15,1-20,3-262,-1 351,-1 64,1-112,-1 0,0 0,0 0,0 0,0 0,-1-1,0 1,0 0,0-1,-1 1,1-1,-1 0,0 0,0 0,-1 0,1-1,-1 1,0-1,0 0,-2 2,3-3,0 1,1 0,-1 0,1 0,-1 0,1 0,0 1,0-1,1 1,-1-1,1 1,0-1,0 1,0 0,-9 58,7-42,-1 34,2 1,4 35,0-3,-2-15,0-55,0-51,0-220,-1 270,-1-1,-1 1,0-1,-1 0,-1 0,0-1,-1 1,-6 9,-1 5,10-19,0-1,1 1,0 0,0-1,1 1,0 0,1 4,4 70,-4-79,7 38,-7-41,0 0,1-1,-1 1,1 0,0 0,-1 0,1 0,0-1,0 1,0-1,0 1,0 0,1-1,-1 0,0 1,1-1,-1 0,1 0,-1 1,2-1,-2-1,0 0,0 0,0 0,0 0,0 0,0-1,0 1,1 0,-1-1,0 1,0 0,0-1,0 1,0-1,0 0,-1 1,1-1,0 0,0 1,0-1,-1 0,1 0,0 0,-1 0,1 0,20-30,-16 22,-2 4,23-35,11-24,-32 55,0 0,0 1,1 0,0 0,1 0,0 1,0 0,1 0,-1 1,1 0,1 1,-1-1,1 1,4-1,4-1,1 0,0 1,0 1,1 1,0 0,-1 2,3 0,-27 3,0 0,0 0,1 1,-1-1,1 1,-1 1,1-1,0 1,0 0,0 0,0 0,1 1,-1 0,1 0,0 0,0 0,0 1,1-1,-1 1,1 0,0 2,-6 6,0 0,-9 10,10-14,1 0,0 0,1 1,0-1,1 1,-4 10,5-12,1-1,1 1,-1-1,1 0,1 1,-1-1,1 1,1-6,0-1,0 0,0 1,0-1,0 0,0 1,0-1,1 0,-1 1,0-1,1 0,-1 0,1 1,0-1,-1 0,1 0,0 0,-1 0,1 0,0 0,0 0,0 0,0 0,0 0,0-1,1 1,-1 0,0-1,0 1,0 0,1-1,-1 0,0 1,0-1,1 0,0 1,4-1,0 1,1-1,-1 0,0 0,0-1,0 1,0-2,0 1,3-1,-7 1,0 1,0-1,0 0,0 1,0-1,0 0,0 0,0 0,-1-1,1 1,0 0,-1-1,1 1,-1-1,1 0,-1 1,0-1,1 0,-1 0,0 0,0 0,-1 0,1 0,0 0,-1 0,1 0,-1 0,1-1,-1 2,-1 0,1 0,0 0,-1 0,1 0,0 0,-1 1,1-1,-1 0,0 0,1 0,-1 1,1-1,-1 0,0 1,0-1,1 0,-1 1,0-1,0 1,0-1,0 1,0 0,0-1,1 1,-1 0,0 0,0-1,0 1,0 0,0 0,0 0,0 0,-39-1,33 1,-27 0,16-1,0 2,-1 0,-7 1,21 0,0-1,0 1,0 0,0 0,1 1,-2 0,2-1,-1 1,0-1,0 0,0 0,0 0,-1-1,-18 3,-37 8,56-10,0-1,0 1,0 0,0 0,0 0,1 1,-1 0,1 0,-4 3,8-6,0 0,0 0,0 0,0 1,-1-1,1 0,0 0,0 0,0 1,0-1,0 0,0 0,0 1,0-1,0 0,0 0,0 0,0 1,0-1,0 0,0 0,0 1,0-1,0 0,0 0,0 1,0-1,0 0,1 0,-1 0,0 1,0-1,0 0,0 0,0 0,1 0,-1 1,0-1,0 0,0 0,1 0,-1 0,0 0,0 0,0 0,1 0,-1 1,0-1,0 0,1 0,-1 0,0 0,0 0,1 0,-1 0,0 0,0 0,1 0,-1-1,0 1,0 0,1 0,17 2,-17-2,39 1,1-1,0-3,35-6,-42 5,-28 3,0 1,0-1,0 0,0 0,0-1,0 0,0 0,0 0,0-1,-1 0,1 0,-1 0,2-2,17-13,1 0,12-4,-32 19,0 1,1 0,0 0,0 0,-1 1,1 0,0 0,0 0,4 1,57 1,-35 1,-32-1,0-1,0 1,0-1,0 1,0 0,0-1,0 1,0-1,0 1,0-1,0 1,-1-1,1 1,0-1,0 1,0-1,-1 1,1-1,0 1,-1-1,1 1,0-1,-1 0,1 1,-1-1,1 1,-1-1,1 0,-18 23,15-19,-7 7,0 0,-1 0,0-1,-1-1,0 1,-1-2,0 0,-2 1,60-7,-37-2,-1-1,1-1,0 1,0-1,-1 0,1-1,-1 0,3-1,6-3,35-7,-41 12,-1 0,0-1,0 0,0 0,0-1,0 0,3-2,-5 1,1-1,-1 1,1 0,0 1,1 0,-1 0,1 0,0 1,0 1,0-1,4 1,37-6,-30 4,1 2,18-1,202 4,-253-2,0 1,0 1,0 0,0 0,0 1,0 1,1 0,-1 1,-6 2,-24 8,35-13,1 1,-1 0,0 0,1 1,0 0,0 0,0 0,-5 4,2-1,0 0,-1 0,-7 2,-21 12,32-16,0 0,0-1,-1-1,0 1,1-1,-1 0,0 0,0-1,0 0,0 0,0-1,0 1,0-2,-1 1,1-1,0 0,-6-2,12 3,1 0,-1 0,0 0,1-1,-1 1,0 0,1 0,-1-1,0 1,1 0,-1-1,1 1,-1 0,1-1,-1 1,1-1,-1 1,1-1,-1 1,1-1,0 0,-1 1,1-1,0 1,-1-1,1 0,0 1,0-2,0 2,0-1,1 0,-1 0,0 0,1 0,-1 0,1 1,0-1,-1 0,1 0,-1 1,1-1,0 0,0 1,-1-1,1 1,1-1,3-2,0 0,1 0,-1 1,1-1,0 1,2 0,63-9,28-6,-80 13,0 2,0 0,0 1,16 2,-15 0,-1-2,0 1,0-2,17-4,-19 3,0 1,0 0,0 1,15 2,-20-1,0 1,0-2,1 1,-1-2,0 1,0-2,0 0,0 0,10-5,-15 5,1 0,-1 1,1 0,0 0,0 1,0 0,0 0,0 1,69 1,-31 1,296-1,-332-2,1-1,-1 1,0-1,0-1,0 0,3-2,-2 1,1 1,-1 0,1 1,-1 0,3 0,27 2,-1 1,35 7,-22-2,29-2,66-5,-43-1,122 2,-214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9:15.127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421 0,'-2'1,"0"-1,0 0,0 1,0 0,0-1,0 1,1 0,-1 0,0 0,0 0,1 0,-1 0,1 1,-1-1,1 1,-23 24,19-20,-2 3,1 1,0 0,0 0,1 0,0 1,1-1,0 1,0 1,1-1,1 0,0 1,1 0,-3 29,3 0,3 34,0-5,-2 94,-1-157,0 0,0 0,-1 0,0 0,0 0,-1-1,0 1,-2 3,-10 28,5 0,-6 20,-22 50,36-103,0 0,0-1,-1 1,0-1,0 0,0 1,-1-2,1 1,-1 0,0-1,0 1,3-3,-1 0,1-1,0 1,0 0,0-1,0 1,-1-1,1 0,0 1,-1-1,1 0,0 0,0 0,-1 1,1-2,0 1,-1 0,1 0,-1 0,1-1,-1 0,0 0,1 0,-1 0,1 0,-1 0,1 0,-1 0,1-1,0 1,0 0,-1-1,1 1,0-1,0 0,1 1,-2-2,-1-6,0 0,0 1,1-1,0-1,1 1,-1-3,-1-8,-1-25,1-1,2 1,3-21,0-16,-1 43,0 19,-1 0,-1 1,-1-5,-1 17,-2 14,-1 16,3 20,2-22,-1 0,-4 17,0 2,5-28,-1-1,0 0,-1-1,-2 8,0 0,0 0,2 0,0 0,1 0,0 1,2-1,0 1,2 4,-1 11,-3 25,-13 21,8-42,2 1,1 0,3 9,1 463,1-506,-1 0,1 0,0-1,1 1,-1 0,1-1,0 1,0-1,2 5,-1-5,-1 1,1 0,-1 0,-1 1,1-1,-1 0,1 1,-1 3,-1-1,0 0,-1-1,1 1,-2 0,1 0,-1-1,0 1,-1-1,0 1,0-1,0 0,-1 0,-1 0,4-11,0 0,0 0,0 0,1 0,-1 0,1 0,0-3,0-7,-1 8,1-1,0 1,1-1,0 1,0-1,0 1,1-3,-1 8,0-1,-1 0,1 1,0-1,0 1,1-1,-1 1,0-1,0 1,1 0,-1 0,1-1,-1 1,1 0,-1 0,1 0,0 1,0-1,-1 0,1 1,0-1,0 1,0 0,-1-1,1 1,0 0,2 0,22-1,-10 1,0-1,15-3,-14 0,14-3,1 2,0 1,26 1,-39 3,-10 1,1-1,-1 0,0 0,0-1,0-1,0 1,0-1,0-1,3-1,117-54,-111 54,1 0,-1 1,0 1,1 1,0 0,-1 2,17 1,20 0,-26-1,7-1,0 0,0-3,26-5,-33 4,1 2,-1 0,1 2,10 2,0-1,35-3,-60 0,-1-2,0 0,0 0,0-2,0 1,-1-2,9-5,22-10,-31 16,0 1,1 0,0 1,0 1,0 0,1 1,-1 0,1 1,-1 1,4 0,245 2,-163-3,-90 2,0 0,-1 1,1 0,-1 1,1 0,-1 0,8 5,36 11,-26-15,-1-1,0-1,1-1,-1-1,4-2,31 1,-57 1,-1 0,1-1,-1 1,1-1,-1 1,1-1,-1 0,1 0,-1-1,0 1,0-1,0 1,0-1,0 0,0 0,0 0,0-1,1-1,-1 0,0 0,0 0,0 0,-1-1,0 1,1-1,-2 0,1 1,0-1,-1-1,3-15,-1 0,-1 0,-1 0,-1 0,-1-9,0 17,-1-353,3 215,-2 141,0 1,0-1,-1 1,-1 0,0 0,0 0,0 0,-1 0,-1 1,1-1,-1 1,-2-1,-21-42,25 42,0 1,1-1,0 0,0 0,1 0,0-6,0 4,0 1,0 0,-1 0,-1 0,-1-2,-8-26,1-1,1 0,1-2,7 33,0 0,1 1,0-1,0 0,1 0,0-1,1-2,-1 10,0 1,0 0,0-1,0 1,0-1,0 1,0 0,0-1,0 1,0-1,1 1,-1 0,0-1,0 1,0 0,1-1,-1 1,0 0,0 0,1-1,-1 1,0 0,1 0,-1-1,0 1,1 0,-1 0,0 0,1-1,-1 1,1 0,-1 0,0 0,1 0,-1 0,15 7,8 16,-18-15,0 0,0 1,0-1,1 0,0 0,1-1,-1 0,2 0,-1 0,3 1,-5-5,-1 1,1-1,-1 1,0 0,0 1,-1-1,1 1,-1-1,0 1,0 0,-1 0,1 1,-1-1,0 0,1 5,0 6,-1 0,-1 0,0-1,-1 15,1 27,-1-53,0 0,0 0,1-1,-1 1,1 0,0-1,1 1,-1 0,0-1,1 1,0-1,0 0,0 0,0 0,0 0,1 0,-1 0,1 0,0-1,0 1,0-1,1 1,0-1,0 1,0-1,1 1,-2 1,1-1,0 0,-1 1,1 0,-1 0,0 0,0 1,6 10,-2 0,6 12,-7-12,1 0,8 11,-9-15,0 1,-1-1,0 1,-1 0,0 0,-1 0,0 0,-1 1,4 25,0 38,-7-17,-1-46,2 0,0 1,0-1,1 0,0 0,2 0,3 13,-2-16,2 1,-1-1,1 0,7 7,-5-6,-1 1,0-1,3 7,33 66,-10 5,-31-83,0 0,-1 0,1 0,-1 1,-1-1,1 4,-1-5,0-1,1 0,-1 0,1 0,0 0,0 1,0-1,0-1,1 1,0 0,0 0,0 0,0-1,1 2,0-2,1 1,0 0,0 0,0 0,-1 0,1 1,-1 0,0 0,-1 0,1 0,-1 0,0 0,0 0,0 1,-1-1,0 1,0 0,-1-1,1 1,-1-1,0 0,0 1,-1-1,0 1,0-1,0 0,-1 1,1-3,0 0,-1 0,1-1,-1 1,0 0,0-1,0 0,0 1,0-1,0 0,-1 0,1 0,-1 0,1-1,-1 1,-1 0,-6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9:33.67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805 34,'62'-1,"-11"0,29 3,-77-1,0-1,0 1,0 0,-1 0,1 0,0 1,-1-1,1 0,-1 1,0 0,1-1,-1 1,0 0,2 3,-2-3,1 0,-1 1,1-1,0 0,0 0,0 0,0-1,0 1,0-1,0 0,1 1,18 1,0 0,0-2,1 0,-1-2,7-1,29 0,-34 2,12 0,0-1,1-2,8-2,-17 0,-18 4,1-1,-1 0,1 0,-1-2,0 1,1-1,-2 0,1 0,-1 1,1 1,0 0,0 0,0 1,5 0,74 2,-34 1,8-1,0 0,12-4,-64 2,1-1,-1-1,0 0,8-3,-8 2,1 0,-1 1,1 1,7-1,4 2,-17 1,-18 0,-333 1,193-1,91 5,56-4,-1 0,1 0,0 0,-1 1,1 0,0 0,0 1,0-1,-3 3,7-4,0-1,0 1,0 0,1-1,-1 1,0-1,1 1,-1 0,1 0,-1-1,0 1,1 0,0 0,-1 0,1 0,-1-1,1 1,0 0,0 0,-1 0,1 0,0 0,0 0,0 0,0 0,0 0,0 0,1 1,0-1,0 0,0 1,-1-1,1 0,0 0,0 0,1 0,-1 0,0 0,0 0,0 0,1-1,-1 1,0 0,1-1,5 3,0 0,1 0,0-1,-1 0,1-1,3 1,53 0,-40-2,0 1,0 1,5 2,0 0,-1-1,1-2,6-1,-6 0,1 2,-1 0,2 2,14 2,-1-2,1-3,41-3,0 0,-62 1,-17 0,0 1,0-1,1 2,-1-1,0 1,0 0,7 2,-14-3,0 0,0 0,0 0,0 0,0 0,0 0,0 0,0 0,0 0,0 0,0 0,0 0,1 0,-1 0,0 0,0 0,0 0,0 0,0 1,0-1,0 0,0 0,0 0,0 0,0 0,0 0,0 0,0 0,0 0,0 0,0 0,0 0,0 1,0-1,0 0,0 0,0 0,0 0,0 0,0 0,0 0,0 0,0 0,0 0,0 0,0 0,0 0,-1 0,1 1,0-1,0 0,0 0,0 0,0 0,0 0,0 0,0 0,0 0,0 0,0 0,0 0,0 0,0 0,-1 0,1 0,0 0,0 0,0 0,0 0,0 0,-10 4,-10 0,-2 0,-2 1,0-1,0-1,-15 0,-1206-4,1240 1,0-1,1 1,-1-1,0 0,0 0,1-1,-1 0,0 1,1-1,0-1,-1 1,1-1,0 1,0-1,1-1,-1 1,-2-1,0 0,-1 1,1 0,-1 0,-3-1,3 2,0-1,0 0,1-1,-1 1,0-2,-6-3,0 1,0 1,-1 0,0 1,0 0,0 1,-5 0,0-1,-4 1,0 0,0 2,0 1,0 1,0 0,-3 2,-36 0,-287-2,2588 0,-2640 0,376 1,0 2,-8 1,8 0,-1-1,-4-2,15 0,-10-2,0 1,0 2,0 1,1 1,-18 4,23-3,0-1,0-2,0 0,-1-1,0 0,-25 1,-14 5,34-4,0 0,-10-1,5-1,0 2,-1 1,-54 4,-402-7,235-2,229-1,0 0,-12-3,11 1,0 2,-9-1,-144 4,185-1,3 1,1-1,0 0,0-1,-1 0,1-1,-1 0,1-1,-1 0,0-1,0 0,2-2,-3 1,0 1,0 0,1 1,-1 0,1 1,0 0,0 0,6 1,22 0,31 3,-7 0,498-2,-613 13,2-9,27-2,0 1,-1 1,-4 2,3 0,0-1,0-2,0 0,-5-1,-103-3,49-1,-263 2,332 1,0 1,-1 0,-4 2,-32 4,397-10,-174 4,230-2,-400-1,-1 1,1 0,0 0,-1 0,1 0,0 0,-1 0,1 1,-1-1,1 0,0 0,-1 0,1 0,0 1,-1-1,1 0,-1 1,1-1,0 1,-4 6,-19 7,7-10,-1-1,0-1,1 0,-1-2,0 1,0-2,-5-1,2 1,1 0,-1 2,1 0,-1 0,-4 3,-107 19,52-7,50-10,0 0,0-2,-20 0,-28 3,52-3,0-1,-10-2,-40-1,677 0,-582-2,1 0,-1-1,1-1,0-2,0 1,1 1,0 0,14 1,40-5,-51 5,0 0,7 2,-23 1,13 0,1 0,-1-2,0-1,8-2,2 0,1 2,-1 1,1 1,24 4,17-1,851-2,-1470 0,518 1,0 1,-9 3,9-1,0-1,-12-1,-29-3,8-1,-23 5,20 4,31-3,-1-1,-5-2,-396-1,421 1,1 0,0 2,0-1,0 1,1 1,-1 0,1 0,-1 1,-36 14,46-19,0 0,-1 0,1 1,0-1,0 1,0-1,-1 1,1-1,0 1,0 0,0 0,0-1,0 1,0 1,1-2,0 0,0 1,0-1,0 0,0 0,0 1,1-1,-1 0,0 1,0-1,0 0,0 0,1 1,-1-1,0 0,0 0,1 0,-1 1,0-1,0 0,1 0,-1 0,0 0,0 0,1 1,-1-1,0 0,1 0,-1 0,0 0,0 0,1 0,-1 0,39 4,822-3,-385-3,-460 1,0-1,0 0,0-2,-1 0,1 0,7-5,1 1,0 1,6 0,-6 2,42-6,-50 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9:50.86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104 0,'0'1,"-14"12,2 0,0 1,-6 8,15-16,-1 0,1 0,0 0,0 0,1 1,0-1,0 1,1-1,0 1,0 0,0 1,-1 45,2-1,4 18,-3-63,0 0,0 0,1-1,0 1,0 0,0-1,1 1,0-1,0 0,1 0,-1 0,1 0,1-1,0 1,-2-2,-1-1,1 1,0 0,-1 0,0-1,0 1,0 1,-1-1,1 0,-1 0,0 1,0-1,-1 0,1 2,0 11,-1 1,0-1,-2 3,1-6,0-1,1 1,1-1,1 12,11 24,-9-33,1 1,-2-1,-1 1,1 14,-3 42,-1-40,1 0,1 1,3-1,1 8,0-11,-2 1,-2-1,0 1,-3 11,1 15,-1-42,-3-19,-3-22,5-43,3 42,-2 0,-4-26,-11-72,13 91,2-1,1 0,2-27,1 14,-4-24,2 63,-1 1,-1 0,1 0,-1 0,-1 0,1 1,-1-1,-1 0,1 1,-1 0,-1 0,1 0,-5-5,6 8,0 0,1 0,-1-1,1 1,0-1,1 1,-2-4,2 4,0 0,0 1,-1-1,1 1,-1-1,0 1,0 0,0-1,0 1,-1 0,1 0,-3-1,6 18,1 0,0 0,3 9,22 31,-20-42,-1 1,0-1,-1 1,0 1,-1 0,17 56,-14-51,-1 0,-1 0,-1 0,0 1,-2 0,1 9,-5 337,2-361,0-3,0 1,0-1,0 0,0 1,0-1,1 0,-1 1,1-1,-1 0,1 0,0 1,0-1,0 0,0 0,3-3,-1-9,-1-10,-3 8,-1 0,0 1,-1-1,0 0,-3-5,-8-33,8 18,1 0,1 0,2-25,3 14,0-40,-1 72,-1 1,-1-1,1 1,-2 0,1 0,-3-5,1 49,4 358,-14-466,12 49,1 8,0 1,-1-1,-1 1,-1 0,0 0,-3-5,3 9,1 0,1-1,0 0,0 1,1-1,1 0,0-6,0 1,0 0,-2 1,-2-11,-2-56,6 79,0 10,1 56,3 0,3 6,-2-2,-4-45,1 1,0-1,2 4,0-2,-2 0,0 1,-1 8,0-7,0 1,4 15,28 95,-28-109,-4-13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4:07.784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4:32.647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865 1199,'31'-34,"24"-34,-29 35,-16 20,0 1,0-2,-2 0,1 0,5-14,-11 20,1 0,1 1,-1 0,5-5,9-15,-15 21,-1 0,0-1,0 1,0 0,-1-1,0 1,0-1,0-4,-1 5,1 0,-1 0,1 0,0 0,1 1,0-1,0 0,0 1,0-1,1 1,1-2,2-1,1 0,1 0,-1 1,2-1,-1 1,0 0,-1-1,6-6,-11 11,0 0,0 0,-1 1,1-1,-1 0,0-1,0 1,0 0,0 0,0 0,-1-1,1 1,-1 0,0-1,0 3,0 1,0-1,0 1,0-1,0 1,0-1,0 1,0-1,0 1,-1-1,1 1,0-1,0 1,0-1,-1 1,1 0,0-1,0 1,-1-1,1 1,0 0,-1-1,1 1,-1 0,1-1,0 1,-1 0,1 0,-1-1,1 1,-1 0,1 0,-1 0,1 0,-1 0,1-1,-1 1,1 0,-1 0,1 0,-1 0,1 1,-1-1,1 0,-1 0,1 0,-1 0,1 0,0 1,-1-1,1 0,-1 1,-27 14,25-14,-35 28,1 0,-26 28,-8 7,31-28,1 1,2 3,-16 24,43-54,1 0,-1-1,-4 2,4-2,0-1,1 1,-8 10,15-16,0 0,0 1,0-1,0 0,0 1,1 0,-1-1,1 1,0 0,0 0,0 0,1 0,0 0,-1 3,1-6,0 0,0 0,0 0,1 0,-1 0,0 0,0 0,0 0,1 0,-1 0,1 0,-1 0,1 0,-1 0,1 0,-1 0,1-1,0 1,-1 0,1 0,0-1,0 1,0 0,0-1,-1 1,1-1,0 1,0-1,0 0,0 1,0-1,0 0,0 1,0-1,0 0,0 0,1 0,-1 0,0 0,0 0,0-1,0 1,0 0,0 0,0-1,0 1,7-2,-1-1,0 1,0-1,0 0,-1-1,1 1,12-9,-1 0,-1-1,8-7,-17 13,-1 0,0 0,0-1,-1 0,0 0,0 0,-1-1,3-6,-7 14,-1-1,1 0,0 0,-1 0,0 0,1 0,-1 0,0 0,0 0,0 0,0 0,0 0,-1 0,1 0,-1-1,1 3,0 0,0-1,0 1,0 0,-1-1,1 1,0 0,0-1,0 1,-1 0,1 0,0-1,0 1,-1 0,1 0,0 0,-1-1,1 1,0 0,-1 0,1 0,0 0,-1 0,1 0,0 0,-1 0,1 0,0 0,-1 0,1 0,-2 0,1 0,0 1,0-1,-1 1,1 0,0-1,0 1,0 0,0 0,0-1,0 1,0 0,-1 1,-9 11,1 0,0 0,1 1,1 0,0 1,-1 3,0 1,-1-1,-1-1,-10 13,15-22,4-6,0 0,0 0,0 0,0 1,1-1,-1 0,1 1,-1-1,1 1,0 0,0 0,0 2,1-5,0 0,0 1,0-1,0 0,0 0,0 0,0 1,0-1,0 0,0 0,0 1,0-1,0 0,0 0,0 0,0 1,0-1,1 0,-1 0,0 0,0 0,0 1,0-1,1 0,-1 0,0 0,0 0,0 0,0 1,1-1,-1 0,0 0,0 0,1 0,-1 0,0 0,0 0,1 0,10-2,10-9,-17 8,-1 0,0 0,0 0,0 0,0-1,-1 1,1-1,-1 0,0 0,0 0,1-2,-2 4,-1 0,1 0,0-1,0 1,-1 0,0-1,1 1,-1-1,0 1,0 0,0-1,0 1,-1-1,1 1,-1 0,1-1,-1 1,0 0,0-1,0 1,0-1,0 3,1-1,-1 0,1 1,-1-1,0 1,1-1,-1 0,1 1,-1-1,0 1,0 0,1-1,-1 1,0-1,0 1,1 0,-1 0,0 0,0-1,0 1,1 0,-1 0,0 0,0 0,0 0,-1 1,-1-1,1 1,0 0,0-1,0 1,0 0,0 0,0 1,0-1,0 1,-6 4,0 1,1 0,-1 1,1 0,6-6,-8 8,0 0,1 0,0 1,1 0,0 1,1 0,0 0,-2 7,8-18,-1 0,1 0,0 0,-1 0,1 0,0 0,0 0,0-1,0 1,0 0,0 0,0 0,0 0,0 0,1 0,-1 0,0 0,1 0,-1 0,0 0,1-1,-1 1,1 0,0 0,-1-1,1 1,0 0,0 0,1 0,-1-1,0 1,1-1,-1 1,1-1,-1 0,0 1,1-1,-1 0,1 0,-1 0,1 0,0-1,5 1,-1-2,1 1,-1-1,1 0,-1 0,0 0,2-2,-4 1,1 0,-1 0,0-1,1 1,-2-1,1 0,0-1,-3 4,0 1,0-1,-1 0,1 0,0 0,-1 0,1 0,0 0,-1 0,1 0,-1 0,1 0,-1 0,0 0,1 0,-1 0,0 0,0 0,0-1,0 1,0 0,0 0,0 0,0 0,0 0,-1-1,1 1,0 0,-1 0,1 0,-1 0,1 0,-1 0,0 0,0 0,0 0,-1 0,0 0,1 1,-1-1,1 1,-1-1,0 1,0 0,1 0,-1 0,0 0,1 0,-1 0,0 0,0 0,1 1,-1-1,0 1,1-1,-1 1,1 0,-1-1,1 1,-1 0,1 0,-1 0,0 1,-9 6,1-1,0 2,-2 2,10-9,-2 2,0 0,1 1,-1-1,1 1,0 0,0 0,-1 5,3-9,0 1,1 0,-1-1,1 1,0 0,-1-1,1 1,0 0,0 0,0-1,0 1,1 1,-1-2,0 0,1 0,-1 0,0 0,1-1,-1 1,1 0,-1-1,1 1,0 0,-1-1,1 1,-1 0,1-1,0 1,0-1,-1 1,1-1,0 0,0 1,0-1,0 0,-1 1,1-1,1 0,1 0,1 0,0 0,-1 0,1 0,0-1,-1 1,1-1,0 0,-1 0,1-1,-1 1,0-1,0 1,1-1,2-2,10-7,0-1,6-7,-16 14,14-12,-1-1,13-15,-25 25,-1 1,-1-1,1 0,-1-1,-1 1,1-1,-1 0,-1 0,0-1,-2 8,0 1,-1 0,1-1,-1 1,0-1,1 1,-1-1,0 1,0-1,0 1,0-1,0 1,0-1,-1 1,1-1,0 1,-1-1,1 1,-1 0,1-1,-1 1,0-1,0 1,0 0,1 0,-1 0,0-1,-1 1,1 0,0 0,0 1,0-1,-1 0,1 0,0 0,-1 1,1-1,0 1,-1-1,1 1,-3-1,0 1,0-1,0 1,0 0,1 0,-1 1,0-1,0 1,0 0,1 0,-1 0,0 0,1 1,-1-1,-1 2,-18 12,1 0,1 1,1 1,-4 6,-19 21,-10 14,45-49,-22 29,28-36,1 0,0 0,0 0,0 0,0 0,0 0,0 0,0 0,1 0,-1 1,1-1,0 0,-1 1,1-1,0 0,0 0,1 1,-1-2,0 0,0 0,1-1,-1 1,0 0,1-1,-1 1,1 0,-1-1,1 1,-1-1,1 1,-1-1,1 1,0-1,-1 1,1-1,0 1,-1-1,1 0,0 1,-1-1,1 0,0 0,23 0,21-13,-25 3,0-1,-1 0,0-1,-1-1,0-1,-1 0,-1-1,0-1,-1-1,-1 0,-1-1,0 0,7-15,-14 21,0-2,-1 1,1-3,-5 12,0 0,0 0,0 0,0 0,-1-1,0 1,0 0,0-1,0 1,0 0,-1 0,0-2,0 5,1 0,0 0,-1 0,1 0,-1 0,0 0,1 0,-1 0,0 0,1 0,-1 0,0 0,0 0,0 1,0-1,0 0,0 1,0-1,0 1,0-1,0 1,0-1,0 1,-1 0,1-1,0 1,0 0,0 0,0 0,-1 0,1 0,0 0,0 0,0 1,0-1,0 0,-1 1,1-1,0 1,0-1,0 1,-7 2,0 1,0 1,0-1,1 1,-1 1,4-4,-25 21,1 1,1 1,1 1,1 2,1 0,2 1,1 2,1 0,2 1,0 3,13-26,1 0,1 1,-1-1,1 1,1 0,-1 2,3-11,0 0,-1 1,1-1,0 0,0 1,0-1,0 1,0-1,0 1,1-1,-1 0,0 1,1-1,-1 0,1 1,-1-1,1 0,0 0,-1 1,1-1,0 0,0 0,0 0,0 0,0 0,0 0,0 0,0 0,0-1,1 1,-1 0,0-1,0 1,1-1,-1 1,0-1,1 1,-1-1,1 0,-1 0,0 0,1 0,-1 0,1 0,-1 0,0 0,1-1,0 1,5-1,-1-1,1 0,0 0,0 0,-1-1,1 0,-1 0,0-1,0 1,0-1,2-3,10-8,0 0,12-15,-16 15,-1 0,-1-1,0 0,-1-1,-1-1,0 0,-6 10,0-1,-1 0,1 0,-2 0,1 0,-1 0,-1 0,0-1,0 1,-1-1,0 1,0-1,-2-6,2 13,-1 1,1 0,-1 0,0 0,1 0,-1 0,0 0,0 0,-1 0,1 0,0 0,-1 1,1-1,0 1,-1-1,0 1,1-1,-1 1,0 0,-1-1,0 1,0 0,0 0,0 0,-1 0,1 0,0 1,0 0,-1-1,1 1,0 0,-1 1,-1-1,-6 2,0 1,0 0,1 0,-1 1,1 1,0-1,-5 4,-5 4,0 1,1 1,0 1,1 0,1 1,-9 11,17-16,0 0,1 0,1 0,-1 1,2 0,0 1,0 0,1 0,1 0,0 0,-2 13,6-22,-1 0,1 1,0-1,0 0,0 0,0 0,1 0,0 1,1 2,-2-6,0 1,1-1,-1 0,1 0,0 0,-1 0,1 0,0 0,0 0,0 0,-1 0,1 0,0-1,0 1,0 0,0 0,1-1,-1 1,0-1,0 1,0-1,0 1,1-1,-1 0,0 0,0 0,1 1,-1-1,0 0,0-1,1 1,-1 0,0 0,1-1,6-1,-1 0,1-1,-1 0,0 0,0-1,0 0,0 0,-1-1,4-2,54-50,-53 46,1-2,-1 1,-1-1,0-1,-1 0,0 0,-2-1,1 0,-2 0,0-1,-1 0,0 0,-1 0,-1 0,-1-1,0 0,-1 1,-1-10,0 23,0 0,0 1,-1-1,1 1,-1-1,1 1,-1-1,0 1,0-1,0 1,0-1,0 1,-1 0,1 0,-1 0,1 0,-1 0,0 0,0 0,0 0,0 1,-2-2,1 1,-1 1,0 0,1 0,-1 0,0 0,0 0,0 1,0 0,1-1,-1 1,0 1,0-1,0 1,0-1,0 1,-5 2,0 0,-1 0,2 1,-1 0,0 0,1 1,0 0,0 1,0 0,1 0,-6 6,-12 14,0 2,-8 14,23-30,3-3,-32 45,35-49,1 0,0 1,0-1,1 1,0 0,0 0,0-1,1 1,-1 2,2-6,0 0,1 0,-1 0,0-1,1 1,-1 0,1 0,-1 0,1-1,0 1,0 0,-1-1,1 1,0 0,1-1,-1 0,0 1,0-1,1 0,-1 1,1-1,-1 0,1 0,-1 0,1 0,0 0,-1-1,1 1,0 0,0-1,0 0,1 1,5 1,0 0,1-1,-1 0,0-1,1 1,7-2,-3-1,0-1,0 0,0-1,-1 0,1-1,-1 0,0-1,-1 0,1-1,-1 0,-1-1,8-7,-4 3,0-2,-1 1,0-2,-1 0,-1 0,0-1,-1 0,4-10,-8 13,0 0,-2-1,1 1,1-15,-5 25,0-1,-1 1,1-1,-1 1,0-1,0 0,0 1,0-1,0 0,-1 1,0-1,0 1,0-1,0 1,0 0,-1-1,0 1,1 0,-1 0,0 0,-2-2,1 3,1 1,0 0,-1-1,1 1,-1 0,1 0,-1 0,1 1,-1-1,0 1,1-1,-1 1,0 0,0 0,1 0,-1 0,0 1,1-1,-1 1,0-1,1 1,-1 0,1 0,-2 1,-8 3,1 0,-1 1,1 1,-5 4,-12 9,1 2,1 1,2 2,0 0,1 1,2 1,-10 16,27-36,0 0,0 0,1 0,-1 0,2 1,-1-1,-1 8,4-14,0 1,0-1,-1 0,1 1,0-1,1 0,-1 1,0-1,0 0,0 1,1-1,-1 0,1 0,-1 1,1-1,-1 0,1 0,0 0,0 0,0 1,0-1,1 0,-1 0,1 0,0-1,-1 1,1 0,0 0,-1-1,1 0,0 1,0-1,0 0,0 0,0 1,-1-1,1-1,0 1,0 0,0-1,11-1,-1 0,0-2,0 1,-1-2,1 0,-1 0,0-1,0 0,0-1,-1 0,5-4,16-16,-1 0,22-27,-22 21,-1-1,11-20,-31 40,0 0,-1-1,0 0,-1-1,-1 1,0-1,-1-1,0-1,-5 17,1-1,-1 0,0 1,1-1,-1 1,0-1,0 1,0-1,0 0,0 1,0-1,0 1,-1-1,1 0,-1 1,1-1,-1 1,1-1,-1 1,0 0,0-1,0 1,0 0,0-1,0 1,0 0,0 0,0 0,0 0,-1 0,0-1,-3 1,0-1,0 1,0 0,0 0,0 1,0 0,0 0,0 0,0 0,0 1,-8 0,0 2,0-1,0 2,0 0,0 0,1 1,0 1,0 0,0 0,1 2,0-1,-4 4,-3 4,0 1,1 0,1 1,0 1,2 1,-8 12,19-27,0 0,1 0,0 0,0 0,0 0,1 1,-1-1,1 0,0 1,0 0,1-1,-1 1,1-3,0-1,1 1,-1-1,1 1,-1 0,1-1,-1 1,1-1,0 1,-1-1,1 0,0 1,0-1,0 0,0 1,0-1,1 0,-1 0,0 0,1 0,-1 0,0 0,1-1,-1 1,1 0,-1-1,1 1,-1-1,1 1,0-1,-1 0,1 0,0 0,-1 0,1 0,9 1,-1-1,0-1,0 0,0 0,0-1,0 0,0-1,-1 0,1-1,-1 0,1 0,-1-1,4-3,11-7,-1-1,0-1,-1-1,6-7,-11 8,0-1,-1 0,0-1,-2-1,2-4,-10 14,0-1,-1 1,0-1,-1-1,0 1,0 0,-2-1,1 0,-1 0,-1 0,0-5,-1 15,0 0,0 0,0 0,0 0,0 0,-1 0,1 0,-1 0,1 0,-1 0,1 0,-1 0,0 0,0 1,0-1,0 0,-1 1,1-1,0 1,-1-1,1 1,-1-1,0 1,0 0,0 0,0 1,-1-1,1 0,0 1,0-1,-1 1,1 0,0 0,-1 0,1 0,0 0,-1 0,1 1,-1 0,-8 2,0 0,0 1,0 0,1 1,0 1,0-1,-1 2,-9 7,1 0,0 1,1 1,1 1,0 1,-9 13,17-19,0 0,1 1,1 0,0 0,1 1,0-1,1 2,0-1,2 0,-1 1,1 4,3-17,-1 0,1 0,0 0,-1 0,1 0,0 0,0 0,0 0,1 0,-1 0,0-1,1 1,0 0,-1 0,1 0,0 0,0 0,0-1,0 1,0 0,0-1,0 1,1-1,-1 1,1-1,-1 0,1 1,-1-1,1 0,0 0,0 0,-1 0,1 0,0-1,0 1,0-1,0 1,0-1,0 0,0 1,0-1,0 0,0 0,2-1,8 1,0-2,-1 1,1-1,0-1,-1 0,1-1,-1 0,2-2,9-4,0-2,0 0,9-8,-9 4,0 0,-2-2,0 0,0-2,-2 0,-1-1,0 0,0-4,-15 22,0 0,0-1,0 1,-1-1,0 0,1 1,-1-1,-1 0,1 0,0 0,-1 1,0-1,0 0,0 0,0 0,-1 0,0-1,1 3,-1 0,0 0,0 0,0 0,0 0,0 1,-1-1,1 0,0 1,-1-1,0 1,1-1,-1 1,0 0,1-1,-1 1,0 0,0 0,0 0,0 1,0-1,0 0,0 1,-1-1,1 1,0 0,0 0,0 0,0 0,-1 0,1 0,-8 1,1 0,-1 1,0 0,1 0,0 1,-1 0,1 1,0 0,0 0,1 1,0 0,-1 1,-18 14,0 1,-19 19,28-23,0 1,1 1,1 0,0 1,2 1,-2 4,15-24,0 1,0-1,0 1,0-1,0 1,1-1,-1 1,1 0,-1-1,1 1,-1 0,1-1,0 1,0 0,0 0,0-1,0 1,0 0,1-1,-1 1,1 0,-1-1,1 1,-1 0,1-1,1 2,-1-1,1-1,0 0,0 0,0 0,0 1,0-2,0 1,0 0,0 0,1-1,-1 1,0-1,0 0,0 1,1-1,-1 0,0 0,1-1,-1 1,0 0,1-1,14-3,-1 0,1-1,-1 0,-1-2,1 1,-1-2,0 0,-1-1,8-6,4-4,-2-1,0-1,-1-2,14-17,-22 22,-1 0,-1-1,0-1,2-7,-10 17,0 0,-1 0,0-1,-1 0,0 1,-1-1,0 0,0-1,-1-9,-1 19,0-1,0 1,0 0,-1 0,1 0,-1-1,1 1,-1 0,0 0,1 0,-1 0,0 0,-1 0,1 1,0-1,0 0,-1 0,1 1,-1-1,0 1,1-1,-1 1,0 0,0 0,0 0,0 0,0 0,0 0,0 0,0 1,0-1,0 1,0-1,-1 1,1 0,0 0,-1 0,-6 0,1 0,-1 1,1 0,0 0,0 1,0 0,0 1,0-1,-4 3,-11 7,2 1,-1 1,2 1,-1 0,2 2,1 0,0 1,1 1,1 1,0 0,-2 7,12-18,1 0,0 0,1 0,0 1,0 0,1 0,-2 9,5-16,-1-1,1 1,0-1,0 1,-1 0,2-1,-1 1,0-1,1 1,-1 0,1-1,-1 1,1-1,0 0,0 1,0-1,1 0,-1 1,1-1,-1 0,1 0,0 0,-1 0,1-1,0 1,0 0,0-1,1 1,-1-1,0 0,0 0,1 0,-1 0,1 0,4 1,1 0,-1-1,0 0,1 0,-1-1,1 0,0-1,-1 1,1-1,-1-1,0 1,1-1,-1-1,0 1,0-1,0 0,-1-1,4-1,6-5,0-1,-1 0,0-1,-1 0,0-1,12-14,-15 14,-1 1,0-2,-1 0,0 0,-1 0,0-1,-1 0,4-14,-11 27,1 1,-1 0,0-1,1 1,-1 0,0-1,0 1,0-1,0 1,0 0,0-1,0 1,0-1,-1 1,1 0,0-1,-1 1,0 0,1-1,-1 1,0 0,1 0,-1 0,-1-1,1 1,-1 0,1 0,-1 0,0 0,0 0,1 1,-1-1,0 1,0-1,0 1,1 0,-1 0,0-1,0 1,0 1,-1-1,-6 1,0 0,0 1,0 0,0 1,1 0,-1 0,-1 2,-20 13,1 1,0 2,1 1,1 1,-11 14,3-5,31-28,-1 0,1 0,0 0,1 0,-1 1,1-1,0 1,-2 2,5-6,0-1,0 1,-1 0,1-1,0 1,0-1,0 1,0-1,0 1,-1 0,1-1,0 1,0-1,0 1,1-1,-1 1,0 0,0-1,0 1,0-1,1 1,-1-1,0 1,0-1,1 1,-1-1,0 1,1-1,-1 1,0-1,1 0,-1 1,1-1,-1 1,1-1,-1 0,1 0,-1 1,1-1,-1 0,1 0,0 0,-1 1,1-1,-1 0,1 0,-1 0,1 0,0 0,-1 0,1 0,-1 0,1-1,-1 1,1 0,5 0,0-1,0 0,0 0,0-1,2 0,18-8,-1 0,0-2,-1-1,0-2,-1 0,0-1,-2-1,11-11,3-4,-3-2,0-2,-2-1,15-25,-40 54,1 1,-1-1,-1 0,1 0,-1 0,-1 0,0-1,0 0,-1 0,1 0,-1-6,-2 14,0 0,0 0,0-1,0 1,0 0,0 0,-1 0,1 0,0 0,-1 0,1 0,-1 0,1 0,-1 0,1 0,-1 0,0 0,1 0,-1 0,0 0,0 1,0-1,0 0,0 1,0-1,0 1,0-1,-1 0,-1 0,0 1,0-1,1 1,-1-1,0 1,0 0,0 0,1 0,-1 0,-1 1,-9 2,0 0,0 0,1 1,-5 3,-3 1,-1 1,2 1,-1 0,2 2,-4 2,17-10,0 0,0 0,0 0,1 0,0 0,0 1,0 0,0 0,1 0,0 0,0 1,0-1,1 1,0 0,0 0,0 0,1 0,0 0,0 0,0 5,1-9,0-1,0 0,1 1,-1-1,0 0,1 1,-1-1,1 0,0 1,-1-1,1 0,0 0,0 0,0 0,0 0,0 0,0 0,0 0,0 0,0 0,0-1,0 1,0 0,1-1,-1 1,0-1,1 1,-1-1,0 0,1 1,-1-1,1 0,6 1,1 0,-1-1,0 1,8-2,-2-1,1 0,-1-1,0 0,0-1,-1 0,1-1,-1-1,0 0,-1-1,1 0,8-8,-5 3,0-1,-2-1,1 0,-2 0,0-2,-1 1,0-2,1-4,-10 18,-2-1,1 1,0 0,-1-1,1 1,-1-1,0 1,0-1,0 0,-1 1,0-1,1-1,-1 4,-1 0,1-1,-1 1,1 0,0 0,-1-1,0 1,1 0,-1 0,0 0,0 0,1 0,-1 0,0 0,0 0,0 0,0 0,-1 0,1 1,0-1,0 0,0 1,0-1,-1 1,1 0,0-1,-1 1,1 0,0-1,-1 1,1 0,0 0,-1 0,1 1,-1-1,-9 0,0 1,0 0,0 1,1 0,-1 0,1 1,-1 1,1 0,0 0,0 1,1 0,-9 6,-7 6,1 1,1 1,0 2,0 1,5-4,2 0,-4 6,15-17,0 0,0 0,1 1,0-1,0 1,1 0,-2 9,4-16,1-1,0 1,0 0,-1 0,1 0,0 0,0 0,0 0,0 0,0 0,0 0,0 0,1 0,-1 0,0 0,0 0,1 0,-1 0,1-1,-1 1,0 0,1 0,0 0,-1-1,1 1,0 0,0 0,0 0,1 0,0 0,0-1,-1 1,1 0,0-1,0 1,0-1,0 0,0 0,0 0,0 0,1 0,8-1,1 0,-1-1,1 0,4-3,-16 5,34-11,0-2,-1-1,0-2,-1-1,-1-1,-1-2,-1-1,-1-1,0-2,18-20,-41 38,1-1,-1 1,0-1,3-5,-7 11,0-1,-1 1,1 0,-1 0,1-1,-1 1,0-1,1 1,-1 0,0-1,0 1,0-1,0 1,0-1,0 1,0 0,-1 1,1-1,0 0,-1 1,1-1,-1 0,1 1,-1-1,1 1,-1-1,1 0,-1 1,0-1,1 1,-1 0,0-1,1 1,-1-1,0 1,0 0,1 0,-1-1,0 1,0 0,1 0,-1 0,-7-1,0 0,0 1,0 0,0 0,0 1,0 0,0 0,0 1,0 0,0 1,1-1,-1 1,-4 3,-8 5,0 0,1 1,1 1,-5 5,-18 15,2 2,-25 29,49-47,1 0,0 0,2 2,0-1,1 1,1 1,-6 17,15-34,-1 1,1 0,0 0,0 0,1 0,-1 0,1 0,0 0,0 0,0 0,0 0,1 0,0 0,0 3,0-4,1-1,-1 0,0 1,1-1,-1 0,1 0,0 0,0 0,0 0,0 0,0-1,0 1,0-1,1 1,-1-1,1 0,-1 0,0 0,1 0,0 0,-1-1,3 1,9 1,0 0,0-1,0-1,0 0,0-1,0 0,0-1,2-1,18-5,-1-1,26-10,-49 15,0 0,0-1,-1 0,0 0,0-1,0 0,0-1,-1 0,0 0,-1-1,1 0,-1 0,-1 0,0-1,0 0,-1-1,0 1,0-1,-1 0,-1 0,1 0,-2-1,1 1,-1-8,-1 16,-1 0,0 0,0 1,0-1,0 0,0 0,0 0,0 0,-1 0,1 0,-1 1,0-1,1 0,-1 0,0 1,0-1,0 0,0 1,0-1,0 1,-1-1,0 0,0 2,1-1,-1 0,0 0,0 0,1 1,-1-1,0 1,0-1,0 1,0 0,0 0,0 0,0 0,0 0,0 0,-1 1,-6 1,0 0,0 1,-1 0,2 1,-1 0,0 0,-6 5,-6 5,1 2,0 0,1 2,0 0,2 1,0 0,1 2,-2 4,-11 20,2 2,1 0,-6 22,27-56,-1 0,2 0,0 1,0-1,0 8,4-18,0 0,-1 0,1 0,0 0,1 0,-1 0,0 0,1 0,0 0,0 0,0-1,0 1,0 1,0-3,0 1,1-1,-1 0,0 1,0-1,1 0,-1 1,1-1,-1 0,1 0,0 0,-1-1,1 1,0 0,0-1,-1 1,1-1,0 1,0-1,0 0,0 0,0 0,8 0,-1-1,0 0,0 0,0-1,0 0,0-1,0 0,-1 0,1-1,-1 0,7-5,11-7,-1-1,22-19,-18 11,-1-1,-1-2,-1 0,18-28,-32 39,0 0,-2-1,0 0,0-1,-2 0,-1-1,0 0,-1 0,1-13,-6 30,-1 0,1 0,-1 0,0 1,0-1,0 0,-1 0,1 0,-1 1,1-1,-1 0,0 0,0 1,0-1,0 1,0 1,0 0,-1-1,1 1,0 0,0 0,-1 0,1 0,-1 0,1 0,-1 0,1 1,-1-1,1 0,-1 1,0-1,1 1,-1 0,0-1,0 1,1 0,-1 0,0 0,-9 1,1 0,0 0,0 1,0 0,0 0,0 1,1 1,-1 0,1 0,0 1,0 0,0 0,-6 6,-5 5,0 0,1 2,1 0,-15 20,19-21,1 1,0 0,2 1,0 1,1 0,1 0,0 1,2 0,1 0,0 1,-1 18,6-35,1-1,-1 1,1-1,0 1,1 0,-1-1,1 1,0-1,0 0,0 1,1-1,0 2,-1-4,0 0,1 0,-1-1,1 1,-1 0,1-1,-1 1,1-1,0 0,-1 0,1 1,0-1,0 0,0 0,0-1,0 1,0 0,0-1,0 1,1-1,-1 0,0 0,0 1,0-1,0-1,2 1,7-1,0-1,0-1,0 1,0-2,0 1,-1-2,0 1,0-1,0-1,-1 0,6-5,10-7,-2-1,-1-1,15-18,-16 16,-2-2,0-1,10-18,-20 28,-1 0,0-1,-1 1,-1-2,-1 1,0-1,0-3,-5 15,1 1,0-1,-1 1,0-1,0 0,0 1,-1-1,1 1,-2-3,2 6,0-1,-1 1,1 0,-1 0,1 0,-1-1,0 1,0 0,1 0,-1 0,0 0,0 1,0-1,0 0,0 0,0 0,0 1,0-1,0 0,-1 1,1-1,0 1,0 0,-1-1,1 1,0 0,0 0,-1 0,1 0,0 0,-1 0,1 0,0 0,-1 0,-2 1,-1 0,1 0,-1 1,1-1,0 1,-1 0,1 0,0 0,0 1,0-1,-1 2,-40 38,38-35,-23 27,0 2,3 1,1 2,2 0,1 1,2 2,-9 27,28-64,-4 9,0 0,1 0,0 0,1 1,1 0,0 0,1 0,0 14,2-27,1 0,-1 0,0 0,0 0,1 0,-1 0,1 0,0 0,0-1,0 1,0 0,0 0,0-1,0 1,0 0,1-1,-1 1,0-1,1 0,0 1,0 0,1-1,0 1,1-1,-1 1,1-1,-1 0,0 0,1-1,0 1,-1-1,1 1,2-1,7-1,-1 0,0-1,0 0,0-1,-1 0,11-5,1-1,-1-2,0 0,-1-2,0 0,-1-2,0 0,7-9,-13 12,-2-1,0-1,0 0,-1 0,-1-1,0 0,-1-1,-1 0,0-1,2-10,-8 23,-1-1,1 1,-1-1,0 0,-1 0,1 1,-1-1,0 0,-1 0,1 0,0 3,-1 0,1 1,-1-1,0 1,1-1,-1 1,0 0,0-1,0 1,0 0,0 0,0-1,0 1,0 0,-1 0,1 0,0 0,-1 0,1 1,-1-1,1 0,-1 1,1-1,-1 1,1-1,-1 1,0 0,1 0,-1 0,1-1,-1 2,-13-2,0 1,0 1,0 0,1 1,-1 0,1 2,-1-1,1 2,0 0,0 1,1 0,0 1,0 0,0 1,1 1,-2 2,-4 4,0 0,2 1,0 1,0 1,2 0,0 1,2 0,0 1,1 1,0 0,9-16,-1 0,1 0,0 1,1-1,-1 0,1 1,0 0,0-1,1 1,0 0,0 2,0-6,1 1,0-1,0 0,-1 0,1 1,0-1,1 0,-1 0,0 0,1 0,-1-1,1 1,-1 0,1 0,0-1,0 1,0-1,0 0,0 0,0 1,0-1,0-1,0 1,1 0,-1 0,0-1,1 1,0-1,12 2,-1 0,0-1,1 0,-1-1,1-1,-1-1,1 0,-1 0,0-2,0 0,0 0,8-5,8-4,0-1,-1-1,0-2,-2-1,2-2,-15 9,0-1,-1 0,0 0,-1-2,-1 1,9-13,-16 19,1 0,-1 0,0 0,-1 0,0-1,0 1,-1-1,0 0,0 0,-1 0,0 0,0 0,-1 0,0 0,0 0,-1 0,1 6,0 1,0-1,-1 1,1-1,-1 1,1-1,-1 1,1 0,-1-1,0 1,0 0,1-1,-1 1,0 0,0 0,0 0,-1 0,1 0,0 0,0 0,0 0,-1 1,1-1,0 0,-1 1,1-1,-1 1,1-1,-1 1,1 0,-1 0,1 0,-1-1,0 2,-4-1,0 0,0 1,0 0,0 1,0-1,1 1,-1 0,-3 2,-14 8,1 0,0 1,1 2,0 0,1 1,-5 6,-1 3,0 2,2 1,1 0,-1 4,8-7,0 0,-5 15,16-30,1 0,0 0,0 0,1 0,1 1,-1-1,2 1,-1 4,2-13,0 0,0 1,0-1,0 0,0 0,1 0,-1 0,1 0,-1 0,1 0,0 0,0 0,0 0,0 0,0-1,0 1,0 0,1 0,-1-1,1 1,-1-1,1 0,-1 1,2-1,0 1,1-1,-1 1,0-1,0 0,1 0,-1-1,1 1,-1-1,0 1,1-1,-1 0,2 0,6-1,-1-1,1 0,-1 0,1-1,-1 0,0 0,0-1,8-5,-2-2,0 0,0-1,-1-1,-1 0,0-1,-1-1,0 0,5-9,-3 1,0 0,-1-1,-2-1,-1 0,8-22,-17 40,0 0,0 1,-1-1,1 0,-1 0,-1 0,0 0,0-1,0 7,0-1,0 0,-1 0,1 1,0-1,-1 0,0 1,1-1,-1 0,0 1,0-1,0 1,0-1,0 1,0 0,-1-1,1 1,0 0,-1 0,1 0,-1 0,1 0,-1 0,1 0,-1 0,0 1,1-1,-1 1,0-1,0 1,1 0,-1-1,0 1,-8 0,0 0,0 0,0 0,0 2,0-1,0 1,0 0,1 1,-1 0,1 1,0 0,0 1,0-1,0 2,-1 1,-11 7,1 2,1 0,1 1,1 0,-11 14,11-10,1 1,1 0,1 1,1 0,1 1,1 1,1 0,2 0,0 1,1 0,2 0,1 1,-1 23,5-45,-1-1,2 0,-1 1,0-1,1 0,0 0,0 1,0-1,0 0,1 0,-1 0,1 0,2 2,-3-4,1 0,0 0,0-1,-1 1,1 0,0-1,0 0,1 0,-1 1,0-1,0 0,1-1,-1 1,0 0,1-1,-1 1,0-1,1 0,-1 0,1 0,-1 0,1 0,-1 0,2-1,12-2,-1 0,1-2,-1 0,0 0,0-1,-1-1,0 0,11-8,5-6,-1 0,0-2,8-10,-13 10,0-2,-1 0,9-16,-23 28,0-1,-1 0,0 0,-1-1,0 0,-1 0,-1-1,0-4,-4 16,0 1,0-1,-1 0,0 1,0-1,0 1,0-1,0 1,-1-1,1 1,-1-1,0 0,0 2,0 1,1 0,-1-1,0 1,0 0,0-1,0 1,0 0,-1 0,1 0,0 0,-1 0,1 0,0 0,-1 0,1 1,-1-1,1 0,-1 1,1-1,-1 1,0 0,1 0,-1-1,1 1,-2 0,-5 0,0 1,1 0,-1 0,0 0,1 1,-1 0,1 0,0 1,-1 0,1 0,1 1,-1 0,-3 3,-14 10,0 1,-17 19,40-36,-20 18,1 1,2 2,0 0,1 1,1 0,1 1,-5 12,12-18,0 0,1 0,0 1,2 0,0 0,1 1,1-1,1 1,1 0,0-1,2 3,-1-18,0-1,1 0,-1 0,1 0,0 0,-1 0,2 0,-1 0,0 0,0 0,1 0,0 0,-1-1,1 1,0-1,0 1,1-1,-1 0,1 1,0-1,1 0,-1 0,1 0,0-1,-1 1,1-1,0 0,0 0,0 0,0 0,1-1,-1 0,1 0,8 0,0-1,0-1,0 0,0-1,0 0,-1-1,0-1,9-4,-2 0,0-2,0 0,-1-1,-1-1,0 0,-1-1,0-1,-1-1,-1 0,-1-1,0-1,-1 0,4-8,-13 19,1 0,-1 0,-1 0,1-1,0-2,-3 8,0 1,1 0,-1 0,0 0,0-1,0 1,0 0,0 0,0-1,0 1,0 0,0 0,-1-1,1 1,-1 0,1 0,-1 0,1-1,-1 1,1 0,-1 0,0 0,0 0,1 0,-1 0,0 1,0-1,0 0,0 0,0 0,0 1,0-1,-1 1,1-1,0 1,0-1,-7 0,1-1,-1 2,1-1,-1 1,0 0,1 0,-1 1,1 0,-1 0,1 1,-1 0,1 0,0 1,-2 1,-9 4,0 1,0 0,1 2,-14 10,7-2,1 0,0 2,1 0,2 2,0 0,1 1,1 1,2 1,1 0,0 1,2 1,1 0,1 3,10-29,0 0,1 1,-1 0,0-1,1 1,0-1,0 1,0 0,0-1,0 1,0 0,0-1,1 1,0-1,-1 1,2 1,-1-3,0 0,0 0,0 0,0 0,0 0,1 0,-1 0,0 0,1 0,-1 0,1-1,-1 1,1-1,-1 1,1-1,-1 1,1-1,-1 0,1 0,0 0,-1 0,1 0,-1 0,1 0,0 0,-1-1,1 1,-1-1,15-2,-1-1,0-1,0-1,0 0,-1-1,0 0,0-1,-1 0,0-2,-1 1,5-5,12-13,-1 0,-1-2,-2-1,0-3,-7 9,-1-1,3-9,-15 26,0-1,-1 0,0 0,-1 0,0-1,-1 0,0 1,1-9,-3 17,0 0,0-1,0 1,0 0,0 0,0-1,0 1,-1 0,1 0,0 0,-1-1,1 1,-1 0,0 0,1 0,-1 0,0 0,1 0,-1 0,0 0,0 0,0 1,-1-2,0 1,-1 0,1-1,0 1,-1 0,0 1,1-1,-1 0,1 1,-1 0,0-1,0 1,-7 0,1 1,-1-1,1 2,-1-1,1 1,-2 1,-3 2,0 1,1 0,-1 1,1 1,0 0,1 0,0 1,0 1,1 0,1 1,-1 0,2 0,-9 13,6-6,0 1,1 0,1 1,1 0,1 0,1 1,0 0,2 0,-1 6,6-26,-2 8,1-1,0 1,1-1,-1 1,2 0,-1 2,0-10,1 1,-1-1,0 1,1-1,-1 1,1 0,0-1,-1 0,1 1,0-1,0 1,0-1,0 0,0 0,0 1,0-1,0 0,0 0,1 0,-1 0,0 0,1-1,-1 1,1 0,-1-1,1 1,-1-1,1 1,-1-1,1 0,0 1,-1-1,1 0,-1 0,1 0,0-1,8 0,0 0,-1-1,1 0,0-1,-1 0,0 0,0-1,0 0,0-1,0 0,-1 0,1-2,5-3,-1 0,-1-1,0-1,0 0,-1 0,7-13,-8 10,-1 0,0 0,4-13,-9 20,-1 0,-1-1,1 1,-1-1,-1 1,1-1,-2 1,1-5,-1 11,0 0,0 1,0-1,0 1,-1-1,1 0,-1 1,1-1,-1 1,1-1,-1 1,0 0,1-1,-1 1,0 0,0-1,0 1,0 0,-1 0,1 0,0 0,0 0,-2-1,1 1,-1 0,0 0,0 0,0 0,0 0,0 1,0-1,0 1,0 0,0 0,0 0,-1 0,-6 1,-1 1,1 0,0 1,0 0,0 0,-9 5,8-2,0 1,0 0,1 1,0 0,1 1,-1 0,2 0,-1 1,2 0,-1 1,1 0,-2 5,-10 19,2 2,1 0,-2 11,8-21,1 0,1 1,1 0,1 1,2-1,-1 27,5-52,0 0,0 0,0 0,0 0,1 0,-1 0,1 0,0 0,0 0,0 0,0 0,0-1,1 1,-1 0,1-1,-1 1,1-1,0 0,0 0,1 1,-1-1,0-1,0 1,1 0,0 0,-1-1,1 0,0 1,-1-1,1 0,0 0,0-1,0 1,0-1,0 1,0-1,0 0,0 0,0 0,0 0,0-1,0 1,0-1,2 0,14-4,1-1,-1-1,-1 0,1-1,-1-1,0-1,-1-1,-1 0,16-13,-12 6,0 0,-1-1,-1-1,-1-1,-1-1,0 0,1-6,-10 17,0-1,-1-1,0 1,-1-1,-1 0,0 0,-1-1,0 1,-1-1,0-2,-2 14,1 1,-1 0,0-1,0 1,-1 0,1 0,0-1,0 1,-1 0,1-1,0 1,-1 0,1 0,-1 0,0 0,1-1,-1 1,0 0,0 0,0 0,0 0,0 1,0-1,0 0,0 0,0 0,0 1,0-1,0 1,0-1,-1 1,1-1,0 1,0 0,-1-1,1 1,0 0,-1 0,1 0,0 0,-1 0,1 0,0 1,0-1,-1 0,-5 2,0-1,0 1,1 0,-1 1,0 0,1 0,-5 3,-9 7,1 1,1 0,0 2,1 0,0 1,-7 12,-9 12,2 2,-8 18,38-60,-34 63,33-59,0 0,0 0,1 0,-1 0,1 1,0-1,0 0,1 0,-1 1,1-1,1 1,-1-1,1-3,-1 0,1-1,-1 1,1 0,0-1,0 1,0 0,0-1,0 1,0-1,1 0,-1 1,0-1,1 0,-1 0,1 0,-1 0,1 0,-1 0,1 0,0 0,-1-1,1 1,0-1,0 1,0-1,-1 0,1 1,0-1,0 0,0 0,0-1,0 1,7 0,0-1,0 0,0-1,0 0,0 0,3-2,16-6,-1-1,-1-1,0-2,0 0,-1-2,-1 0,-1-2,-1-1,0 0,3-6,-19 18,0-1,0 0,-1 0,0-1,-3 7,-1-1,0 1,0-1,0 1,0-1,0 0,0 1,-1-1,1 0,-1 1,0-1,0 0,0 0,0 1,0-1,-1 0,0 1,1 1,-1 0,0 0,1 0,-1-1,0 1,0 0,0 0,0 0,0 0,0 0,0 1,-1-1,1 0,0 0,0 1,-1-1,1 1,0-1,-1 1,1 0,-1-1,1 1,0 0,-1 0,-39-1,36 1,-7 1,-1 1,1 0,-1 1,1 1,0 0,0 1,0 0,1 0,-1 1,2 1,-1 0,1 0,-8 8,2-1,0 0,2 2,0-1,0 2,2 0,0 0,1 1,0 1,7-12,1 1,0-1,0 1,0 0,-1 8,4-15,-1 1,1 0,0-1,0 1,0 0,0-1,0 1,0 0,0 0,0-1,1 1,-1-1,1 1,-1 0,1-1,0 1,0-1,0 1,0-1,0 1,0-1,0 0,0 0,0 1,0-1,1 0,-1 0,1 0,-1 0,2 0,2 1,0 0,1 0,-1-1,1 0,-1 0,1 0,-1-1,1 1,-1-2,1 1,0 0,-1-1,1 0,-1-1,1 1,-1-1,0 0,0 0,0 0,0-1,0 0,0 0,4-4,3-1,-1-2,0 1,0-2,-1 1,0-2,-1 1,0-1,4-8,-12 18,0 0,0 1,0-1,0 0,0 0,-1 0,1 0,0 0,-1 0,1 0,-1 0,0 0,0 0,0 0,0 0,0 0,0 0,-1-1,0 2,1-1,-1 1,0 0,0 0,0 0,1 0,-1 0,0 1,-1-1,1 0,0 0,0 1,0-1,0 0,0 1,-1-1,1 1,0 0,-1-1,1 1,0 0,0 0,-1 0,1 0,0 0,-1 0,1 0,-1 1,-9 0,0 0,1 1,0 0,-1 1,1 0,0 1,0 0,0 1,1 0,0 0,-3 3,-20 15,1 1,-12 12,37-30,-8 5,1 1,1 0,0 1,1 0,0 1,1 0,0 0,2 1,-1 1,0 5,8-20,0 1,0 0,1-1,-1 1,1 0,-1 0,1 0,0-1,0 1,0 0,0 0,0 0,0 0,0-1,1 1,-1 0,1 0,0 1,-1-3,1 1,0 0,-1-1,1 1,0 0,0-1,-1 1,1-1,0 1,0-1,0 0,0 1,0-1,0 0,-1 0,1 0,0 1,0-1,0 0,0 0,0 0,0 0,0-1,1 1,5-2,1 1,0-2,-1 1,0-1,0 0,0-1,5-3,15-9,-1-2,-1 0,0-2,-2-1,0-1,-13 13,-1-1,-1-1,0 1,0-1,-1-1,0 1,-1-1,0 0,-1-1,-1 0,0 1,0-1,-1-2,-3 14,1 0,-1 0,0-1,0 1,1 0,-1-1,0 1,0 0,0-1,-1 1,1 0,0-1,0 1,-1 0,1-1,-1 1,1 0,-1 0,0 0,1-1,-1 1,0 0,0 0,0 0,1 0,-1 0,0 0,0 1,-1-1,1 0,0 0,0 1,0-1,0 1,-1-1,1 1,0-1,-1 1,1 0,0 0,-1-1,1 1,0 0,-1 0,1 0,-1 1,-5-1,-1 1,1 0,0 1,0 0,0 0,1 0,-1 1,-1 1,-1 0,1 1,1 0,-1 1,1 0,0 0,0 0,0 1,-4 7,8-11,0 1,0 0,1 0,-1 0,1 0,0 0,0 0,1 1,-1-1,1 1,0-1,0 1,0-1,1 1,0 0,0-1,0 1,1 3,-1-6,1 0,0-1,-1 1,1 0,0 0,0-1,1 1,-1 0,0-1,0 0,1 1,-1-1,1 0,-1 1,1-1,0 0,-1 0,1 0,0 0,0-1,-1 1,1 0,0-1,0 1,1-1,7 2,0 0,0-1,0-1,4 1,-12-1,12 0,0 0,-1-1,1-1,0 0,-1-1,0 0,0-1,0 0,0-1,0-1,-1 0,0-1,0 0,-1 0,0-2,0 1,-1-1,0-1,-1 0,0 0,0-1,-1 0,-1 0,-5 9,-1 1,0-1,0 1,0-1,-1 0,1 1,0-1,0 0,-1 1,1-1,-1 0,0 0,0 0,1 0,-1 1,0-1,-1 0,1 0,0 0,-1-1,0 2,1-1,-1 1,0 0,0 0,-1 0,1 0,0 0,0 1,0-1,-1 0,1 0,0 1,-1-1,1 1,0-1,-1 1,1 0,-1-1,1 1,-1 0,1 0,-1 0,1 0,0 0,-1 0,0 1,-5 0,0 0,0 0,0 1,0-1,1 2,-1-1,0 1,1 0,0 1,-5 3,-12 8,1 2,-4 4,-1 1,14-11,-2 0,1 0,-9 11,20-18,0-1,0 0,0 1,1-1,-1 1,1 0,0 0,0 0,0 0,1 0,-1 0,1 1,0 2,1-5,0 0,0 0,0-1,0 1,1 0,-1 0,1-1,-1 1,1 0,0-1,0 1,0-1,-1 1,1-1,1 1,-1-1,0 1,0-1,0 0,1 0,-1 0,1 0,-1 0,1 0,-1 0,1 0,0-1,-1 1,1 0,1-1,4 3,1-1,0 0,-1-1,1 1,0-2,6 1,3-2,1 0,-1-1,0-1,0-1,0 0,0-2,0 1,-1-2,0 0,-1-1,1-1,-1 0,-1-1,3-3,-16 12,0 0,0 0,0 0,0 0,0 0,0 0,-1 0,1 0,0 0,-1 0,1 0,0 0,-1 0,1-2,-1 3,0 0,0-1,0 1,0-1,0 1,0 0,-1-1,1 1,0 0,0-1,0 1,0-1,0 1,-1 0,1-1,0 1,0 0,-1 0,1-1,0 1,-1 0,1 0,0-1,-1 1,1 0,0 0,-1 0,1-1,0 1,-4-1,1 0,-1 0,0 1,1-1,-1 1,1 0,-1 0,0 0,0 0,-16 2,0 0,0 2,0 0,1 1,0 1,0 0,0 2,1 0,0 1,0 1,1 1,1 0,0 1,0 1,1 1,-6 7,16-15,1 0,0 0,0 0,0 1,1-1,-1 2,3-7,1 0,-1 0,1 0,-1 0,1 1,-1-1,1 0,0 0,-1 1,1-1,0 0,0 0,0 1,0-1,0 0,0 0,0 1,1-1,-1 0,0 0,1 1,-1-1,1 0,-1 0,1 0,0 0,-1 0,1 1,0-1,0-1,0 1,0 0,0 0,0 0,0 0,0-1,0 1,1 0,6 2,1-1,-1 0,1 0,0-1,0 0,0-1,0 0,0 0,7-2,11-2,0-1,16-5,-31 7,-1 0,1-1,-1-1,0 0,0-1,-9 6,0-1,0 0,0 0,-1 0,1 0,-1 0,1-1,-1 1,1 0,-1-1,1 1,-1-1,0 0,0 1,0-1,0 0,0 1,0-1,-1 0,1 0,-1 0,1 0,-1 0,0 0,1 0,-1 0,0 0,0 0,0 0,-1 0,1 0,0 0,-1 0,0 0,0 0,0-1,-1 1,1 0,-1 1,0-1,1 0,-1 0,0 1,0-1,0 1,0 0,0-1,-1 1,1 0,0 0,0 1,-1-1,1 0,-1 1,1-1,0 1,-1 0,-12-2,1 0,-1 2,-4 0,6 0,-6 0,1 1,-1 0,0 1,-12 4,24-4,1-1,-1 1,1 1,0-1,0 1,0 0,0 0,0 1,1-1,-1 1,1 1,0-1,0 1,1 0,-1 0,4-4,0 1,0-1,0 0,0 0,0 1,1-1,-1 1,1-1,-1 1,1-1,-1 1,1-1,0 1,-1-1,1 1,0-1,0 1,0 0,0-1,1 1,-1 0,1-1,-1 0,1 1,0-1,0 0,0 0,0 1,0-1,0 0,0 0,0 0,1 0,-1 0,0 0,1-1,-1 1,0 0,2 0,6 2,1 0,-1-1,1 0,-1-1,1 0,2 0,14 0,0-1,1-1,-1-2,0 0,0-2,0-1,-1-1,0-1,0-1,-1-1,14-9,-28 13,-1 0,0 0,0-1,0-1,1-2,-7 7,0 0,0 0,0 0,-1 0,1-1,-1 1,0-1,0 0,0 0,-1 0,1 0,-1 0,0 0,0 0,0-1,-1 4,0 0,-1-1,1 1,0-1,0 1,0 0,-1-1,1 1,-1 0,1-1,-1 1,0 0,1 0,-1-1,0 1,0 0,0 0,0 0,0 0,0 0,0 0,0 1,0-1,0 0,-1 0,1 1,0-1,0 1,-1-1,1 1,0-1,-2 1,-5-2,-1 1,1 0,-1 0,1 1,-2 0,1 0,-32 0,0 2,1 1,-32 8,53-8,1 2,-1 0,1 1,0 1,0 1,0 0,1 2,1-1,-1 2,10-5,-1 0,1 1,0-1,1 1,-6 7,11-12,-1-1,1 1,0-1,0 1,0-1,0 1,0 0,1-1,-1 1,0 0,1-1,-1 1,1 0,0 0,0 0,-1 0,1-1,0 1,1 0,-1 0,0 0,0 0,1 0,-1-1,1 1,0 0,-1-1,1 1,0 0,0-1,0 1,0-1,0 1,3 1,0 0,-1 0,1 0,0-1,0 0,1 0,-1 0,0 0,1 0,-1-1,1 0,0 0,58 8,-52-8,23 3,0-2,0-1,1-2,29-5,-62 6,0 0,0-1,1 1,-1-1,0 0,0 0,0 0,0 0,0 0,0 0,0-1,0 1,1-2,-3 3,1-1,-1 1,0 0,0-1,1 1,-1-1,0 1,0 0,0-1,0 1,0-1,1 1,-1 0,0-1,0 1,0-1,0 1,0-1,0 1,0 0,-1-1,1 1,0-1,0 1,0 0,0-1,-1 0,0 0,0 0,1 0,-1 0,0 0,0 0,0 0,0 1,0-1,-1 0,1 1,0-1,-1 0,-21-9,-1 1,-1 1,1 1,-1 2,-21-3,5 3,1 2,-1 2,-12 2,21 2,0 1,1 2,-1 1,1 2,0 0,1 3,0 0,1 2,1 1,0 1,-13 12,72-48,1 1,4-1,42-24,-69 39,34-21,-1-2,-1-1,-2-2,22-24,-55 49,-1 0,1-1,-1 0,0 0,2-5,-7 11,1 0,0 0,-1 0,1 0,-1 0,1 0,-1 0,0 0,1 0,-1-1,0 1,0 0,0 0,0 0,0 0,0 0,0-1,0 1,0 0,0 0,-1 0,1 0,0 0,-1 0,1-1,-1 1,1 0,-1 0,0 1,1-1,-1 0,0 0,0 0,0 0,0 0,0 1,1-1,-1 0,0 1,-1-1,1 1,0-1,-1 1,-6-3,0 1,-1 0,0 1,1 0,-1 1,0-1,1 1,-9 2,-11 1,-1 2,-1 2,-10 1,0 2,1 2,0 1,1 2,1 2,-7 6,33-13,11-10,0 1,0-1,0 0,0 0,0 0,0 1,0-1,0 0,0 0,0 0,0 1,0-1,0 0,0 0,1 0,-1 1,0-1,0 0,0 0,0 0,0 0,1 0,-1 1,0-1,0 0,0 0,0 0,1 0,-1 0,0 0,0 0,0 0,1 0,-1 0,0 1,0-1,1 0,2 0,0 0,0 1,0-1,1 0,-1 0,0-1,0 1,3-1,26-9,-1-1,0-1,0-2,-1-1,21-15,-30 18,-19 11,155-92,-129 74,-2 0,0-2,-1-1,11-13,-32 31,0 0,-1-1,0 1,0-1,0 0,2-4,-4 8,-1 0,0 0,1 1,-1-1,0 0,0 0,0 0,1 0,-1 1,0-1,0 0,0 0,-1 0,1 0,0 0,0 0,0 1,-1-1,1 0,0 0,-1 0,1 1,0-1,-1 0,1 1,-1-1,0 0,1 1,-1-1,1 0,-1 1,0-1,1 1,-1-1,0 1,0 0,0-1,1 1,-1 0,0-1,0 1,0 0,0 0,0 0,-6-2,0 1,1 1,-1-1,0 1,0 0,1 1,-1-1,0 1,0 1,-1 0,-16 5,0 1,-2 1,-76 35,-60 36,153-76,1 2,-1-1,1 1,0 0,-3 4,9-8,1-1,0 1,-1-1,1 1,0 0,-1 0,1 0,0 0,0 0,1 0,-1 0,0 0,1 0,0-1,0 1,0-1,0 0,0 0,0 0,0 0,0 0,1 0,-1 0,1 0,-1 0,0 0,1 0,0 0,-1 0,1 0,0 0,-1 0,1 0,0-1,0 1,0 0,0-1,0 1,-1 0,2-1,3 3,1 0,0 0,0-1,0 0,0 0,0 0,1-1,-1 0,0 0,1-1,-1 1,1-2,-1 1,0-1,5 0,2-2,0 0,0 0,-1-1,1-1,-1 0,0 0,1-2,11-7,-1-1,5-4,-21 14,0-1,0 0,-1 0,0 0,0-1,0 0,-1 0,4-7,-9 13,1 1,-1-1,0 0,1 1,-1-1,0 0,0 0,0 1,0-1,0 0,0 0,0 1,0-1,0 0,0 0,0 1,0-1,-1 0,1 0,0 1,0-1,-1 0,1 1,0-1,-1 0,1 1,-1-1,1 1,-1-1,1 1,-1-1,0 1,1-1,-1 1,1-1,-1 1,0 0,1 0,-1-1,0 1,0 0,1 0,-1-1,0 1,0 0,1 0,-2 0,-39-4,40 4,-18 1,1 1,0 0,1 2,-1 0,1 0,-1 2,1 0,1 1,-1 1,1 0,1 2,0-1,-8 7,-1 3,1 1,1 0,0 2,2 1,0 0,2 1,-11 19,19-28,1 1,1 0,1 1,0 0,1 0,0 0,2 1,0-1,1 1,1 0,0 1,2 8,0-23,1 0,-1 1,1-1,1 1,-1-1,0 0,1 0,0 0,0 0,0 0,1 0,-1-1,1 1,0-1,0 0,0 1,1-1,-1-1,1 1,-1 0,1-1,0 0,0 0,0 0,0 0,0-1,0 1,1-1,-1 0,0-1,1 1,-1-1,1 0,-1 0,1 0,-1 0,1-1,-1 0,0 0,1 0,-1 0,0-1,4-1,-1-1,-1 0,1 0,-1 0,1-1,-1 0,0 0,-1 0,4-5,38-50,-45 57,0 0,0-1,0 1,0 0,0-1,-1 0,1 1,-1-1,0 0,0 0,-1 1,1-1,-1 0,0 0,0 0,0 0,0 0,-2-3,2 5,-1-1,0 0,-1 1,1-1,0 1,-1 0,0-1,1 1,-1 0,0 0,0 0,0 0,0 0,-1 0,1 1,0-1,-1 1,1 0,-1-1,1 1,-1 0,0 1,1-1,-1 0,0 1,0-1,-8 0,0-1,0 2,0-1,-1 2,1-1,0 1,0 1,0 0,4 0,-1 0,1 0,0 1,-1 0,1 0,0 0,1 1,-1 0,1 1,0-1,-4 5,2 1,14-8,20-13,22-21,-1-3,-2-2,-1-1,22-28,-55 56,46-52,-52 57,-1-1,0 0,0 0,0-1,-1 1,0-1,0 1,-1-1,2-6,-4 12,0 0,0 0,0 0,0 1,0-1,0 0,0 0,0 0,0 0,-1 0,1 0,0 0,0 1,-1-1,1 0,-1 0,1 0,-1 1,1-1,-1 0,1 1,-1-1,0 0,0 1,1-1,-1 1,0-1,0 1,1-1,-1 1,0 0,0-1,0 1,0 0,1 0,-1 0,0-1,0 1,0 0,0 0,0 0,0 0,0 1,0-1,0 0,-7 0,-1 1,1 0,-1 1,-3 1,11-3,-23 7,0 0,0 2,1 1,0 1,0 1,1 1,1 0,0 2,1 1,1 0,-1 3,7 0,12-19,1 1,0-1,0 1,0-1,0 1,0-1,0 1,0-1,0 1,0-1,0 1,0 0,0-1,0 1,0-1,0 1,0-1,1 1,-1-1,0 1,0-1,1 1,-1-1,2 1,-1 0,1 0,0 0,-1-1,1 1,0 0,-1-1,1 0,0 1,0-1,0 0,0 0,-1 0,1 0,0 0,0 0,0-1,-1 1,1-1,1 1,15-5,0-1,0 0,0-1,-1-1,0-1,12-8,5-5,-2-1,23-20,-48 37,9-9,0 1,4-7,-17 18,0-1,0 1,-1 0,1-1,-1 0,0 0,0 1,0-1,-1 0,1-1,-1 1,0 0,0 0,0-2,-1 5,0 0,-1 0,1 0,0 0,0 0,-1 0,1 0,-1 0,1 0,-1 0,1 1,-1-1,0 0,1 0,-1 0,0 1,1-1,-1 0,0 1,0-1,0 0,0 1,0-1,0 1,0 0,0-1,0 1,0 0,0 0,0-1,0 1,-38-4,32 4,-24-1,1 2,-1 2,1 1,-1 1,1 1,1 2,-14 5,-13 8,1 2,1 2,-18 14,61-33,-37 23,45-26,-1 0,1 0,0 0,0 0,0 0,0 1,0-1,1 1,-1 0,0 3,2-7,1 1,0-1,-1 1,1 0,0-1,0 1,-1-1,1 1,0 0,0-1,0 1,0 0,0-1,0 1,0 0,0-1,0 1,0 0,0-1,1 1,-1-1,0 1,0 0,1-1,-1 1,0-1,1 1,0 0,0-1,0 1,0-1,0 1,1-1,-1 1,0-1,0 0,0 0,1 1,-1-1,0 0,0 0,1 0,-1-1,0 1,1 0,27-5,1-2,-1-1,0-1,-1-1,14-8,-21 10,29-14,0-3,-2-1,-1-2,-1-3,33-28,-73 54,-1 0,1 0,-1 0,0-1,0 1,0-2,-5 6,1 1,-1-1,0 1,1-1,-1 0,0 1,0-1,1 0,-1 1,0-1,0 0,0 1,0-1,0 0,0 0,0 1,0-1,0 0,0 1,0-1,0 0,-1 0,1 1,0-1,0 0,-2 0,1 0,0 1,0-1,0 0,0 0,-1 0,1 1,0-1,-1 1,1-1,0 1,-1-1,1 1,-1 0,1 0,-1 0,1 0,-1 0,-25-2,-1 2,1 1,0 1,-1 2,1 1,1 0,-1 2,1 1,-1 2,-19 8,2 2,0 2,1 2,-25 19,68-43,-55 40,51-36,-1 1,1-1,0 1,0 0,0 0,1 0,0 0,0 1,-1 3,3-8,0 0,1 1,-1-1,1 1,-1-1,1 1,0-1,-1 1,1-1,0 1,0-1,0 1,0-1,1 1,-1-1,0 1,1-1,-1 1,1-1,-1 1,1-1,0 0,0 0,0 0,0 0,0 0,0 0,0-1,0 1,0 0,0-1,0 1,1 0,-1-1,0 0,0 1,1-1,-1 0,1 1,5-1,0 1,1-1,-1-1,0 1,0-1,0 0,0-1,1 0,18-6,0-2,0 0,-1-2,0-1,-1-1,10-8,3-5,-2 0,-1-3,20-22,-44 43,-1-1,1 0,-2-1,0 0,0 0,-1-1,0 0,-1 0,-1-1,0 0,-1 0,2-5,-6 16,1 0,-1 0,0 0,0-1,0 1,0 0,0 0,0 0,-1 0,1-1,-1 1,1 0,-1 0,0 0,0 0,0 0,0 0,0 0,0 1,0-1,-2-1,1 1,-1 0,0 0,1 0,-1 0,0 1,0-1,-1 1,1 0,0 0,0 0,0 0,-1 0,1 1,-13-2,0 1,0 1,0 1,1 0,-9 2,8-1,1 0,0 2,0-1,0 2,0 0,1 1,0 0,0 1,0 1,1 0,0 0,1 2,0-1,0 2,10-9,0 0,0 0,0 1,1-1,-1 1,0-1,1 1,0 0,0 0,0-1,0 1,-1 2,2-4,0 0,0 0,0 0,1 0,-1 0,0 0,0 0,0 0,1 0,-1-1,0 1,1 0,-1 0,1 0,-1 0,1 0,-1-1,1 1,0 0,-1 0,1-1,0 1,0 0,0-1,-1 1,1-1,0 1,0-1,0 0,0 1,0-1,0 0,0 1,0-1,0 0,0 0,0 0,0 0,0 0,0 0,10 0,1 0,-1 0,0-1,0 0,0-1,0 0,0-1,0 0,0-1,-1 0,2-2,22-11,0-1,21-16,-7 2,-2-1,32-31,-60 48,-2-1,0 0,0-1,-2-1,0 0,-1-1,-2 0,1-2,-11 20,0 1,0-1,0 1,0-1,-1 1,1-1,-1 1,1-1,-1 0,0 1,1-1,-1 0,0 1,0-1,0 0,0 1,0-1,-1 0,1 1,0-1,-1 1,0-1,1 0,-1 1,0-1,1 1,-2-1,0 0,-1 1,1-1,-1 1,1 0,-1 0,0 0,0 0,1 0,-1 0,0 1,0 0,0-1,0 1,0 0,-2 1,-14 0,0 0,-1 2,1 0,0 2,1 0,-1 0,1 2,0 0,0 2,1 0,-10 7,3-1,1 2,1 0,0 1,1 1,1 2,2 0,-13 17,24-30,0 1,1 0,0 1,1-1,0 1,1 1,0-1,0 0,1 1,-1 6,4-16,0 0,0 1,0-1,0 0,0 0,0 1,0-1,0 0,1 1,-1-1,1 0,-1 0,1 0,-1 1,1-1,0 0,-1 0,1 0,0 0,0 0,0 0,0 0,0-1,0 1,0 0,0 0,0-1,0 1,0 0,1-1,-1 0,0 1,0-1,1 0,-1 1,6 0,0 0,0 0,0-1,0 0,0 0,1-1,13-2,-1 0,1-2,-1 0,0-1,-1-1,1-1,-1-1,-1 0,0-2,3-2,0-1,0-1,-1-1,0-1,-2 0,0-2,-1 0,-1-1,2-3,-13 16,0 0,0 0,-1-1,1 0,-2 0,1 0,-1 0,0-1,-1 1,0-1,1-5,-3 13,-1 0,1-1,0 1,0-1,-1 1,1 0,0 0,-1-1,0 1,1 0,-1 0,0-1,1 1,-1 0,0 0,0 0,0 0,0 0,0 0,0 0,0 1,-1-1,1 0,0 1,0-1,0 0,-1 1,1-1,0 1,-1 0,1 0,0-1,-1 1,1 0,-1 0,-9-1,0 1,0 0,0 0,-5 2,0-1,-16 2,0 1,0 2,1 1,-1 2,2 1,-1 1,1 1,-19 12,17-6,1 1,0 1,2 2,0 0,1 2,2 2,-14 17,32-35,2 0,-1 1,1-1,0 2,1-1,0 1,5-9,-1 0,1-1,-1 1,1 0,0 0,-1-1,1 1,0 0,0 0,-1-1,1 1,0 0,0 0,0-1,0 1,0 0,0 0,0 0,0-1,1 1,-1 0,0 0,0-1,1 1,-1 0,0 0,1-1,-1 1,1 0,-1-1,1 1,-1-1,1 1,-1-1,1 1,0-1,-1 1,1-1,0 1,-1-1,1 0,0 1,0-1,-1 0,1 0,0 1,3-1,1 1,-1-1,0 0,0 0,0-1,0 1,0-1,1 0,0 0,23-8,1-1,-1-1,-1-2,0 0,2-4,24-15,48-41,-64 45,-1-2,-2-1,29-35,-61 64,2-3,0 0,0-1,0 1,0-1,-1-1,-2 6,-1 0,1 1,-1-1,1 0,-1 0,0 1,0-1,1 0,-1 0,0 0,0 1,0-1,0 0,0 0,0 0,0 0,0 1,0-1,-1 0,1 0,0 0,0 0,-1 1,1-1,0 0,-1 1,1-1,-1 0,1 0,-1 1,1-1,-1 1,0-1,1 1,-1-1,0 1,1-1,-1 1,0-1,0 1,1 0,-1-1,0 1,-13-3,1 1,-1 0,1 1,-1 0,0 1,1 0,-1 2,-1-1,1 1,-8 0,0 2,0 1,1 1,-1 0,1 2,1 0,0 1,0 2,1 0,0 0,0 2,2 1,-2 1,1 0,2 1,0 1,0 0,2 0,0 2,1 0,1 0,0 1,2 1,0 0,2 0,-5 16,12-33,0-1,0 1,1 0,-1 0,1-1,0 1,0 0,0 0,0 0,0-1,1 1,0 0,1 3,-1-6,0 1,0 0,0-1,0 1,1 0,-1-1,0 0,1 1,-1-1,1 0,0 0,-1 0,1 0,0 0,0 0,0 0,0-1,-1 1,1 0,0-1,0 0,0 1,0-1,0 0,0 0,2-1,5 1,0-1,0 0,1-1,-1 0,0 0,-1-1,1 0,0-1,-1 1,0-2,0 1,1-2,20-13,-1-2,14-14,-39 33,37-33,-2-1,8-12,-32 33,-1-1,-1 0,0-1,-2 0,0-1,-1 0,3-9,-11 24,0 0,0 1,0-1,0 0,-1 0,1 0,-1 0,0 0,1 0,-2 0,1 0,0 1,0-1,-1 0,0 0,0 0,1 0,-2 1,1-2,-1 1,0 1,0 0,0-1,0 1,-1 0,1 0,0 0,-1 0,0 0,1 1,-1-1,0 1,0 0,0 0,0 0,0 0,-3 0,-17-4,0 2,0 0,-1 2,1 0,0 2,-1 0,1 2,0 0,-19 6,28-4,1 0,-1 1,1 1,0 0,0 0,1 2,0-1,1 2,0-1,0 1,1 1,-1 2,0-1,2 0,0 1,0 0,1 1,1 0,0 0,1 1,0 0,1 0,1 0,0 3,3-13,0 1,1-1,-1 0,1 1,0-1,1 0,0 3,-1-8,0 1,0 0,1 0,-1 0,0 0,1-1,-1 1,1 0,-1 0,0-1,1 1,0 0,-1-1,1 1,-1 0,1-1,0 1,0-1,-1 1,1-1,0 0,0 1,1-1,-1 0,0 0,0 0,0 0,1 0,-1 0,0 0,0 0,1 0,-1-1,0 1,0-1,0 1,0 0,0-1,0 0,1 1,17-12,0 0,0-1,-1 0,-1-2,7-7,82-88,-80 81,97-111,-96 105,-1-1,-1-1,1-8,-25 43,5-8,-1 0,0 0,-1-1,0 1,0-4,-4 12,1 1,-1-1,1 1,-1-1,0 0,0 1,0-1,0 0,0 1,0-1,0 1,0-1,-1 0,1 1,-1-1,1 1,-1-1,0 1,1-1,-1 1,0-1,0 1,0 0,0-1,0 1,0 0,0 0,-1 0,1 0,0 0,-1 0,1 0,-1 0,1 1,-1-1,1 1,-1-1,1 1,-11-3,0 1,0 1,0 0,0 1,0 0,0 0,0 1,1 1,-1 0,-3 2,-12 3,1 1,0 2,-23 10,26-8,0 1,1 0,0 2,1 0,1 1,0 2,1 0,-5 8,12-12,0 0,1 1,1 1,1 0,0 0,1 1,1 0,0 0,2 0,0 1,1 0,0 2,3-17,1-1,0 1,-1-1,1 1,0-1,1 1,-1-1,0 1,1 0,-1-1,1 0,0 1,0-1,0 1,0-1,1 2,-1-2,1-1,0 1,-1-1,1 1,0-1,0 0,0 0,0 0,0 0,0 0,0 0,0 0,0-1,0 1,0-1,0 1,1-1,-1 0,1 0,8 0,-1 0,0-1,1-1,-1 0,0 0,0-1,0 0,-1-1,1 0,-1 0,0-1,0 0,19-12,-1-1,-2-1,7-7,19-18,23-26,-58 53,0-1,-1-1,-1 0,-1-1,-1 0,1-3,-11 20,-1 0,0 0,1 1,-1-1,0 0,0 0,-1 0,1 0,0 0,-1 0,0-1,0 1,0 0,0 0,0 0,-1 0,1 0,-1 0,0 0,0 0,0 0,0 0,-1 1,1-1,-1 0,0 1,1-1,-1 1,0-1,0 1,-1 0,1 0,0 0,-1 0,1 0,-1 1,0-1,0 1,1 0,-1-1,-3 1,-6-3,0 1,-1 0,0 1,0 1,0 0,1 1,-1 0,0 1,-12 2,-3 2,0 1,1 1,0 1,-1 2,-12 5,1 2,0 2,2 1,-5 4,30-16,0 0,1 1,0 0,0 1,1 0,0 1,0 0,1 0,1 1,0 0,1 1,0-1,1 1,0 1,5-12,1-1,-1 1,0 0,1 0,-1 0,1 0,0 0,0 0,0 0,0 0,0 0,0-1,0 1,1 0,-1 0,0 0,1 0,0 0,-1 0,1-1,0 1,0 0,1 0,0 0,-1-1,2 1,-1-1,0 1,0-1,0 0,1 0,-1 0,0 0,1 0,-1-1,1 1,-1-1,1 1,0-1,-1 0,1 0,0 0,8-1,1 0,-1 0,0-2,0 1,1-1,-2-1,1 0,0 0,-1-1,0-1,5-3,13-9,-1-1,-1-1,10-11,1-3,-1-2,-1-2,3-8,-24 28,-1 0,-1-1,0-1,-2 1,0-2,-1 0,-1 0,1-9,-8 28,2-9,-1 1,0-1,-1 0,0-8,-1 17,1 1,-1-1,-1 0,1 0,0 0,0 0,0 0,-1 1,1-1,-1 0,0 0,1 1,-1-1,0 0,0 1,0-1,0 1,0-1,-1 1,1 0,0-1,-1 1,1 0,-1 0,1 0,-1 0,1 0,-1 0,0 1,-1-2,-8 0,0 0,-1 1,0 0,1 0,-1 1,1 1,-1 0,1 1,-9 1,1 2,0 1,0 0,0 1,1 1,-5 3,-3 5,1 0,1 1,0 2,2 0,0 2,1 0,-3 6,-7 10,2 2,2 1,1 0,0 7,24-43,-18 37,19-39,1 1,-1-1,0 0,1 1,-1-1,1 1,-1-1,1 0,0 1,0-1,0 1,1-1,-1 1,1-1,-1 0,1 1,0-2,-1 0,1 0,0 0,0 0,0 0,0 0,0 0,0 0,1-1,-1 1,0 0,0-1,0 1,1-1,-1 1,0-1,1 1,-1-1,0 0,1 0,-1 0,0 0,1 0,-1 0,1 0,37-6,-36 5,24-7,0-1,0-1,-1-2,0 0,-1-2,0-1,-2-1,8-7,23-20,-1-3,38-46,-67 66,-1 0,9-16,-25 33,-2 1,1-1,-1-1,-1 1,1-1,-2 0,1 0,-1 0,-1 0,1-5,-3 14,0 0,1 0,-1-1,0 1,0 0,0 0,0 0,0 0,0 0,0 0,0-1,0 1,-1 0,1 0,0 0,-1 0,1 0,-1 0,1 0,-1 0,1 0,-1 0,0 0,0 0,1 1,-1-1,0 0,0 0,0 1,0-1,0 0,0 1,0-1,0 1,0 0,0-1,0 1,0 0,0-1,-1 1,-1 0,0 0,0 1,0-1,0 1,0 0,0-1,1 1,-1 1,0-1,0 0,1 1,-1-1,1 1,0 0,-1 0,-56 48,3 3,3 2,2 3,2 1,3 3,-16 32,57-87,1 0,0 0,1 1,0-1,0 1,0 2,3-9,-1 0,1-1,0 1,0 0,0 0,0 0,0 0,0 0,0 0,0 0,0 0,0-1,1 1,-1 0,0 0,1 0,-1 0,0-1,1 1,-1 0,1 0,-1-1,1 1,1 0,-1 0,1-1,-1 1,1 0,-1-1,1 0,-1 1,1-1,-1 0,1 0,-1 0,1 0,0 0,-1 0,1 0,-1-1,1 1,-1-1,1 1,12-4,0-1,-1 0,1 0,-1-2,0 1,8-8,8-5,-2-1,9-9,-8 4,-1-1,-2-1,17-23,-28 31,-1 0,0 0,-2-2,0 1,-2-2,5-11,-13 30,0-1,0 1,0-1,0 1,-1 0,1-1,-1 1,0-1,0 0,0 1,-1-1,1 1,-1-1,0 0,0 2,0 1,0-1,0 0,0 1,0 0,0-1,-1 1,1 0,-1 0,1 0,-1 0,1 0,-1 0,0 0,1 0,-1 0,0 1,1-1,-1 1,0 0,0-1,0 1,0 0,1 0,-1 0,0 0,0 0,-1 1,-11 0,-1 0,1 2,-1 0,1 0,0 2,0 0,-11 5,-5 5,-1 1,-23 17,22-10,0 2,1 1,1 1,2 2,0 1,3 1,0 1,-3 8,21-28,0 1,0 0,2 0,-1 1,2-1,-1 1,2 0,0 1,1-1,0 0,1 1,1-1,0 1,1-1,2 10,-3-23,0 0,1 1,-1-1,0 0,1 0,-1 0,1 0,-1 0,1 0,-1 0,1 0,0 0,0 0,-1 0,1 0,0-1,0 1,0 0,0-1,0 1,0 0,0-1,1 1,1 0,-1 0,1-1,0 1,0-1,0 0,0 0,0 0,-1 0,1 0,1 0,8-3,0 1,0-1,0-1,4-3,9-4,0-1,-1-1,-1-1,-1-1,20-18,1-3,-2-2,14-19,-29 27,-1 0,14-23,-31 42,-1-1,-1 1,0-1,-1 0,0-1,0 1,-1-1,-1 0,1-10,-4 22,0 0,0-1,0 1,0 0,0-1,0 1,0-1,0 1,-1 0,1 0,0-1,-1 1,1 0,-1 0,0-1,1 1,-1 0,0 0,0 0,0 0,0 0,0 0,-1-1,0 1,0 0,0 0,0 0,0 0,-1 0,1 0,0 0,-1 1,1-1,0 1,-1 0,-7-1,0 1,0 0,0 1,0 0,-8 2,-5 3,1 0,-1 2,2 0,-1 1,1 2,1 0,-7 5,-4 5,1 1,1 1,1 2,-7 8,15-12,0 2,2 0,0 0,-7 16,17-26,1 0,1 1,0 0,1 0,0 0,1 0,1 1,0 0,0 13,2-24,1-1,0 1,0 0,1-1,-1 1,1 0,0-1,0 1,0-1,0 1,1-1,-1 1,1-1,0 0,0 0,0 0,0 0,1 0,-1 0,1-1,-1 1,1-1,0 0,0 0,0 0,1 0,-1 0,0-1,1 1,-1-1,1 0,-1 0,1 0,9 2,-1-1,1-1,0 0,-1 0,1-1,0-1,-1 0,1-1,2-1,1-1,-1 0,0-1,0-1,0-1,-1 0,0-1,-1 0,1-1,-1-1,-1 0,0-1,5-5,0 0,-2-2,0 0,-1 0,-1-1,-1-1,3-6,-11 18,-1 0,1 1,-1-1,-1-1,2-6,-3 13,-1 0,0 1,1-1,-1 0,0 0,0 0,0 1,0-1,-1 0,1 0,0 0,-1 1,1-1,-1 0,0 1,0-1,1 0,-1 1,0-1,0 1,0-1,-1 1,1 0,0-1,0 1,-1 0,1 0,-1 0,-1-1,-3-1,-1 1,0 0,0 0,0 0,0 1,0 0,0 1,0-1,0 1,0 1,-1-1,-12 2,0 1,0 1,-7 2,5 1,1 0,0 2,0 0,1 1,0 2,1 0,1 0,0 2,0 1,-15 16,14-12,2 1,0 1,1 0,1 2,1 0,1 0,1 1,1 1,0 3,8-20,0 0,1 0,0 1,1-1,-1 0,1 7,1-12,0-1,0 1,1-1,-1 1,1-1,-1 1,1-1,0 0,0 1,0-1,0 0,0 1,0-1,1 0,-1 0,1 0,-1 0,1 0,0-1,0 1,0 0,0-1,0 0,1 1,6 3,0-1,1-1,-1 0,1 0,0 0,0-1,0-1,0 0,0 0,2-1,9 0,1-1,-1-1,1-1,6-3,-5 1,1-2,-1-1,-1-1,0 0,0-2,-1 0,0-2,-1 0,0-2,-2 0,1-1,-2 0,0-2,12-16,-22 25,-1 0,-1 0,1-1,-2 1,1-1,-1 0,-1-1,0 1,0 0,-1-1,0 0,-1 1,0-6,-1 14,0 0,0 0,0 0,-1 0,1 0,-1 0,1 0,-1 0,1 0,-1 0,0 1,0-1,0 0,0 0,-1 1,1-1,0 1,-1-1,1 1,-1-1,1 1,-1 0,1 0,-1 0,0 0,0 0,0 0,0 0,1 1,-1-1,0 1,0-1,-2 1,-4-1,0 0,0 1,0 0,0 0,0 1,0 0,0 0,-2 1,-22 8,0 1,1 2,1 1,0 1,1 1,0 2,2 1,0 1,1 2,-2 3,5-3,1 1,1 1,2 0,-13 21,22-29,0 1,1 0,1 1,1 0,0 0,1 1,1 0,1 4,2-15,1-1,1 1,-1-1,1 1,0 0,1-1,1 5,-2-9,1 1,0-1,0 0,1 0,-1 0,1 1,-1-1,1-1,0 1,0 0,0 0,1-1,-1 1,1-1,-1 0,1 0,2 2,3 0,0 0,1 0,-1-1,1-1,-1 1,1-1,0 0,0-1,0 0,0-1,0 0,0 0,5-2,13-1,1-1,-2-2,24-7,-24 4,0-1,-1-1,0-1,0-1,-2-1,0-1,0-1,0-3,-7 6,-1 0,-1-1,-1-1,0 0,0-1,-2-1,0 1,-1-2,-1 0,0 0,2-8,-9 20,0 0,-1 0,1 0,-1 0,0 0,-1-3,0 7,1 1,-2 0,1-1,0 1,0 0,0-1,-1 1,1 0,0 0,-1-1,1 1,-1 0,0 0,1 0,-1 0,0 0,0 0,0 0,0 0,0 0,0 0,0 0,0 0,0 0,0 1,0-1,0 1,0-1,-1 1,1-1,0 1,-1-1,-13-1,1 1,-1 0,0 0,0 2,0 0,0 0,0 1,0 1,1 1,-1 0,0 1,-20 8,0 1,2 2,-1 1,2 2,1 0,0 3,1 0,-1 5,0 0,2 2,1 1,1 1,2 1,1 2,1 0,-4 13,19-33,1 0,0 1,1 1,0-1,1 1,1 0,0 6,3-19,1 0,0 0,0 0,0 0,0 0,0 0,1 0,-1-1,1 1,0 0,0 0,0 0,0 0,0-1,1 1,-1-1,1 1,-1-1,1 1,0-1,0 0,0 0,1 0,-1 0,0 0,1 0,-1-1,1 1,0-1,-1 0,1 0,0 0,0 0,0 0,2 0,8 1,0 0,0-1,0 0,0-1,0-1,-1 0,13-3,8-3,0-1,-1-2,0-1,-1-1,0-2,18-11,2-5,-2-2,-1-2,17-17,-44 33,0-1,-2-1,17-21,-29 33,-1 0,0-1,0 0,-1-1,0 1,-1-1,0 0,-1 0,0-1,0 1,0-8,-3 16,1 1,-1-1,0 1,0-1,0 1,0-1,0 1,-1-1,1 1,0-1,-1 1,1-1,-1 1,0-1,1 1,-1 0,0-1,0 1,0 0,1 0,-1-1,-1 1,1 0,0 0,0 0,0 0,-1 0,1 1,0-1,-1 0,1 1,0-1,-2 0,-5-1,1 1,-1 0,1 1,-1-1,1 1,-5 1,0-1,7 0,-42 0,1 2,0 2,0 2,-30 8,62-10,0 1,0 0,0 1,0 1,1 0,0 0,-6 6,10-6,1 0,0 0,1 1,-1 0,2 0,-1 1,1 0,0 0,1 0,0 1,-1 2,5-10,0 1,0-1,0 0,0 1,1-1,-1 0,1 1,-1-1,1 1,0-1,0 1,0-1,0 1,0-1,1 1,-1-1,1 1,-1-1,1 0,0 1,1 0,0 0,0-1,0 1,1-1,-1 0,1 0,0 0,-1 0,1 0,0-1,0 1,0-1,0 0,1 0,-1 0,0 0,2 0,16 3,0-1,1 0,0-2,-1 0,1-2,0 0,-1-1,1-2,-1 0,0-1,14-6,-11 3,-2-1,1-1,-1-1,-1 0,0-2,-1-1,0-1,-1 0,-1-1,5-6,-14 12,0 0,-1-1,0 0,3-7,-8 13,-1 0,1 0,-1 1,-1-1,1 0,-1-1,0 1,0 0,0 0,0-1,-1 1,0-4,-1 8,1-1,0 0,-1 1,1-1,-1 0,1 1,-1-1,0 1,0-1,0 1,0-1,0 1,0 0,0-1,0 1,0 0,-1 0,1 0,0 0,-1 0,1 0,-1 0,1 0,-1 1,1-1,-1 1,0-1,1 1,-2-1,-6 0,0-1,0 2,0-1,0 1,-2 1,10-1,-39 2,-1 3,1 1,0 2,-35 12,18-1,0 2,-52 29,88-40,0 2,1 1,-14 11,26-18,1 1,-1 0,1 1,0-1,0 1,1 1,0-1,1 1,-3 5,7-11,0 0,0-1,0 1,0 0,0 0,1 0,-1 0,1 0,0 0,-1 0,2 0,-1 0,0 0,0 0,1 0,0 0,-1 0,1-1,0 1,1 0,-1 0,0-1,1 1,0-1,-1 1,1-1,0 0,0 1,0-1,1 0,-1 0,0-1,1 1,1 1,5 2,1 1,0-1,0-1,0 0,1 0,-1-1,1-1,9 2,6 0,1-2,0 0,-1-2,1-1,0-1,-1-2,0 0,1-2,-24 5,0 0,0 0,0 0,0-1,0 0,0 0,0 1,0-1,-1-1,1 1,-1 0,1-2,-2 4,-1-1,1 0,-1 1,1-1,-1 0,0 0,1 1,-1-1,0 0,0 0,1 0,-1 0,0 1,0-1,0 0,0 0,0 0,0 0,0 0,0 1,0-1,-1 0,1 0,0 0,-1 0,1 1,0-1,-1 0,1 0,-1 1,1-1,-1 0,1 1,-1-1,1 1,-1-1,0 0,0 1,1-1,-1 1,0 0,0-1,1 1,-1 0,0-1,0 1,0 0,0 0,-12-4,0 0,0 1,-1 1,1 0,-1 1,0 0,1 1,-1 1,-1 0,-18 0,7-1,0 1,0 1,0 2,-12 3,32-6,-1 1,1 0,-1 0,1 0,0 1,0 0,0 0,0 1,1-1,-1 1,1 0,0 1,0 0,1-1,-1 1,1 1,0-1,0 1,-2 5,5-9,0 0,0 0,1 1,-1-1,0 0,1 1,0-1,0 0,-1 1,1-1,1 0,-1 1,0-1,1 0,-1 1,1-1,-1 0,1 0,0 1,0-1,0 0,0 0,1 0,-1 0,1 0,-1 0,1-1,-1 1,1 0,0-1,0 0,0 1,0-1,0 0,0 0,6 4,1-1,-1 0,1 0,0-1,-1 0,1-1,1 0,3 1,3-2,-1-1,1 0,-1-1,1 0,-1-2,1 0,-1 0,0-1,-1-1,1-1,-1 0,0-1,0 0,-1-1,0 0,9-9,-5 4,-1 0,-1-1,0-1,-1-1,-1 0,0 0,-1-1,-1-1,-1 0,0-1,-2 0,2-5,-7 18,-1 0,-1-1,1 1,-1 0,0-1,0 1,-1-1,0 1,-1-7,1 11,-1-1,1 0,-1 0,0 0,0 1,-1-1,1 1,0-1,-1 1,0-1,0 1,1 0,-1 0,0 0,-1 0,1 0,0 0,0 1,-1-1,1 1,-1-1,-2 0,-7-3,-1 1,1 1,-1-1,0 2,0 0,0 1,0 0,0 0,-5 2,-6 0,0 2,0 0,0 2,-15 5,23-5,0 1,0 0,1 1,0 1,0 0,1 1,0 1,1 0,0 1,1 0,0 1,0 1,1-1,1 2,0 0,1 0,1 0,0 2,6-13,0 0,1 0,0 0,0 0,0 0,0 1,0-1,1 0,-1 1,1-1,0 0,0 1,0-1,0 0,1 1,-1-1,1 0,0 0,0 2,1-2,0 0,1 0,-1-1,0 1,1 0,0-1,-1 1,1-1,0 0,0 0,1 0,-1-1,0 1,0-1,1 1,-1-1,1 0,1 0,16 4,0-1,0-1,0-1,1-1,-1-1,1 0,-1-2,10-2,24-5,-1-3,37-14,-40 10,-1-2,-1-3,24-14,-48 21,-1-1,0 0,-1-2,-1-1,-1-1,0-1,6-8,-22 22,0-1,0 0,0 0,-1 0,2-4,-5 10,-1 0,1 0,-1 0,1 0,-1 1,1-1,-1 0,0 0,1 0,-1 0,0 0,0 0,0 0,0-1,0 1,0 0,0 0,0 0,0 0,-1 0,1 0,0 0,-1 0,1 1,-1-1,1 0,-1 0,1 0,-1 0,1 0,-1 1,0-1,0 0,1 0,-1 1,0-1,0 1,0-1,0 1,1-1,-1 1,0-1,0 1,0 0,0-1,0 1,0 0,-1 0,-11-2,0 1,0 1,0 0,0 0,0 1,0 1,0 0,1 1,-1 1,1 0,-1 0,1 1,-1 2,-18 8,1 2,0 1,2 2,-11 9,16-11,1 1,1 1,-4 6,18-18,0 1,0-1,1 2,0-1,1 1,0 0,1 0,0 0,0 0,1 2,2-9,0 0,0 0,1 1,0-1,-1 0,1 0,0 1,1-1,-1 0,1 0,-1 1,1-1,0 0,0 0,0 0,1 0,-1 0,1 0,0 0,1 1,0-1,0 0,0 0,0 0,0-1,1 1,-1-1,1 1,0-1,0 0,1 0,10 4,0-2,1 1,0-2,-1 0,1-1,12 0,-14-2,1 0,-1 0,0-2,0 0,0 0,0-1,0-1,0 0,-1-1,0-1,7-3,-10 3,-1 1,1-2,-1 1,-1-1,1 0,-1-1,0 0,-1 0,0-1,0 0,-1 0,0 0,0-1,3-10,-8 18,0-1,0 1,0-1,0 0,0 1,-1-1,1 0,-1 0,0 1,0-1,0 0,0 0,-1-1,1 2,-1 1,0 0,0-1,1 1,-1 0,0 0,0-1,0 1,0 0,0 0,0 0,-1 0,1 0,0 1,-1-1,1 0,0 1,-1-1,1 0,0 1,-1 0,1-1,-1 1,1 0,-1 0,0 0,-26-4,0 2,0 1,0 1,0 2,0 0,1 2,-1 1,-8 3,-7 5,0 0,1 3,1 2,-31 18,52-25,0 1,2 1,-1 0,2 2,-3 2,10-7,1 0,0 0,0 1,1 0,1 1,0 0,0 0,-4 13,10-23,0 1,0-1,0 0,0 1,1-1,-1 0,1 1,0-1,0 1,0-1,0 1,0-1,0 1,0-1,1 0,0 1,-1-1,1 0,0 1,0-1,0 0,0 0,1 0,-1 0,0 0,1 0,0 0,-1 0,1 0,0-1,0 1,0-1,0 1,0-1,0 0,1 0,-1 0,0 0,10 4,1-1,-1-1,0 0,1 0,0-1,11 0,14-1,-1-1,1-2,0-1,0-2,-1-2,0-1,35-13,-58 16,1-1,-1 0,0-2,9-5,-17 10,-1-1,1 0,-1-1,0 1,0-1,0 0,0 0,-1-1,0 0,0 1,1-4,-5 8,1 0,-1 1,1-1,-1 0,1 0,-1 0,0 0,0 1,1-1,-1 0,0 0,0 0,0 0,0 0,0 0,0 0,0 0,0 0,0 0,0 1,-1-1,1 0,0 0,-1 0,1 0,0 0,-1 1,1-1,-1 0,1 0,-1 1,0-1,1 0,-1 1,0-1,1 0,-1 1,0-1,0 1,0 0,1-1,-1 1,0-1,-1 1,-4-2,-1 1,1 0,-1 0,1 1,-1-1,0 2,2-2,-51 0,0 3,-4 2,44-2,0 0,-1 1,2 1,-1 1,0 0,1 1,0 0,0 1,-6 5,16-9,0 1,0 0,1 0,-1 1,1-1,0 1,0 0,1 0,-3 4,5-7,0-1,0 1,0-1,1 1,-1-1,0 1,1 0,0-1,-1 1,1 0,0-1,0 1,0 0,0-1,0 1,0 0,0 0,0-1,1 1,-1 0,1-1,0 1,-1-1,1 1,0-1,0 1,0-1,0 1,0-1,0 0,0 0,0 1,1-1,-1 0,0 0,1 0,-1 0,7 3,-1 0,1-1,0 1,0-2,0 1,0-1,0 0,2 0,70 5,-73-6,22 0,0-1,1-2,-1 0,15-4,-29 3,0-1,0 0,0-1,-1 0,1-1,-1-1,-1 0,1-1,4-4,-16 10,1 0,-1 0,0 0,0 0,0 0,0 0,0 0,-1-1,1 1,-1-1,0 1,1-1,-1 0,0 1,0-2,-1 2,0 1,0 0,0 0,0-1,0 1,-1 0,1 0,0 0,-1 0,1-1,0 1,-1 0,0 0,1 0,-1 0,0 0,1 0,-1 0,0 0,0 0,0 1,0-1,0 0,0 0,0 1,0-1,0 1,0-1,0 1,0-1,0 1,-1 0,1-1,0 1,0 0,-1 0,-8-2,0 1,0 0,1 1,-1 0,0 0,0 1,0 0,0 1,1 0,-6 2,-17 7,0 0,-12 8,19-9,14-6,1 0,-1 1,1 0,0 1,0 0,0 0,1 1,-8 7,17-13,-1-1,1 1,-1-1,1 0,0 1,-1-1,1 1,0 0,-1-1,1 1,0-1,0 1,-1-1,1 1,0 0,0-1,0 1,0-1,0 1,0 0,0-1,0 1,0 0,0-1,0 1,1-1,-1 1,0 0,0-1,0 1,1-1,-1 1,0-1,1 1,-1-1,1 1,-1-1,0 1,1-1,-1 0,1 1,-1-1,1 1,-1-1,1 0,0 0,-1 1,31 8,11-4,-1-2,0-2,1-1,-1-3,2-1,94-4,-136 8,0 0,0 0,1 0,-1 0,0 0,0 0,0 0,0 1,0-1,0 0,0 1,0-1,1 1,-1-1,0 1,-1-1,0 1,1-1,-1 0,0 1,0-1,0 0,1 1,-1-1,0 0,0 1,0-1,0 1,0-1,0 0,0 1,0-1,0 1,0-1,0 0,0 1,0-1,0 0,0 1,0-1,0 0,-1 1,1-1,0 1,-2 1,1 1,-1-1,0 1,0-1,0 0,0 0,0 0,-1 0,1 0,-2 0,-22 13,-1-1,0-1,-4 0,3-1,-1 1,-16 11,44-23,0-1,0 1,0-1,1 1,-1 0,0 0,0-1,0 1,0 0,1 0,-1 0,0 0,1 0,-1 0,1 0,-1 0,0 1,1-2,0 1,0-1,1 1,-1-1,0 1,0-1,0 1,0-1,1 1,-1-1,0 0,0 1,1-1,-1 1,0-1,1 0,-1 1,0-1,1 0,-1 1,1-1,-1 0,0 1,1-1,-1 0,1 0,5 3,0-1,1 0,-1 0,1-1,2 1,-1-1,90 15,-53-10,28 9,-73-15,0 0,0 0,0 0,0 0,0 0,0 0,0 0,0 0,0 0,-1 0,1 0,0 0,0 0,0 0,0 0,0 1,0-1,0 0,0 0,0 0,1 0,-1 0,0 0,0 0,0 0,0 0,0 0,0 0,0 0,0 0,0 0,0 0,0 0,0 1,0-1,0 0,0 0,0 0,0 0,0 0,0 0,0 0,0 0,0 0,1 0,-1 0,0 0,0 0,0 0,0 0,-12 2,-24 1,25-2,-102 11,138-16,1 0,-1-2,11-4,32-7,98-8,-201 25,21-1,0 1,0 1,1 0,-12 3,18 0,11-2,14 1,139 1,-109-4,-66 1,-1 0,1 1,0 1,0 1,0 1,1 0,-1 1,1 1,1 1,-1 0,1 1,-13 11,10-1,19-19,-1 0,1 1,0-1,0 0,-1 1,1-1,0 0,0 1,-1-1,1 1,0-1,0 0,0 1,0-1,-1 1,1-1,0 1,0-1,0 0,0 1,0-1,0 1,0-1,0 1,0-1,1 1,-1-1,0 0,0 1,0-1,0 1,1-1,-1 0,0 1,0-1,1 0,-1 1,0-1,1 0,-1 1,0-1,1 0,-1 0,0 1,1-1,-1 0,1 0,-1 0,0 1,1-1,-1 0,1 0,-1 0,1 0,-1 0,0 0,1 0,11 1,0-1,0 0,0 0,-1-1,1-1,0 0,0-1,23-3,176-17,-235 28,0 1,0 2,1 0,0 2,0 0,-4 4,-1 0,-29 16,51-27,0 1,1 0,-1 0,1 1,0-1,0 1,1 0,-1 1,4-5,1-1,0 1,-1-1,1 1,0-1,-1 1,1-1,0 1,-1-1,1 1,0 0,0-1,0 1,-1-1,1 1,0 0,0-1,0 1,0-1,0 1,0 0,0-1,1 1,-1-1,0 1,0 0,0-1,1 1,-1-1,0 1,1 0,0 0,0-1,0 1,0 0,0 0,0-1,1 1,-1-1,0 1,0-1,1 0,-1 1,0-1,1 0,0 0,6 1,1-1,-1-1,1 1,3-2,25-5,0-1,22-9,-53 13,-13 1,-25 1,10 2,53 1,331-1,-344-1,1-1,-1-1,0-1,0 0,13-6,-12 4,1 0,-1 2,1 0,18 0,-26 3,-1 0,0-1,10-2,-18 3,0 1,0-1,0 0,0-1,0 1,0 0,0-1,0 0,-1 1,1-1,0 0,-1 0,0-1,0 1,2-2,-4 3,0 1,0 0,0 0,1-1,-1 1,0 0,0-1,0 1,0 0,0-1,0 1,0 0,0 0,0-1,0 1,-1 0,1-1,0 1,0 0,0 0,0-1,0 1,0 0,-1 0,1-1,0 1,0 0,0 0,-1 0,1-1,0 1,0 0,-1 0,1 0,0 0,0-1,-1 1,1 0,0 0,-1 0,1 0,0 0,0 0,-1 0,1 0,0 0,-1 0,-16-3,16 3,-48-2,1 1,0 3,0 2,0 2,-21 6,-73 22,-17 11,129-36,24-8,6-4,12-7,23-14,62-31,-37 23,24-20,-45 20,-38 30,1 0,0 0,0 0,-1 0,1 0,-1 0,0 0,1 0,-1-1,0 1,0 0,-1-1,1 1,0-1,-1 1,0-1,1-1,-1 2,-1 1,1 0,-1 0,1 0,-1 0,1 0,-1 0,0 0,0 0,1 0,-1 0,0 0,0 0,0 0,0 0,0 1,0-1,0 0,0 1,0-1,0 1,0-1,-1 1,1 0,0-1,0 1,0 0,-1 0,1 0,0 0,-2 0,-1 0,-1 0,0 0,1 0,-1 1,0-1,1 1,-5 2,7-3,0 1,0 0,0 0,0 0,0 1,0-1,0 0,1 1,-1-1,0 1,1 0,0-1,-1 1,1 0,0 0,0 0,0 0,0 0,0 0,0 1,1-3,0 0,0 0,0 0,0 0,0-1,0 1,0 0,0 0,0 0,0 0,0 0,0 0,0 0,0 0,0 0,0-1,0 1,0 0,0 0,0 0,1 0,-1 0,0 0,0 0,0 0,0 0,0 0,0 0,0 0,0 0,0 0,1 0,-1 0,0 0,0 0,0 0,0 0,0 0,0 0,0 0,0 0,1 0,-1 0,0 0,0 0,0 0,0 0,0 0,0 0,0 0,0 0,0 0,0 0,1 0,-1 0,0 0,0 0,0 0,0 0,0 1,0-1,0 0,0 0,0 0,0 0,0 0,0 0,0 0,0 0,0 0,9-8,5-13,-1 0,-1-1,0 0,-2 0,-1-1,3-10,0-8,-2 0,-1 0,0-17,-7 42,4-41,-6 52,0 0,0 0,0 0,-1 0,0 1,0-1,0 0,0 0,-2-2,3 7,0 0,0 0,0 0,0-1,0 1,0 0,0 0,0 0,0 0,0 0,0 0,0 0,0 0,0-1,-1 1,1 0,0 0,0 0,0 0,0 0,0 0,0 0,0 0,0 0,0 0,0 0,-1 0,1 0,0-1,0 1,0 0,0 0,0 0,0 0,0 0,0 0,-1 0,1 0,0 0,0 0,0 0,0 0,0 0,0 0,0 1,-1-1,1 0,0 0,0 0,0 0,0 0,0 0,0 0,0 0,0 0,0 0,0 0,0 0,-1 0,-2 10,-1 12,2 46,3-95,-1 0,-1 0,-2 0,0 0,-2 1,-1 0,-1 0,-7-15,11 31,2 7,0 0,0 0,0 0,0-1,0 1,-1 0,0 1,1-1,-1 0,0 0,0 1,-2-2,3 5,0 1,1 0,-1-1,1 1,-1 0,1 0,-1-1,1 1,0 0,0 0,0-1,0 1,0 0,1 0,-1-1,-1 12,4 34,-3-47,0 0,0 0,0 1,0-1,0 0,0 0,0 1,0-1,0 0,0 0,0 0,0 1,0-1,0 0,0 0,1 0,-1 0,0 1,0-1,0 0,0 0,0 0,1 0,-1 1,0-1,0 0,0 0,1 0,-1 0,0 0,0 0,0 0,1 0,-1 0,0 0,0 0,0 1,1-1,-1 0,0 0,0-1,0 1,1 0,-1 0,0 0,10-9,6-18,-4-1,-1-1,-1-1,-2 1,0-2,-3 1,0-1,-2 0,-1 1,-2-21,-1 45,1 0,-1 0,0 0,-1 0,-1-3,3 7,-1 0,0 0,0 1,1-1,-1 0,-1 1,1-1,0 0,0 1,-1 0,1-1,0 1,-1 0,0-1,1 1,-1 0,0 0,1 0,0 1,0 0,0 0,0 0,0 0,0 0,1 0,-1 0,0 0,0 0,0 0,0 0,1 1,-1-1,0 0,0 0,0 1,1-1,-1 1,0-1,0 1,1-1,-1 1,0-1,1 1,-1 0,1-1,-1 1,1 0,-1-1,1 1,0 0,-1 0,1-1,0 1,-1 0,1 0,0 0,0 0,0 0,-8 36,8-37,-1 4,0 3,0 0,0 1,1-1,0 0,0 1,1-1,0 0,0 0,1 5,-2-11,1-1,-1 0,0 0,0 1,0-1,0 0,0 0,0 0,1 1,-1-1,0 0,0 0,0 1,0-1,1 0,-1 0,0 0,0 0,1 0,-1 1,0-1,0 0,1 0,-1 0,0 0,0 0,1 0,-1 0,0 0,1 0,-1 0,0 0,0 0,1 0,-1 0,0 0,0 0,10-8,5-16,-15 24,8-17,0-1,-2 1,0-1,-1 0,-1-1,-1 1,0-1,-1 0,-1 0,-1 1,-1-1,-1 0,0 0,-1 1,-2-5,2 15,0 1,0-1,-1 1,0 0,-1 0,1 1,-1-1,-1 1,-3-4,-12-15,18 21,1-1,-1 1,1 0,0-1,1 1,-1-1,1 0,0 1,0-1,0 0,0 0,1-1,1-62,1 34,0-505,-2 532,1 0,0 0,1 0,0 0,0 1,0-1,1 1,0-1,0 1,2-3,0-1,0 0,0 0,2-10,-6 16,-1 1,1 0,0 0,0 0,0 0,1 0,-1 0,1 0,0 0,-1 0,1 0,0 1,1-1,-1 1,0 0,1-1,0 1,-1 0,1 1,0-1,0 0,0 1,0 0,0-1,0 1,0 0,1 1,1-1,18-6,0 0,0-1,-1-2,18-10,21-8,-45 22,-13 6,-10 5,-15 6,-1 0,0-2,0 0,-9 1,23-6,0 0,0 0,1 1,0 0,0 1,0 0,0 0,1 0,-4 6,-33 25,13-14,1 1,-16 19,-15 13,52-50,0 1,-1-2,-8 5,8-5,0 1,0 1,-7 5,-20 17,25-21,0 1,0 1,1 0,0 0,1 1,0 1,1 0,-5 7,14-18,-1 0,0 0,0 0,1 1,-1-1,1 0,-1 0,1 0,-1 0,1 1,0-1,0 0,-1 0,1 1,0-1,0 0,0 1,0-1,1 0,-1 0,0 1,1-1,-1 0,0 0,1 0,-1 1,1-1,0 0,-1 0,1 0,0 0,0 0,0 0,0 0,-1 0,1-1,1 1,-1 0,0 0,0-1,0 1,0-1,0 1,0-1,1 1,-1-1,0 0,0 0,1 0,-1 1,0-1,6 1,-1-1,1 1,-1-1,1 0,-1 0,1-1,-1 0,1 0,4-2,10-6,-1 0,-1-2,0 0,0-1,16-14,-25 17,0 0,0 0,-2-1,5-6,-5 6,1 0,0 0,8-5,-13 12,0 0,0 0,0 0,1 1,-1 0,1 0,0 0,0 0,0 1,0 0,3-1,-18 4,1 1,-1 0,0 1,1 0,-8 4,-55 32,40-22,10-5,-16 8,0 1,-31 26,61-42,0 0,0-1,-1 0,0 0,0-1,5-2,-1 0,1 0,-1-1,0 0,1 0,-1 0,0-1,0 1,0-1,1 0,-2 0,6 0,-1 0,0 0,1 0,-1 0,1 0,-1 0,1-1,-1 1,1 0,-1 0,1 0,-1 0,1-1,-1 1,1 0,0-1,-1 1,1 0,-1-1,1 1,0 0,-1-1,1 1,0-1,-1 1,1 0,0-1,0 1,-1-1,1 1,0-1,0 1,0-1,0 1,-1-1,2 0,-1-1,0 1,1-1,-1 1,1-1,0 1,-1 0,1-1,0 1,0 0,0 0,1-2,30-27,2 9,-25 16,1 0,-1-1,7-7,-13 11,-1 0,0 0,0-1,0 1,0-1,0 1,-1-1,1 0,-1 1,1-1,-1 0,0 0,0 0,-1 0,1-2,0 2,0 0,-1 0,0 0,1-1,-1 1,-1 0,1 0,0-1,-1 1,0 0,1 0,-1 0,0 0,-1 0,0-3,0 4,0 0,1 1,-1-1,0 0,0 1,0 0,0-1,0 1,0 0,-1 0,1 0,0 0,-1 0,1 1,-1-1,1 1,0-1,-1 1,1 0,-3 0,-55-1,-54 6,111-5,0 0,-1 0,1 1,0 0,1-1,-1 1,0 0,0 0,0 0,0 1,1-1,-1 1,1 0,-2 1,1 0,0 1,0-1,0 1,1 0,0 0,-1 0,2 0,-1 1,0 0,-2 2,1-1,-1 1,-1-1,1 0,-1-1,0 1,0-1,-1 0,1 0,-6 3,3-1,-1 0,1 1,0 0,-2 4,6-7,1 0,-1 0,0-1,0 1,0-1,0 0,-1 0,0 0,0-1,0 0,0 0,0 0,-1 0,1-1,-6 2,-3 1,0 0,1 1,0 1,0 0,1 1,0 1,0 0,1 0,-2 2,-4 4,-2-1,0 0,-3 0,-51 29,59-36,0 2,1-1,1 2,0 0,0 0,-4 5,5-6,11-13,15-17,-2 10,0 0,1 1,-1 1,2 1,-1-1,5 0,-3 2,-1-2,0 0,0 0,-1-2,11-9,-4-1,-14 13,0 0,1 1,0 0,0 0,1 1,0 0,0 0,0 1,2 0,-2 1,0-1,-1 0,1 0,-1-1,0 0,-1 0,5-5,46-54,-40 42,1 2,4-2,18-17,-13 12,19-14,-34 31,-3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5:27.363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6:11.123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1992 759,'0'-182,"0"524,0-617,5 249,-1 21,0 19,1 42,-2 1,-5 47,0-19,2 264,2-382,1-1,5-20,4-28,-5-104,-7 183,-1 450,2-241,-1-218,2-1,0 1,2-10,4-18,3-79,-5-42,-6-119,-1 142,1 561,-2-552,4-143,4 215,2 0,3-3,-5 29,-6 86,1-16,-1-2,0 18,-1 1,-4-1,-2 3,-4 24,5 1,2 0,5 20,0-35,6-89,-1 8,22-71,-3 0,-5-2,-2 0,2-63,-16 100,-2 0,-3-30,0 218,-8 48,4-106,-3 28,1-11,3 4,5-266,7-1,10-16,-16 161,8-45,-3 0,-3-1,-3-24,-1 255,-2-66,3 405,-2-603,4-171,1 188,4 0,9-26,-9 50,-3-1,-1-50,-4 75,0 54,-3 101,-10 42,2-36,5 16,8-560,-3 223,1 191,0 1,0-1,0 0,0 0,-1 1,1-1,-1 1,1-1,-1 0,0 1,0-1,0 1,-1 0,1-1,-2-1,2 3,-1-1,0 1,0-1,0 1,-1 0,1 0,0 0,0 0,-1 0,1 1,0-1,-1 1,1-1,-1 1,1 0,-1 0,0 0,1-1,-1 1,1 0,0 0,0 0,-1 0,1 0,0 0,-1 0,1 1,0-1,0 1,0 0,0 0,-1 0,1 0,0 0,0 0,1 0,-1 0,0 1,0-1,1 1,-1 0,1-1,-1 1,1 0,0 0,-1 0,1 0,0 0,0 0,1 0,-1 0,0 0,1 1,-1-1,1 0,0 0,-1 2,0 5,-1 0,-1 0,0 0,0 0,0 0,-1 0,-1-1,1 0,-2 0,1 0,-1-1,0 1,0-1,-1-1,0 1,-3 1,5-5,1-1,0-1,-1 1,1-1,-1 1,1-1,-3 0,2-1,5-2,20-6,-5 2,-15 6,0 0,0 0,0 0,0 0,0 0,0 0,0 0,0-1,0 1,0 0,0 0,0 0,1 0,-1 0,0 0,0 0,0 0,0 0,0-1,0 1,0 0,0 0,-1 0,1 0,0 0,0 0,0 0,0 0,0-1,0 1,0 0,0 0,0 0,0 0,0 0,0 0,0 0,0 0,0 0,0 0,-1 0,1 0,0 0,0 0,0-1,0 1,0 0,0 0,0 0,0 0,0 0,-1 0,1 0,0 0,0 0,0 0,0 0,0 0,0 0,-30-3,9 1,20 2,0 0,0 0,1-1,-1 1,0 0,0 0,0 0,1-1,-1 1,0 0,1-1,-1 1,0-1,1 1,-1-1,0 1,1-1,-1 1,1-1,-1 0,1 1,0-1,-1 0,1 0,-1 1,1-1,0 0,0 1,-1-1,1 0,0 0,0 0,0 1,0-1,0 0,0 0,0 0,0 1,0-1,1 0,-1 0,0 0,0 1,1-1,-1 0,0 1,1-1,-1 0,1 1,-1-1,4-5,0 1,1 0,-1-1,1 2,3-4,-4 5,-4 2,0 1,1 0,-1 0,0 0,0 0,0 0,1-1,-1 1,0 0,0 0,0 0,0 0,0-1,0 1,1 0,-1 0,0 0,0-1,0 1,0 0,0 0,0-1,0 1,0 0,0 0,0-1,0 1,0 0,0 0,0 0,0-1,0 1,0 0,0 0,0-1,-1 1,1 0,0 0,0 0,0-1,0 1,0 0,0 0,-1 0,1 0,0-1,0 1,0 0,-1 0,1 0,0 0,0 0,0 0,-1 0,1 0,0-1,0 1,-1 0,1 0,0 0,0 0,0 0,-1 0,1 0,0 0,0 0,-1 1,1-1,-27-2,5 0,23 1,-1 0,1 0,0 0,0 0,0 0,0 0,0 0,0 0,0 0,0 1,0-1,0 0,0 1,1-1,-1 1,1-1,-1 0,27-13,0 1,1 2,0 0,9 0,-142 11,80 1,39-2,-56 3,0-1,-12-3,-15 1,-17-1,2 1,-11 4,85-2,0 1,0 0,0 1,1 0,-1 0,-3 2,-30 11,-5-6,47-10,5 1,0 0,0-1,0 0,0 0,-1 0,1-1,1 0,21-9,-18 6,1 0,0 1,0 0,0 1,0 0,3 0,8 0,-1-1,0 0,0-2,-1 0,1-2,-1 0,10-6,10-7,-1-2,30-23,-54 36,0 1,1 1,0 1,0 0,0 1,1 0,-1 1,3 1,20-6,-8-1,0-1,9-6,-22 10,-14 5,0 1,0-1,0 0,0 0,-1 0,1-1,-1 1,0-1,2-1,-3 2,1 0,0 0,0-1,0 1,1 0,-1 1,0-1,1 0,-1 1,1-1,0 1,-1 0,1 0,1 0,27-6,-19 5,-1 0,1-1,-1 0,0-1,0-1,0 1,2-3,-6 4,-1 0,0 1,1 0,-1 0,1 0,-1 1,1 0,0 1,-1-1,2 1,67 4,-72-4,0 1,-1-1,1 1,0-1,0 1,-1 0,1 0,0 0,-1 0,1 1,-1-1,0 1,1-1,-1 1,0 0,0 0,0 0,0 0,0 0,-1 1,1-1,0 1,-1-1,0 1,-1-1,1 1,0-1,-1 1,1-1,-1 1,0 0,0-1,0 1,0 0,-1-1,1 1,-1-1,1 1,-1-1,0 1,0-1,0 0,0 1,0-1,-1 0,0 1,-9 12,-1-1,0 0,-1-1,-9 7,8-7,0 0,0 1,2 1,-2 2,-10 22,18-28,0-1,0 0,-1 0,-1 0,0-1,0 0,-1-1,0 0,9-7,0-1,0 0,-1 0,1 0,0 1,0-1,-1 0,1 0,0 0,0 0,-1 1,1-1,0 0,0 0,-1 0,1 0,0 0,-1 0,1 0,0 0,-1 0,1 0,0 0,0 0,-1 0,1 0,0 0,-1 0,1 0,0-1,0 1,-1 0,1 0,0 0,0 0,-1 0,1-1,0 1,0 0,0 0,-1 0,1-1,0 1,0 0,0 0,0-1,-1 1,1 0,0-1,0 1,0 0,0 0,0-1,0 1,0 0,0-1,0 1,0 0,0-1,0 1,0 0,0-1,2-19,0 16,0 0,1-1,-1 1,1 0,0 0,1 0,-1 1,0-1,2 0,21-26,-19 19,10-18,-16 28,-1 0,1 0,0-1,-1 1,0 0,1 0,-1-1,0 1,1 0,-1-1,0 1,0 0,0 0,0-1,-1 1,1 0,0-1,0 1,-1 0,1-1,-1 2,1-1,-1 0,1 1,-1-1,0 1,1-1,-1 1,0-1,1 1,-1 0,0-1,1 1,-1 0,0 0,0-1,1 1,-1 0,0 0,0 0,0 0,1 0,-1 0,0 0,0 0,0 0,1 0,-1 1,0-1,0 0,0 1,-29 12,13-5,-33 1,43-9,-1 1,0 0,0 1,1 0,-1 0,1 1,0-1,-6 4,5-1,0-2,0 1,0-1,0 0,-1-1,1 0,-1 0,-3 0,-13 0,0-1,-7-2,17 1,4 1,1 0,0 1,0 1,-1-1,2 2,-1-1,0 1,1 1,-8 4,1-1,0 0,-14 3,-26 6,-41 11,-36 20,63-12,54-27,0 0,0-1,0-1,-1 0,-10 2,13-6,1 2,0 0,0 0,0 1,1 1,0 0,0 1,1 0,0 1,0 0,1 1,2-4,0 0,0 0,0-1,-9 4,10-6,1 0,0 1,0 0,0 0,1 0,-1 1,1-1,0 1,1 0,-4 5,-12 17,0-2,-2 0,-6 5,2-3,2 0,-9 16,16-21,-1-1,-2 1,4-5,1 0,1 1,-4 8,3-5,-1-1,-6 7,19-24,-7 8,0-1,-1-1,-8 7,10-10,0 1,1 0,0 0,0 1,1 0,0 1,-3 4,-37 53,35-51,0 0,2 1,0 0,0 0,-5 16,-2 17,0 9,3-8,-6 7,15-45,-1-1,-1 1,0-1,-1 0,2-2,1-1,-1 1,1 0,1 1,0-1,0 1,0 1,1-1,0-1,-1 1,0-1,-1 1,0-1,0 0,-1-1,0 1,-1-1,0-1,-5 6,-103 110,111-119,1 0,-1 0,1 1,0-1,1 1,-1 0,1 0,0 0,0 0,1 0,-1 1,1-1,0 0,0 1,1-1,0 3,3-3,1-11,3-11,1-6,1 1,0 1,2 0,2-2,5-13,9-25,-14 30,1 2,1-1,6-5,11-18,0-6,12-20,-20 53,-22 24,1 0,-1 0,0 0,1 0,-1-1,0 1,0-1,-1 1,1-1,0 0,-1 1,0-1,1 0,-1 0,0 0,0-1,-3 4,0 1,0 0,0-1,0 1,0 0,0 0,0 0,0 1,1-1,-1 0,0 1,-40 39,-9 8,30-31,1 2,1 0,-3 6,-22 23,37-40,0 0,0 0,1 0,1 1,0 0,0 0,1 0,0 1,1-1,-1 6,-9 22,5-19,-1 1,-1-2,-8 12,9-16,1 1,0-1,1 2,0-1,-4 15,8-18,4-18,5-19,38-72,53-83,-92 170,0-1,-1 0,0-1,0 1,-1-1,-1 1,0-7,6-19,-4 24,0 0,1 1,1 0,0 0,7-9,9-20,-17 31,-17 26,10-14,-8 6,1 1,0 1,0-1,1 1,1 1,0-1,0 1,1 1,0-1,-55 120,13-32,38-80,-1 0,0-1,-1-1,-3 2,5-7,1-1,1 2,0-1,1 1,0 0,0 1,2-1,-4 14,9-28,2-12,2-1,-1 1,2 0,-1 0,2 0,2-5,1 4,-1 0,5-14,-7 16,0 0,0 0,1 0,6-6,7-8,83-98,-99 120,0-1,-1 0,0 0,0 0,0 0,-1-1,1 1,-1-1,-1 0,1 1,-1-1,0 0,0 0,0-3,6-32,-4 33,0-1,1 1,0 0,0 0,4-5,-2 5,-1-1,0 0,-1-1,1-3,40-113,-24 79,-51 146,-21 49,46-136,-1 1,0-2,-1 1,-1 0,-21 39,19-32,-1 0,0 0,-1-2,-1 1,-1-2,-1 1,-4 2,18-17,0-1,0 0,0 0,0 0,0 0,0 0,-1 0,1 0,0-1,0 1,-1 0,1-1,0 1,-1-1,1 1,0-1,1 0,0-1,-1 1,1 0,0 0,0-1,-1 1,1 0,0 0,0-1,-1 1,1 0,0-1,0 1,0 0,0-1,-1 1,1 0,0-1,0 1,0 0,0-1,0 1,0 0,0-1,0 1,0-1,0 1,0 0,0-1,0 1,0 0,1-1,0-8,1 0,1 0,-1 1,2-2,48-114,-12 30,-34 83,0 0,1 0,0 1,1 0,0 0,5-4,18-23,-30 35,7-8,1-1,-2 0,1-1,-2 0,0 0,0 0,-1 0,0-1,2-13,-5 19,0-1,0 1,1 0,0 0,0 0,0 0,1 0,1 0,-1 1,1 0,0 0,0 0,0 1,1 0,0 0,0 0,1 1,4-3,-11 7,0-1,0 1,1 0,-1-1,0 1,1 0,-1 0,0-1,1 1,-1 0,0 0,1-1,-1 1,1 0,-1 0,0 0,1 0,-1 0,1 0,-1 0,0 0,1 0,-1 0,1 0,-1 0,1 0,-1 0,0 0,1 0,-1 0,1 0,-1 1,0-1,1 0,-1 0,0 0,1 1,-1-1,1 1,-1 1,0-1,1 0,-1 1,0-1,0 0,0 1,0-1,0 0,0 1,0-1,0 0,-1 1,-11 38,-9 5,25-53,-1 1,0 0,0-1,-1 0,1 0,-2 0,1 1,-1-2,0 1,0 0,1 0,0 1,0-1,1 0,0 1,0-1,1 1,3-6,57-65,-60 73,0 0,0 0,1 1,-1-1,1 1,0 0,1 0,-1 1,0-1,1 1,2 0,8-3,0 0,0 2,12-2,-21 4,0 0,0 0,-1-1,1 0,-1 0,0-1,0 0,0 0,3-3,10-9,-2 0,4-5,32-30,-23 26,-1-1,-1-1,24-30,-20 25,-24 25,0-1,0 0,-1 0,0-1,-1 0,10-14,1 2,1 0,0 1,20-15,-30 29,1 0,-1 1,2 0,-1 0,0 1,1 0,0 1,0 0,0 0,0 1,4 0,4-1,0-2,0 0,0-1,66-30,-39 23,-38 11,1 1,-1-1,0 0,0-1,0 0,5-3,0 0,0 1,0 0,0 0,1 1,4-1,-4 2,0 0,-1-2,0 0,0 0,5-4,-9 6,0-1,0 1,0 1,0-1,1 1,-1 1,0-1,1 2,5-1,-3 0,-1 0,1 0,0-1,-1-1,10-3,28-8,-33 10,-1 0,0-1,7-3,-17 6,-1 0,1 0,-1 0,1 0,-1-1,0 1,0-1,0 0,0 0,0 0,-1-1,0 1,1 0,0-4,-3 7,1 0,-1-1,0 1,0 0,0-1,0 1,0 0,0-1,0 1,0 0,0-1,0 1,0 0,0-1,0 1,0-1,0 1,0 0,0-1,0 1,0 0,0-1,0 1,-1 0,1-1,0 1,0 0,0 0,-1-1,1 1,0 0,0-1,-1 1,-14-5,-22 3,33 2,-12 2,-1 0,0 1,1 1,0 1,0 0,1 1,-9 4,-43 14,2-10,44-11,1 1,-9 3,23-5,-1 1,1-1,0 1,-1 1,1-1,1 1,-1 0,0 0,-1 2,-12 10,-1-1,-19 12,-26 19,53-37,5-4,1 1,-1 0,1 0,0 0,1 1,-1 0,-7 11,-1 1,0-2,-1 0,-4 1,13-13,0-1,0-1,0 1,0-1,-1 0,-1 0,2-1,0 1,1-1,-1 1,1 0,0 0,0 1,0-1,0 1,-2 2,-10 16,14-17,0-1,0 0,-1 1,0-1,0-1,0 1,0 0,-5 2,-3 1,0 1,0 0,1 1,1 1,-1-1,-2 5,6-6,0-1,-1 0,0-1,0 1,-1-1,1-1,-1 0,0 0,-1-1,1 0,-1 0,0-1,0-1,0 1,0-2,-3 1,4-1,0 1,1 0,-1 1,1 0,-1 0,1 1,-7 4,-51 37,48-32,0 0,-18 9,59-39,-1-1,-1-1,3-5,-10 9,1-3,1 0,1 2,1 0,3-1,13-10,25-26,-8 6,-38 36,2-3,0 1,1 1,1 0,-1 1,15-6,-24 13,0 0,0 0,-1-1,0 0,0 0,5-5,-8 6,1 0,0 0,0 0,0 1,1 0,-1 0,1 0,0 0,0 1,0 0,0 0,0 0,0 0,0 1,3-1,13-1,0-1,0-1,-1-2,0 1,0-2,-1-1,0-1,10-6,-21 11,1-1,-1 0,-1 0,2-2,-4 3,0 1,0-1,0 1,1 0,0 1,-1-1,1 1,1 1,-1-1,3 0,67-13,-43 11,0-3,8-3,-11-1,-24 9,-1 0,1 1,0 0,-1 0,1 0,0 1,0 0,4 0,3 0,-5 1,0 0,-1-1,1 1,-1-2,1 1,-1-1,0 0,1-1,-1 1,5-4,172-85,-182 91,-1-1,1 0,-1 0,1 0,-1 0,1 0,-1 0,0 0,1 0,-1 0,0-1,0 1,0-1,0 1,0-1,0-1,-1 3,0 0,0-1,0 1,0 0,0-1,0 1,0 0,0-1,0 1,0 0,0-1,-1 1,1 0,0-1,0 1,0 0,-1-1,1 1,0 0,0 0,-1-1,1 1,0 0,0 0,-1 0,1-1,-1 1,-18-5,0 4,-1 0,1 1,-1 1,1 0,-1 2,1 0,0 1,-18 7,-138 47,125-34,4-1,22-15,0 2,0 1,1 1,-20 13,-1 4,20-13,0 0,0 2,-19 20,36-32,1-1,-1 0,0 0,-8 3,-21 16,11-1,18-15,-1-1,0 0,0-1,0 1,-1-2,1 1,-2-1,1 0,0-1,-3 0,5-1,-1 1,1-1,0 1,0 1,0-1,1 1,-1 0,1 1,0-1,1 1,-1 0,-2 5,-1-1,0 0,0-1,-1 0,-6 5,-3-3,0 0,0-1,-1-1,2-1,0 0,0 2,-9 8,-58 40,45-34,-2 1,25-13,0 0,-1-1,-4 0,8-3,-1 0,2 1,-1 0,1 1,1 0,-1 1,-5 8,4-6,0 1,1 1,1 0,1 0,0 1,1 1,-1 2,7-8,0 1,0 0,0 5,3-8,-2 0,1-1,-1 1,0-1,0 0,-1 0,-5 7,0-1,1 1,0 0,1 0,1 0,0 1,-1 6,4-12,-1-1,0 0,-1 0,1 0,-2 0,1-1,-1 0,-3 2,-12 13,-1-1,-2 0,-26 26,40-37,5-5,10-14,59-88,-36 49,-17 29,0 0,0 0,2 1,0 0,4-2,-10 12,-1-1,-1 1,1-1,-1-1,-1 1,2-5,-3 6,1 1,-1-1,1 1,0-1,0 1,1 0,0 0,0 1,1 0,-1 0,1 0,15-9,1-1,0-1,9-9,15-15,-22 21,0-2,-1-2,-15 15,-1 0,0-1,-1 0,0 0,0 0,-1-1,0 0,0 0,-2 4,0 0,1 1,-1-1,1 1,1 0,-1 0,1 0,0 1,0 0,0 0,1 0,3-2,-3 3,0-1,-1-1,1 1,-1-1,0 0,0 0,0 0,-1-1,1 1,-1-1,1-4,10-32,-11 29,1 0,0 1,2-3,1 1,-1 1,2 0,0 0,0 1,1 0,1 1,0 0,1 1,0 0,0 1,1 0,0 1,0 0,1 1,0 0,8-1,4 2,-1 0,15 0,-22 5,0-2,-1 0,0-2,0 0,0 0,7-4,21-21,-37 24,-1 1,1 0,0 0,1 0,-1 1,7-2,-10 5,32-13,-35 14,-1-1,1 0,-1 1,1-1,-1 0,0 0,0 1,1-1,-1 0,0 0,0-1,0 1,0 0,0 0,0 0,0-1,-1 1,1 0,0-1,-1 1,1-1,-1 1,0 0,-1 1,1-1,-1 0,1 1,0-1,-1 0,1 1,-1-1,1 1,-1-1,1 1,-1-1,0 1,1-1,-1 1,0-1,1 1,-1 0,0-1,0 1,1 0,-1 0,0 0,0 0,1-1,-1 1,0 0,0 0,0 1,-29-3,26 2,-5 0,0 0,0 1,0 1,0-1,0 1,0 1,0 0,1 0,-1 0,1 1,-1 1,-3 2,1 1,1-1,0 2,0 0,0 0,1 0,-4 6,-24 24,30-33,-1 1,2 0,-1 0,1 1,0 0,0 0,1 0,0 1,0 1,2-3,-1 0,0 1,-1-1,0-1,0 1,-3 3,2-4,1 0,0 1,1-1,-1 1,1 0,1 0,-1 2,0 2,0-1,0 1,-1-1,0-1,-1 1,0-1,-1 0,0 0,0 0,-16 15,10-9,-1-1,-12 10,20-19,0-1,0 0,-1-1,1 1,-1-1,1 0,-1-1,0 0,-4 1,-3 1,1 1,-1 0,1 1,1 0,-4 3,-24 12,27-14,1 0,-1 1,1 0,0 2,-36 23,47-32,0-1,1 1,-1-1,1 0,-1 1,0-1,1 1,-1-1,0 0,1 0,-1 1,0-1,0 0,1 0,-1 0,0 0,0 0,1 0,-1 0,0 0,0 0,1 0,-1 0,0-1,0 1,1 0,-1-1,0 1,1 0,-1-1,1 1,-1-1,0 0,1 1,0-1,0 0,0 0,0 0,0 0,0 0,0 0,0 0,0 0,1 1,-1-1,0 0,0 0,1 0,-1 0,1 0,-1 1,0-1,1 0,0 0,-1 1,1-1,-1 0,1 1,0-1,36-32,-30 28,-1 0,0-1,1 0,-2 0,1 0,-1-1,0 0,0 0,38-58,-31 50,-1-1,-1-1,0 0,5-14,-13 24,14-30,-14 34,-1 1,0-1,1 1,0-1,-1 1,1-1,0 1,0 0,0 0,3-2,-5 4,0 0,1 0,-1 0,1 0,-1 0,0 0,1 0,-1 0,0 0,1 0,-1 0,0 0,1 1,-1-1,0 0,1 0,-1 0,0 0,1 1,-1-1,0 0,0 0,1 1,-1-1,0 0,0 1,1-1,-1 0,0 0,0 1,0-1,0 0,0 1,1-1,-1 1,0-1,0 0,0 1,0-1,0 0,0 1,0-1,0 0,0 1,0-1,2 21,-2-20,0 9,1 1,-2 0,1-1,-2 1,1 0,-2 1,1-7,1 0,-1 0,0 0,-1-1,1 1,-1-1,0 0,0 0,0 0,-1 0,1-1,-1 1,0-1,-1 1,-1 0,1 1,-2 0,1-1,0 1,-1-2,0 1,-3 1,8-5,1 1,-1-1,0 1,0-1,0 0,0 0,1 0,-1 0,0 0,0 0,0 0,0 0,1-1,-1 1,0-1,0 1,1-1,-1 0,0 0,1 0,-1 0,1 0,-1 0,1 0,-1 0,1-1,0 1,0 0,-1-1,-7-8,11 12,17 18,-2-6,1-1,1-1,17 8,27 19,-59-37,-1 1,0-1,0 1,0 0,-1 0,1 0,-1 0,1 0,0 3,5 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6:40.262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740 1471,'0'3,"1"-1,-1 1,1 0,0-1,0 1,0-1,0 1,0-1,0 1,1-1,-1 0,1 0,0 0,-1 0,1 0,1 1,39 31,-31-26,88 73,-57-46,-12-14,-25-19,0 1,-1-1,0 2,1-1,-1 0,1 2,-3-3,-1 0,1 1,-1-1,0 0,1 0,-1 1,0-1,-1 1,1-1,0 1,-1-1,1 1,-1-1,0 1,0 2,0 0,-1 0,0-1,0 1,0 0,-1 0,1-1,-1 1,0-1,0 0,-1 0,0 1,1-1,-1-1,-1 1,1 0,0-1,-1 0,0 0,0 0,0 0,-9 7,0-1,-1-1,-1 0,1-1,-7 2,10-5,-1 0,0-1,0-1,0 0,0 0,0-1,0-1,-1 0,0-1,3-2,16-3,18-6,-23 12,40-16,0 3,1 1,0 2,34-3,-287 16,341-5,-1-5,74-16,-256 42,-7 4,24-15,-24 2,34-6,0 0,0 2,0 1,-1 2,16-1,16-3,23 1,71-1,27-6,-58 0,-191 0,245-15,0 5,52 5,-336 8,248-1,-19 1,18-5,-151 15,138-8,281-5,-321 7,-21 1,-11-7,-1 1,1-1,0 1,0-1,0 1,0-1,-1 1,1-1,0 1,0-1,-1 0,1 1,0-1,-1 1,1-1,0 0,-1 1,1-1,-1 0,1 1,-1-1,1 0,0 0,-1 0,1 1,-1-1,1 0,-1 0,-10 3,1 0,-1 0,0-1,1 0,-1-1,0-1,0 1,0-2,0 1,-3-2,-2 1,-1 0,1 1,-1 1,0 1,-43 11,38-8,0-1,0 0,0-2,-8 0,-19-2,2-1,0 2,0 2,0 2,7 0,31-4,0-1,-1 2,1-1,0 1,0 1,1-1,-1 1,0 1,1 0,-2 1,0 0,-10 6,19-10,1-1,-1 0,1 1,-1-1,0 0,1 1,-1-1,1 1,-1-1,1 1,0 0,-1-1,1 1,-1-1,1 1,0 0,0-1,-1 1,1 0,0-1,0 1,0 0,-1-1,2 1,0 0,-1-1,1 1,-1 0,1-1,0 1,-1 0,1-1,0 1,0-1,-1 0,1 1,0-1,0 1,0-1,0 0,0 0,-1 0,1 1,0-1,0 0,0 0,0 0,28 1,-25-1,375 1,-173-3,-163 1,-9 1,24 2,-57-2,0 0,-1 0,1 0,0 0,0 0,0 0,0 0,0 0,0 1,-1-1,1 0,0 1,0-1,0 1,-1-1,1 1,0-1,-1 1,1-1,0 1,-1 0,0-1,1 1,-1 0,0-1,0 1,0-1,0 1,0-1,0 1,-1-1,1 1,0 0,0-1,0 1,0-1,-1 1,1-1,0 1,0-1,-1 1,1-1,0 0,-1 1,1-1,-1 1,-2 2,-1 0,1 1,-1-1,0-1,0 1,0-1,-1 1,-11 4,-1 0,-1-1,1-1,-1 0,0-2,0 0,-17 0,-29-1,-42-4,15-1,45 3,-99-1,-13-7,-75-16,233 24,-1 0,0 0,0 0,0 0,1 0,-1 0,0 0,0-1,1 1,-1 0,0 0,0-1,1 1,-1-1,0 1,1-1,-1 1,0-1,1 1,0-1,0 1,0 0,0-1,0 1,0 0,0-1,0 1,0 0,0-1,0 1,1 0,-1 0,0-1,0 1,0 0,0-1,0 1,1 0,-1 0,0-1,0 1,0 0,1 0,-1-1,0 1,0 0,1 0,2-2,0 0,0 0,0 0,0 0,0 1,1-1,1 0,48-13,2 2,-1 3,54-4,-107 14,0 1,-1-1,1 0,0 0,0 0,0 0,0-1,-1 1,1 0,0 0,0 0,0-1,-1 1,1 0,0-1,-1 1,1-1,0 1,0-1,-11-6,-36-6,41 12,-27-6,0 1,0 2,-22 0,-98 3,147 1,-14-3,19 2,-1 1,1 0,0 0,0 0,0-1,0 1,0 0,0 0,0-1,0 1,-1 0,1 0,0 0,0-1,0 1,0 0,0 0,0-1,0 1,0 0,0 0,1-1,-1 1,0 0,0 0,0 0,0-1,0 1,0 0,0 0,1 0,-1-1,0 1,0 0,0 0,0 0,1 0,-1-1,0 1,4-3,0 0,0 0,0 0,0 1,0 0,3-1,12-5,0 1,0 1,1 1,0 1,10-1,-70 7,-1-1,1-2,-3-3,-18 1,-256-6,312 9,0-1,0 1,0-1,0 0,0 0,-2-1,7 2,0 0,0 0,0 0,-1 0,1 0,0 0,0 0,0 0,0 0,-1 0,1 0,0 0,0-1,0 1,0 0,0 0,-1 0,1 0,0 0,0 0,0-1,0 1,0 0,0 0,0 0,0 0,-1-1,1 1,0 0,0 0,0 0,0 0,0-1,0 1,0 0,0 0,0 0,0-1,0 1,0 0,0 0,0 0,0 0,1-1,-1 1,0 0,0 0,18-9,224-68,-236 75,0-1,0 1,-1-1,1 0,-1-1,1 1,-1-1,0 0,0-1,0 0,-3 3,0 0,0-1,0 1,-1 0,1-1,-1 1,0-1,0 1,0-1,0 0,0 1,0-1,-1 0,1 0,-1 1,0-1,0 0,0 0,0 0,-1 0,1 1,-1-1,1 0,-1 0,0 1,0 1,1 0,-1-1,0 1,0 0,0 0,1-1,-1 1,-1 0,1 0,0 0,0 0,0 0,-1 0,1 1,0-1,-1 0,1 1,0-1,-1 1,1-1,-1 1,1-1,-1 1,1 0,-1 0,1 0,-1 0,1 0,-1 0,1 0,-1 1,1-1,-1 1,-4 0,0 0,0 1,1 0,-1 0,0 1,1-1,0 1,-1 0,-7 7,0 0,1 0,0 1,1 0,0 1,0 2,4-6,1 0,0 1,1 0,0 0,0 1,1-1,0 1,1 0,-3 9,6-16,-1 0,1 0,0 1,0-1,1 0,-1 0,0 0,1 0,0 0,0 0,0 0,0 0,0 0,1 0,-2-2,1 0,-1 0,1-1,0 1,-1 0,1 0,0-1,0 1,0 0,-1-1,1 1,0-1,0 1,0-1,0 0,0 1,0-1,0 0,0 0,0 1,0-1,0 0,0 0,0 0,0 0,0 0,0-1,0 1,0 0,0 0,0-1,0 1,0 0,-1-1,1 1,0-1,0 1,0-1,0 0,-1 1,1-1,0 0,0 0,-1 1,1-1,3-4,0-1,0 1,0-1,-1 0,0 1,0-2,-1 1,1 0,-1 0,-1-1,1 1,-1-1,0 0,-1 1,1-1,-1 0,-1 1,1-1,-2-5,1 11,1-1,-1 0,0 1,0-1,0 1,0-1,-1 1,1-1,0 1,-1 0,1 0,-1 0,1-1,-1 1,1 1,-1-1,0 0,1 0,-1 1,0-1,0 1,1-1,-1 1,0 0,0-1,-1 1,-8-1,-1 1,0 0,-11 1,8 0,11 0,-7-1,1 0,-1 1,1 0,-1 1,1 0,0 1,-1 1,19-10,-1 1,1-1,-1 0,0-1,0 0,0 0,3-5,13-17,11-20,-34 49,35-61,-32 57,-2 0,1 0,0 0,-1 0,0 0,0-1,0 1,0 0,-1-1,1 1,-1-1,-1 1,1 0,-1-2,1 5,0 0,-1-1,1 1,-1 0,1 0,-1 0,1 0,-1 0,0 0,0 0,1 0,-1 0,0 0,0 1,0-1,0 0,0 0,0 1,0-1,0 1,0-1,-1 1,1-1,-2 1,0-1,1 1,-1 0,0 0,0 0,0 0,0 0,1 0,-1 1,-1 0,-5 1,0 1,0 1,1-1,-1 1,-7 5,8-4,-43 31,48-34,0 0,0 0,1 1,-1-1,1 1,-1 0,1 0,0 0,0 0,1 0,-1 0,1 0,-1 1,0 2,2-5,0 0,0 0,0 0,0-1,0 1,1 0,-1 0,0 0,0-1,1 1,-1 0,0 0,1 0,-1-1,1 1,-1 0,1-1,-1 1,1 0,0-1,-1 1,1-1,0 1,-1-1,1 1,0-1,0 0,-1 1,1-1,0 0,0 0,0 1,-1-1,1 0,0 0,0 0,0 0,4 1,0-1,-1 0,1 0,0 0,0 0,1-1,10-3,0 0,-1-1,1 0,-1-1,0-1,-1-1,0 0,0-1,0-1,5-3,0-2,-2 0,1-1,-2-1,0-1,0-1,-10 10,0 1,0-1,-1 0,0-1,1-4,-5 12,-1 0,1 1,-1-1,1 0,-1 0,0 0,1 0,-1 0,0 1,0-1,-1 0,1 0,0 0,-1 0,1 0,-1 1,0 0,1 0,-1 0,0-1,0 2,0-1,0 0,0 0,0 0,0 0,0 0,0 1,0-1,0 1,-1-1,1 1,0-1,0 1,-1 0,1-1,0 1,0 0,-1 0,1 0,-8 0,0 0,0 0,0 1,1 0,-1 1,0 0,1 0,-1 1,1 0,0 0,-4 3,-8 4,0 1,1 2,-17 13,19-13,0 2,1 0,1 1,1 0,-10 15,17-21,0 0,1 0,1 1,-1 0,2 0,0 0,0 1,1-1,0 1,1 0,0 3,2-14,-1 0,1 0,0 0,0 1,0-1,0 0,0 0,0 0,0 1,0-1,1 0,-1 0,0 0,1 0,-1 1,1-1,-1 0,1 0,-1 0,1 0,0-1,0 0,-1 0,1 0,-1 0,1 0,0 0,-1 0,1 0,0 0,-1 0,1 0,-1 0,1 0,0-1,-1 1,1 0,-1-1,1 1,-1 0,1-1,-1 1,1 0,-1-1,1 1,-1-1,0 1,6-6,0 0,-1-1,0 1,-1-1,2-3,12-22,-2 0,5-17,-16 34,0-1,0 1,-1-1,-1 1,-1-1,1-15,-3 30,0-1,0 1,0-1,0 1,0-1,-1 1,1-1,0 1,-1-1,1 1,-1-1,0 1,1 0,-1-1,0 1,0 0,0-1,0 1,0 0,0 0,0 0,0 0,-1-1,0 1,-1 0,1 0,0 1,-1-1,1 1,0-1,-1 1,1-1,-1 1,1 0,-1 0,1 1,-3-1,-5 2,-1 1,1 0,-1 0,1 1,0 0,-2 2,1 1,-1 0,1 1,0 0,0 1,1 0,0 0,1 1,0 1,-6 9,5-4,0 0,1 0,0 0,1 1,1 1,1-1,0 2,5-14,0 0,0 0,1 0,-1 0,1 0,0 0,1 0,-1 0,1 1,-1-5,0-1,0 1,1 0,-1-1,0 1,0-1,1 1,-1 0,0-1,1 1,-1-1,0 1,1-1,-1 1,1-1,-1 1,1-1,-1 1,1-1,-1 0,1 1,0-1,-1 0,1 0,-1 1,1-1,1 0,-1 0,1-1,-1 1,1 0,-1-1,1 1,-1-1,1 1,-1-1,0 0,1 0,-1 0,0 1,0-1,0 0,0 0,1-1,9-9,-1 0,0 0,-1-1,0 0,-1 0,-1-1,0 0,0-1,-1 1,-1-1,0 0,-1-1,-1 1,0-1,0-13,-2 26,-1 0,0 0,0 0,0 0,0 0,-1 0,1 0,0 0,-1 0,0 0,1 0,-1 0,0 0,0 1,0-1,0 0,0 1,0-1,-1 0,1 1,0 0,-1-1,1 1,-1 0,0 0,1 0,-1 0,0 0,0 0,1 0,-1 0,0 1,0-1,0 1,0-1,-2 1,1 0,-1-1,1 1,-1 1,1-1,-1 0,0 1,1 0,-1-1,1 1,0 1,-1-1,1 0,0 1,0 0,0 0,0 0,0 0,0 0,0 0,-1 3,0 1,0 0,0 0,0 1,1 0,0-1,0 1,1 0,0 0,0 1,1-1,0 0,0 3,-2 20,3-1,1 14,-1-34,0-7,0 0,0 1,0-1,0 0,1 1,-1-1,1 0,0 1,0-1,-1 0,1 0,1 0,-1 0,0 0,0 0,1 0,-1 0,2 1,-2-3,1 1,-1 0,1 0,-1-1,1 1,-1-1,1 0,-1 1,1-1,0 0,-1 0,1 0,-1 0,1 0,0 0,-1 0,1-1,-1 1,1 0,-1-1,1 0,-1 1,1-1,-1 0,1 0,-1 1,1-2,6-4,0 0,-1 0,0-1,0 0,-1 0,0 0,0-1,-1 0,1 0,-2-1,1 1,0-5,4-9,0 0,-2-1,0 0,0-12,-6 31,0-1,0 1,-1 0,1-1,-1 1,0-1,-1 1,1-1,-1 1,0-2,0 5,1-1,-1 1,0-1,0 1,0-1,0 1,0 0,0 0,0-1,-1 1,1 0,0 0,-1 0,1 0,0 0,-1 0,1 1,-1-1,0 0,1 1,-1-1,0 1,1 0,-1-1,0 1,1 0,-2 0,-4 0,0-1,1 1,-1 0,0 1,0-1,1 1,-1 1,1-1,-4 2,8-2,0 0,-1 0,1 0,0 1,0-1,0 1,0 0,0-1,0 1,0 0,0 0,1 0,-1 0,1 0,0 0,-1 1,1-1,0 0,0 1,0-1,1 1,-1-1,1 1,-1 0,1 0,-2 27,2 1,3 28,-4-68,1 2,0 1,0-1,-1 1,-1-1,1 1,-1-1,0 0,1 5,0 0,0 0,0 1,0-1,0 0,0 1,0-1,0 1,-1 0,1-1,-1 1,1 0,-1 0,1 0,-1 0,0 0,1 0,-1 0,0 1,0-1,0 1,1-1,-1 1,0 0,0-1,0 1,0 0,0 0,0 0,-1 1,-1-1,1 1,0-1,0 1,-1 0,1 0,0 0,0 0,0 1,0-1,0 1,0-1,1 1,-1 0,0 0,1 1,0-1,-1 0,1 1,0 0,0-1,0 1,1 0,-1 0,1 0,-1 0,1 0,0 0,0 1,1-1,-1 0,0 2,-1 12,1 0,1 0,0 0,1 0,2 11,-2-18,-1-9,0 0,0 0,0 0,1 1,-1-1,0 0,0 0,0 0,1 0,-1 0,1 0,-1 0,1 0,-1 0,1 0,0 0,-1 0,1 0,0 0,0-1,0 1,-1 0,1 0,0-1,0 0,0 0,0 0,0 0,0 0,0 0,0 0,0 0,-1-1,1 1,0 0,0-1,0 1,0 0,-1-1,1 1,0-1,0 1,-1-1,1 1,0-2,6-3,-1-2,0 1,-1-1,0 0,1-1,6-11,-1 1,8-17,-15 26,-1 0,0 0,0 0,0 0,-1-1,-1 1,1-7,-1 14,-1 0,0 0,0 0,0 0,0 1,0-1,-1 0,1 0,0 0,-1 0,0 0,1 1,-1-1,0 0,0 0,0 1,0-1,0 1,0-1,0 1,-1-1,1 1,0 0,-1-1,1 1,-1 0,0 0,1 0,-1 0,0 1,1-1,-1 0,0 1,0-1,0 1,0 0,0-1,0 1,1 0,-3 0,1 0,0 1,0-1,0 1,0-1,0 1,0 0,0 0,0 1,1-1,-1 0,0 1,1 0,-1-1,1 1,-1 0,1 0,0 1,0-1,0 0,0 1,1-1,-1 1,0-1,1 1,-1 2,0 1,0 0,1 0,0 0,0 0,1 0,0 0,0 0,0 0,1 1,-1-1,1 0,1-1,0 3,-2-6,1-1,0 1,-1 0,1 0,0-1,0 1,0 0,0-1,0 1,1-1,-1 0,0 1,1-1,-1 0,1 0,-1 0,1 0,0 0,-1 0,1 0,0 0,0-1,0 1,-1-1,1 1,0-1,0 0,0 0,0 0,0 0,0 0,0 0,0 0,-1-1,1 1,0-1,0 1,0-1,0 0,-1 1,1-1,0-1,3-1,0 0,0 0,0 0,-1-1,1 0,-1 0,0 0,0-1,-1 1,1-1,-1 0,0 0,0 0,-1-1,1 0,0 0,-1 0,1-1,-1 1,0-1,-1 1,0-1,0 0,0 1,-1-1,0 0,0 1,-1-1,0 0,1 5,-1 0,1 1,-1-1,0 1,1-1,-1 1,0-1,0 1,0-1,0 1,0 0,0-1,-1 1,1 0,0 0,-1 0,1 0,0 0,-1 1,1-1,-1 0,0 0,1 1,-1-1,0 1,1 0,-1 0,0-1,1 1,-1 0,0 0,1 0,-1 1,0-1,1 0,-3 1,0 0,-1 0,1 0,0 1,-1-1,1 1,0 0,0 0,0 0,0 1,0 0,1-1,-1 1,0 1,1 0,0 1,0-1,1 1,-1-1,1 1,0 0,1 0,-1 0,1 0,0 0,0 0,0 0,1 3,-1 9,1-1,1 1,2 8,-3-23,0 0,1 0,-1 0,0 0,1 0,0 0,-1 0,1-1,0 1,0 0,0 0,0-1,0 1,1 0,-2-2,1 1,0 0,0-1,0 1,0-1,-1 1,1-1,0 1,0-1,0 0,0 1,0-1,0 0,0 0,0 0,0 0,0 0,0 0,1 0,1 0,0-1,0 0,-1 0,1 0,0 0,-1-1,1 1,0-1,-1 1,0-1,1 0,-1 0,0 0,0 0,0-1,1-1,5-10,0 1,-1-1,-1 0,0-1,-1 0,0 0,-1 0,-1 0,-1 0,0-1,0-9,-2 22,0 0,0 0,0 0,-1-1,1 1,-1 1,0-1,1 0,-1 0,-1 0,1 0,0 0,-1 1,1-1,-2-1,2 3,0 0,0 0,0 0,0 1,0-1,-1 0,1 0,0 1,0-1,-1 0,1 1,-1-1,1 1,0 0,-1-1,1 1,-1 0,1 0,-1 0,1 0,-1 0,1 0,0 1,-1-1,1 0,-1 1,1-1,0 1,-1 0,1-1,0 1,-1 0,1 0,-6 3,1 1,-1 0,1 0,0 1,0 0,1 0,-1 0,1 1,1-1,-1 1,1 0,-2 7,-3 6,1 0,1 0,0 1,0 6,3-9,1 1,0 0,2 0,0 0,1 0,2 19,-2-36,0-1,0 1,1 0,-1-1,1 1,-1-1,1 1,-1-1,1 1,0-1,0 1,0-1,0 1,0-1,0 0,0 0,0 0,1 0,-1 1,0-1,1-1,-1 1,1 0,-1 0,1-1,-1 1,1 0,0-1,-1 0,1 1,0-1,-1 0,1 0,0 0,-1 0,1 0,0 0,-1 0,1-1,9-1,-1 0,1-1,-1 0,0 0,6-4,-14 6,59-26,34-22,-84 40,-18 7,-22 9,16-1,0 0,1 2,0-1,0 2,0-1,1 2,0-1,1 2,0-1,-4 7,13-16,0 0,0 1,0-1,0 0,1 1,-1-1,0 1,1-1,-1 1,1-1,-1 1,1-1,-1 1,1-1,0 1,0 0,0-1,0 1,0-1,0 1,1 0,0 0,-1-1,1 0,0 0,0 1,0-1,0 0,1 0,-1 0,0 0,0-1,0 1,1 0,-1 0,1-1,-1 1,0-1,1 1,-1-1,1 0,-1 1,1-1,-1 0,1 0,8 1,0 0,0-1,0-1,0 1,-1-2,10-1,59-18,-19 4,-43 12,-21 3,-32 3,26-1,-7 1,0 1,-1 0,1 1,0 1,0 1,1 0,-1 2,1 0,1 0,-3 3,16-8,-1 1,1 0,-1 0,1 0,0 0,1 0,-1 0,0 1,1 0,0-1,0 1,0 0,0 1,1-4,1 0,-1 0,1 0,-1 0,1 1,0-1,0 0,0 0,-1 0,1 1,0-1,1 0,-1 0,0 0,0 1,0-1,1 0,-1 0,1 0,-1 0,1 1,-1-1,1 0,0 0,-1 0,1 0,0 0,0-1,0 1,-1 0,1 0,0 0,0-1,0 1,1-1,-1 1,0-1,0 1,0-1,0 1,0-1,1 0,-1 0,0 0,0 1,2-1,3 0,1 0,-1 0,1-1,-1 1,1-1,-1-1,0 1,1-1,3-2,3-1,0-1,0 0,-1 0,1-2,-12 8,-1 0,0 0,1 0,-1 0,0-1,1 1,-1 0,0 0,1 0,-1-1,0 1,0 0,1 0,-1-1,0 1,0 0,1 0,-1-1,0 1,0 0,0-1,0 1,1 0,-1-1,0 1,0 0,0-1,0 1,0 0,0-1,0 1,0 0,0-1,0 1,0 0,0-1,-13-4,-25 2,35 3,-19-1,9 0,-1 1,1 0,0 1,-1 0,-6 3,13-1,10 0,15 0,76 2,34-6,-53 1,-112-1,17-1,1 2,0 0,-1 2,-14 2,32-3,-1 0,1-1,-1 1,1 1,0-1,0 0,-1 0,1 1,0 0,-1 0,3-2,-1 1,1-1,0 0,0 1,-1-1,1 1,0-1,0 0,-1 1,1-1,0 0,0 1,0-1,0 1,0-1,-1 1,1-1,0 1,0-1,0 0,0 1,0-1,0 1,1-1,-1 1,0 0,1-1,-1 1,1 0,0-1,-1 1,1-1,-1 1,1-1,0 1,0-1,-1 1,1-1,0 0,0 1,-1-1,1 0,0 0,0 1,13 3,1-1,-1-1,1 0,0 0,0-1,7-2,34-1,4-4,-14 1,-19 3,-19 0,-18 1,-19 1,0 1,0 2,-12 3,36-5,6 1,12 0,23-1,157 0,-175 3,-18-4,0 1,0-1,0 0,0 0,1 0,-1 1,0-1,0 0,0 0,0 1,0-1,0 0,0 0,0 1,0-1,0 0,0 0,0 1,0-1,0 0,0 0,0 1,0-1,0 0,0 0,-1 1,1-1,0 0,0 0,0 1,0-1,0 0,-1 0,1 0,0 0,0 1,-3 1,0 1,-1-1,1 1,0-1,-1 0,1 0,-3 0,-41 19,18-9,1 1,0 2,1 0,-15 13,41-28,0 1,0-1,0 1,0-1,1 1,-1 0,0 0,0-1,1 1,-1 0,0 0,1 0,-1 0,1 0,-1 0,1 0,0 0,-1 0,1 0,0 0,0 0,0-1,1 1,-1-1,0 1,1-1,-1 1,0-1,1 1,-1-1,1 1,-1-1,0 0,1 1,-1-1,1 0,-1 1,1-1,0 0,-1 0,1 1,-1-1,1 0,-1 0,1 0,0 0,8 2,0-1,0-1,0 1,3-2,-7 1,116-3,-171 14,17-3,-24 2,45-9,7-1,0 1,0-1,0 1,1 0,-1 0,0 1,-3 1,7-3,1 0,0 0,0 0,0 0,0 0,0 0,0 0,0 0,0 0,0 0,0 0,0 0,0 0,0 0,0 0,0 1,-1-1,1 0,0 0,0 0,0 0,0 0,0 0,0 0,0 0,0 0,0 0,0 0,0 0,0 0,0 1,0-1,0 0,0 0,0 0,0 0,0 0,0 0,0 0,0 0,0 0,0 0,0 0,0 0,0 0,0 1,0-1,1 0,-1 0,0 0,0 0,0 0,0 0,0 0,0 0,0 0,0 0,0 0,0 0,0 0,0 0,0 0,0 0,1 0,-1 0,0 0,0 0,0 0,0 0,0 0,10 3,12 0,74-3,-183 0,96-2,1 0,-1 0,1-1,8-4,12-3,-3 3,1 1,0 1,0 2,0 1,28 1,-48 0,0 0,0 0,0-1,-1 0,1-1,0 0,-1 0,0 0,4-3,31-12,48-19,-124 37,-6 0,0 1,-16 5,43-4,0 0,0 1,1 1,-1 0,1 1,0 0,0 1,1 0,-5 4,3-3,0 0,-1-1,0 0,0-2,0 1,-1-2,0 0,-4 0,-1 1,1 0,0 1,0 1,-7 4,8-2,-1 1,1-2,-1 0,-1-2,1 0,-1-1,0-1,0-1,-5 0,-32-3,393 2,-159-2,-151 0,-1-2,10-2,-10 2,1 0,11 1,-26 2,-1 0,1 1,-1-2,1 0,-1 0,0-1,1 0,-1-1,1 0,5-2,-1 1,1 1,-1 0,1 1,0 1,0 0,11 2,36-3,-34-2,-1 0,11-5,43-7,-74 14,1 0,-1 0,0-1,0 0,-1 0,1-1,-1 0,1-1,0 1,1 1,-1-1,1 2,-1-1,7 0,24 0,0 1,1 2,0 2,37 1,412-4,-485 1,0 0,0 1,1-1,-1 1,0 0,0-1,0 2,0-1,3 2,-6-2,0-1,0 1,0 0,0-1,0 1,0 0,0 0,0 0,-1 0,1 0,0 0,-1 0,1 0,0 0,-1 1,0-1,1 0,-1 0,0 0,1 1,-1-1,0 0,0 0,0 1,0-1,0 0,0 0,0 1,-1-1,1 0,0 0,-1 0,1 0,-1 1,0 1,0 0,0 0,-1 0,1 0,-1 0,0-1,1 1,-1-1,0 1,-1-1,1 0,0 0,-1 0,1 0,-1 0,0 0,1-1,-1 1,0-1,0 0,0 0,0 0,0 0,-2 0,-9 1,0-1,0 0,0-1,0-1,-5 0,6-1,-1 2,0 0,0 0,-4 2,11-1,-4 1,0 0,-1 1,1 1,-1 0,10-3,0 0,0-1,-1 2,1-1,0 0,0 0,0 1,0-1,0 1,1 0,-1-1,0 1,1 0,-1 0,1 0,0 0,0 0,-1 1,2-1,-1 0,-1 3,2-4,0-1,0 1,0 0,0 0,0 0,0 0,0 0,1-1,-1 1,0 0,0 0,1 0,-1-1,1 1,-1 0,1 0,-1-1,1 1,-1 0,1-1,-1 1,1-1,0 1,-1-1,1 1,0-1,0 1,-1-1,1 0,0 1,0-1,0 0,-1 1,1-1,0 0,0 0,0 0,35 4,-32-4,3 0,0 1,0-1,0-1,0 1,0-1,0-1,0 1,0-1,0 0,-1-1,5-1,5-2,-1 0,1 2,1 0,-1 1,1 0,-1 1,1 1,0 1,28-4,-24 2,-13 2,0-1,0 0,0 0,0-1,0 0,0 0,0-1,-5 2,-1-1,0 1,0-1,0 1,0-1,0 0,0 1,0-1,-1 0,1 0,0 0,-1-1,0 1,1 0,-1 0,0-1,0 1,-1-1,1 1,0-1,-1 1,1-1,-1 1,0-3,3-70,-5-43,0 15,-2 34,-3 1,-3 0,-8-23,3 13,-7-59,-11-50,33 184,-1 0,0 0,0 0,0 0,0 0,-1 0,1 0,-1 1,1-1,-2 0,3 3,0-1,-1 1,1-1,0 1,-1 0,1 0,-1-1,1 1,0 0,-1-1,1 1,-1 0,1 0,-1 0,1 0,-1 0,1-1,-1 1,1 0,-1 0,1 0,-1 0,1 0,-1 1,0-1,0 0,0 1,0 0,0-1,1 1,-1-1,0 1,0 0,0 0,1-1,-1 1,0 0,1 0,-1 0,1 0,-1 1,-1 3,0 0,0 0,0 0,1 0,0 1,0-1,0 1,1-1,-1 0,1 1,1 0,-1 1,0 0,-1-1,1 1,-1 0,-1-1,0 4,2-9,-1 0,1 0,0 0,-1 0,1 0,0 1,-1-1,0-1,1 1,-1 0,1 0,-1 0,0 0,0 0,0-1,1 1,-1 0,0-1,0 1,0 0,0-1,0 1,0-1,0 0,0 1,0-1,-2 0,2 0,-1 0,0 0,0-1,0 1,0-1,0 0,0 1,1-1,-1 0,0 0,1 0,-1 0,0-1,0 0,-7-7,0 1,1-2,0 1,-3-6,11 15,-37-63,30 48,-1 1,0 0,-1 1,-1-1,-3-2,13 16,0 0,-1 0,1-1,0 1,0 0,0-1,-1 1,1 0,0 0,0-1,-1 1,1 0,0 0,-1 0,1 0,0-1,0 1,-1 0,1 0,0 0,-1 0,1 0,-1 0,1 0,0 0,-1 0,1 0,0 0,-1 0,1 0,0 0,-1 0,1 0,0 0,-1 1,1-1,-4 13,5 22,12 16,2-1,2-1,2 0,5 4,34 93,-54-133,0 0,-2 1,1-1,-2 1,1 10,1-10,-3-14,0 0,0 0,0 0,0 0,1 0,-1 1,0-1,0 0,0 0,0 0,1 0,-1 0,0 0,0 0,0-1,0 1,0 0,1 0,-1 0,0 0,0 0,0 0,0 0,0 0,1 0,-1 0,0 0,0 0,0-1,0 1,0 0,0 0,0 0,1 0,-1 0,0-1,0 1,0 0,0 0,0 0,0 0,9-28,-1-43,-4 0,-5-69,0 73,1 52,0 26,0 29,7 105,2 77,-9-220,0 1,0-1,-1 1,1 0,-1-1,1 1,-1-1,0 1,0-1,0 0,-1 2,2-4,-1 1,1-1,0 0,0 0,-1 1,1-1,0 0,-1 1,1-1,0 0,-1 0,1 1,0-1,-1 0,1 0,-1 0,1 0,0 0,-1 0,1 1,-1-1,1 0,0 0,-1 0,1 0,-1 0,1-1,-1 1,0-1,0 1,0-1,0 1,0-1,0 0,0 0,0 0,0 1,1-1,-1 0,0 0,0 0,1 0,-1-1,-4-7,1-1,0 0,1 0,0 0,0 0,1 0,0-1,1 1,-6-90,7 83,-1-26,1 40,0 5,1 22,0 271,-1-293,0 0,0 0,0 0,0 0,-1 0,1 0,0 0,-1 0,0 0,1 0,-1 0,0-1,0 1,0 0,0 0,-1-1,1 1,0-1,-1 1,1-1,-1 0,1 1,-1-1,1 0,-1 0,0 0,0 0,0 0,0-1,1 1,-1 0,0-1,0 0,0 1,0-1,0 0,0 0,0 0,0 0,0 0,0-1,0 1,0 0,0-1,0 0,0 1,0-1,0 0,0 0,1 0,-3-1,-4-7,-3-1,10 10,1 0,0 0,0 0,-1 0,1 0,0 0,0 0,-1 0,1 1,0-1,0 0,-1 0,1 0,0 0,0 0,-1 0,1 1,0-1,0 0,0 0,0 0,-1 1,1-1,0 0,0 0,0 0,0 1,0-1,-1 0,1 0,0 1,0-1,0 0,0 0,0 1,0-1,0 0,0 1,0-1,0 0,0 0,0 1,0-1,0 0,0 0,1 1,-1-1,0 0,0 0,0 1,0-1,0 1,0 1,0-1,0 1,0-1,1 0,-1 1,0-1,1 1,-1-1,1 0,-1 1,1-1,0 0,0 1,-1-1,1 0,0 0,0 0,0 0,0 0,0 0,1 0,-1 0,0 0,0-1,1 1,-1 0,0-1,1 1,-1-1,0 0,1 1,-1-1,1 0,-1 0,9 1,0 0,-1-1,1 0,0-1,3-1,10 0,0 1,5-1,0 2,7 1,-34-1,1 0,-1 1,0-1,0 0,0 0,1 0,-1 1,0-1,0 1,0-1,0 1,1-1,-1 1,0 0,0 0,0-1,-1 1,1 0,0 0,0 0,0 0,0 0,0 1,-1 0,1-1,-1 1,1 0,-1 0,0 0,0-1,0 1,0 0,0 0,0 0,0 0,-1-1,1 1,-1 2,-3 7,-1 0,0-1,0 1,-7 8,6-10,3-3,-1 0,0-1,0 1,-1-1,1 0,-1 0,0 0,-1-1,4-2,0 0,0-1,-1 0,1 1,0-1,-1 0,1 0,-1 0,1-1,-1 1,0-1,1 1,-1-1,0 0,1 0,-1 0,0 0,1 0,-1-1,0 1,-1-2,-4 0,5 1,0 0,-1 0,1 0,0-1,0 1,0-1,-3-1,5 1,0 1,0 0,0 0,0 0,0 0,0-1,1 1,-1 0,0-1,1 1,-1 0,1-1,-1 1,1-1,0 1,0-1,0 1,0-1,0 1,0-1,0 0,2-13,0 0,1 0,0 1,1-1,1 1,6-13,13-24,8-9,-25 47,14-23,18-37,-35 64,0 0,-1 0,0-1,0 1,-1-1,-1 1,1-3,-2 9,0 0,-1 0,1 0,-1-1,1 1,-1 0,0 0,-1 0,1 1,0-1,-1 0,1 0,-1 1,0-1,0 1,0-1,0 1,0 0,-1 0,1 0,-1-1,-1 1,1-1,0 0,0 0,1 0,-1 0,1-1,-1 1,1-1,0 1,0-1,1 0,-1 0,1 0,0 0,0 0,-5-47,3 0,3 0,2-9,-1-13,1-5,0 15,-3 0,-2 0,-7-27,9 88,1 7,-1 16,1 2,-1-19,0-9,1 4,0 0,-1-1,1 1,0 0,-1 0,1 0,-1 0,1 0,-1-1,1 1,-1 0,0 0,0 0,1 0,-1 1,0-1,0 0,0 0,0 1,1 0,-1-1,1 1,-1 0,0 0,1 0,-1 0,0 0,1 0,-1 0,0 0,1 0,-1 0,0 0,1 0,-1 0,1 0,-1 1,0-1,1 0,-1 0,1 1,-1-1,1 0,-1 1,1-1,-1 1,1-1,-1 1,1-1,-1 1,1-1,0 1,-1-1,1 1,-1 0,-4 9,0 0,1 0,0 0,0 0,1 1,0 0,1 0,0 0,0 10,-2 10,-14 69,-15 107,27-155,3 0,2 0,2 2,1-47,1-11,3-17,-5 19,32-141,-7-1,2-64,-28 207,6-34,0 22,-6 13,1-1,-1 1,0 0,0 0,1 0,-1 0,0 0,0 0,1 0,-1 0,0 0,0 0,1 0,-1 0,0 0,0 0,1 0,-1 0,0 0,1 0,-1 0,0 0,0 0,1 0,-1 0,0 1,0-1,0 0,1 0,-1 0,0 0,0 1,0-1,1 0,-1 0,0 0,0 1,0-1,0 0,0 0,0 1,1-1,-1 0,5 9,0 1,-1-1,0 1,0-1,-1 1,0 0,-1 1,1 5,2 23,0 24,-5-61,1 10,-1-17,-1-10,1-174,-2-82,2 264,0 0,-1 0,0 0,0 1,-1-1,-1-5,2 11,1 0,-1-1,1 1,-1 0,1 0,-1 0,0 0,0 0,1 0,-1 0,0 1,0-1,0 0,0 0,0 1,0-1,0 0,0 1,0-1,-1 1,1-1,0 1,0 0,0 0,-1-1,1 1,0 0,0 0,-1 0,1 0,0 0,0 1,0-1,-1 0,1 0,0 1,0-1,0 1,0-1,-1 1,-233 102,206-89,-16 11,35-19,0 0,-1 0,0-1,0 0,0-1,0 0,-11 1,20-4,-1-1,1 0,-1 0,1-1,0 1,-1 0,1-1,-1 1,1-1,0 0,0 0,-1 0,1 0,0 0,0 0,0-1,0 1,0-1,0 1,1-1,-1 0,0 0,1 1,-1-1,1-1,-5-6,0-1,1 0,0 0,-3-11,7 19,-10-33,0 0,2-1,2 0,2 0,0-5,-4-186,9 214,0 11,0 1,0-1,0 1,0-1,0 1,0-1,0 1,-1-1,1 1,0-1,-1 1,0-1,1 1,-1 0,0-1,1 1,-1 0,0-1,0 1,0 0,0 0,0 0,0 0,0 0,-1 0,1 0,0 0,-1 1,1-1,-4 0,1 0,-1 1,1-1,-1 1,0 0,1 1,-1-1,-3 1,-2 1,-46 1,-54-3,46-1,-12 4,71-2,0 0,0 1,0 0,0 0,1 0,-1 1,1-1,-1 1,1 0,0 1,0-1,0 1,0 0,-18 15,7-9,0 0,-1-1,0-1,0 0,-1-1,0-1,0-1,0 0,-10 1,14-4,2 1,-1 0,0 1,1 0,-1 1,-7 5,-10 7,-20 16,-4 3,30-22,18-12,-1 1,1 0,0 1,0-1,0 1,1 0,-1 0,1 1,0-1,0 1,0 0,0 1,-5 7,0-1,0-1,-1 1,-1-2,0 1,-1-2,1 1,-14 6,0 2,-9 16,28-27,-1 0,0 0,0-1,-2 1,6-5,-31 22,1 1,-26 27,24-28,9-7,15-9,0 1,1 0,0 1,1 0,0 1,0 0,-3 7,-21 26,26-37,1 0,0 0,1 1,0 0,0 0,0 0,1 1,1-1,-1 2,-37 112,7-25,23-64,7-23,0 0,1 1,0-1,1 1,0-1,0 6,-14 106,14-112,0 1,-1 0,0-1,-1 0,0 0,-1 0,-3 4,2-1,0-1,1 1,0 1,0 1,1 1,-1 3,1 0,0 0,2 0,-1 19,4 156,-2-188,0 0,0 0,0 0,-1 0,0 0,0-1,0 1,-1-1,0 1,0-1,0 0,-1 2,0-1,1 1,0-1,0 1,0 0,1 0,-1 5,5-23,2-22,2 1,3-7,-6 28,0 1,0-1,1 1,1 0,-1 1,2-1,-1 1,1 0,1 0,3-4,-3 7,0-1,-1 0,0 0,0 0,-1-1,0 1,0-1,3-8,-1 2,2 0,-1 0,2 1,0 1,0 0,7-6,-1 0,-1 0,9-14,-8 6,-2-1,-1 0,-2-1,0-1,-2 0,-1 0,3-25,-6-11,-4 35,-1 27,0 0,1 0,0 0,-1 0,1 0,0 0,1 1,-1-1,0 0,1 1,0-1,-1 1,1 0,0-1,0 1,37-31,-6 6,-4-5,-17 18,0 0,2 1,-1 0,9-5,-14 12,-1 0,0-1,-1 0,1 0,-1-1,-1 1,0-1,0-1,1-1,8-18,-2-1,1-5,3-8,-6 11,2 2,0-1,16-23,-23 45,-1 1,-1-1,0 0,0 0,0 0,-1 0,0-1,0-4,0-10,-1-1,-1-10,0 34,1 0,-1-1,0 1,0-1,0 1,0 0,0-1,0 1,0-1,0 1,0-1,0 1,0 0,0-1,0 1,0-1,-1 1,1 0,0-1,0 1,0 0,0-1,-1 1,1 0,0-1,0 1,-1 0,1-1,0 1,-1 0,1 0,0-1,-1 1,1 0,-1 0,1 0,0-1,-1 1,1 0,-1 0,0 1,0-1,0 1,-1-1,1 1,0 0,0 0,0 0,0-1,0 1,0 0,0 0,-1 1,-23 33,-30 40,41-58,-67 69,-9 5,84-85,-1 1,-1-1,1-1,-1 1,0-1,0 0,0-1,-6 2,16-12,11-9,-4 5,39-59,17-20,-55 77,0 0,1 1,1 0,0 1,9-7,-21 18,0-1,0 0,0 0,0 0,0 0,0 0,0 0,0 0,0 0,0 0,0 0,0 0,0 0,0 0,0 0,0 1,0-1,0 0,0 0,0 0,0 0,0 0,0 0,0 0,0 0,0 0,0 0,0 0,0 0,1 0,-1 0,0 0,0 0,0 1,-10 10,-14 16,-22 11,34-30,1 1,1 0,-1 1,1 0,1 1,-2 2,0 2,0 0,-1 0,-1-1,-2 1,14-15,1 1,0-1,-1 1,1-1,0 1,-1-1,1 0,0 1,-1-1,1 1,-1-1,1 0,-1 0,1 1,0-1,-1 0,1 0,-1 1,1-1,-1 0,0 0,1 0,-1 0,1 0,-1 0,1 0,-1 0,1 0,-1 0,1 0,-1 0,1 0,-1-1,1 1,-1 0,1 0,-1-1,1 1,-1 0,1 0,-1-1,1 1,0-1,-1 1,1 0,-1-1,1 1,0-1,0 1,-1-1,1 1,0-1,0 1,-1-1,1 1,0-1,0 1,0-1,-1-2,1 0,-1 0,1 0,0 0,0 0,0 0,0 0,0 0,1-3,3-6,0 1,1 0,0 0,1 0,0 1,1 0,0 0,5-5,17-19,23-19,-47 48,2-2,1 1,-1-1,1 1,0 1,1 0,7-4,-1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9:42.83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1092 115,'-6'0,"0"1,1 1,-1-1,0 1,1 0,-3 1,-11 3,9-3,1 0,-1 1,1 0,0 1,1 0,-1 0,1 0,0 1,0 1,1-1,0 1,0 0,0 1,1 0,0 0,2-2,1-1,0 1,1 0,-1 0,1 0,0 0,-1 5,2-4,-1-1,0 0,0 0,-1 0,1 0,-1 0,-3 4,-5 5,2 1,0-1,-5 16,7-15,-1-1,0 1,-1-1,-4 3,8-10,0 0,0 1,1 0,0-1,-1 9,-9 16,8-23,0 1,-1-1,0 0,-1-1,0 0,-1 0,-1 0,3-3,1 0,-1 1,1 0,0 0,0 1,1-1,0 1,1 0,-1 1,1-1,1 1,-2 4,0 18,1-1,1 1,2 0,1 14,-1-28,-1 1,-1-1,0 1,-6 15,-4 20,12-44,-1-1,0 1,0-1,-1 1,0-1,0 0,-1 0,0-1,0 1,-1-1,0 1,-4 2,-81 102,87-108,1-1,0 0,0 1,0 0,1-1,-1 1,1 0,-1 0,1 0,1 0,-1 0,1 0,-1 3,-5 26,-23 30,27-58,-1-1,1 0,-1 1,0-1,0 0,0 0,-1-1,-1 2,1-1,-1 1,1 0,1 0,-1 0,-1 2,1 4,-15 23,18-33,1 0,-1 0,1 0,-1 0,0 0,1-1,-1 1,0 0,0-1,0 1,1 0,-1-1,0 1,0-1,0 1,0-1,0 1,0-1,0 0,0 0,0 1,0-1,0 0,0 0,0 0,0 0,0 0,0 0,0-1,-1 1,1-1,0 0,-1 0,1 0,0 0,0 0,0 0,0 0,1 0,-1 0,0 0,0-1,1 1,-1 0,1-1,-1 1,1 0,-1-1,1 1,0-1,0 1,0-2,-2-35,3 32,-1-18,0 1,1 0,2-10,-2 26,0 0,0 0,1 1,0-1,1 1,0-1,0 1,0 0,0 0,2-1,8-12,-2-1,0 0,-2 0,5-13,-7 15,0-1,2 2,0-1,2 1,-1 0,6-4,-10 13,-1 0,0 0,-1 0,0 0,0-1,-1 0,0 1,0-1,-1-1,1-3,0 0,0 0,1 0,0 0,5-7,11-26,-17 36,0 1,1-1,1 1,-1 0,2 1,-1-1,1 1,3-3,32-43,-29 42,-1 0,2 1,0 1,5-4,-11 8,-1 0,1-1,-1 0,0 0,-1-1,0 0,0 0,3-7,-2 3,0 2,1-1,1 1,4-5,-1 1,0 1,-1-2,6-11,-7 11,1 3,-14 20,-23 31,22-30,-1-1,1 0,-1 0,-1-1,1 1,-1-1,-8 5,6-4,-15 11,23-19,0 1,0 0,1-1,-1 0,0 1,0-1,0 1,1-1,-1 0,0 0,0 1,0-1,0 0,0 0,0 0,0 0,1 0,-1 0,0 0,0 0,0-1,0 1,0 0,0 0,0-1,1 1,0-1,0 1,-1-1,1 1,0 0,0-1,0 1,0-1,0 1,0-1,0 1,0-1,0 1,0-1,0 1,0-1,0 1,0 0,1-1,-1 1,0-1,0 1,0-1,1 1,-1 0,0-1,0 1,1 0,-1-1,0 1,1 0,-1-1,0 1,1 0,0-1,16-14,-14 12,16-12,1 1,0 1,1 0,16-6,-11 5,-10 5,-9 5,0 0,0 1,0 0,0 0,0 0,1 1,1 0,62-8,-44 7,-1-1,0-1,16-6,-37 9,0-1,1 0,-1 0,-1 0,1 0,0-1,-1 0,1-1,24-18,-13 14,0 1,1 1,0 1,0 0,8 0,28-6,7 1,-43 7,-1 0,0-2,0 0,-1-1,0 0,11-8,-9 5,2 1,-1 0,1 1,8-1,9 1,0 2,0 2,16 0,-30 2,-13 1,-1-1,1 0,0-1,-1 0,0-1,0 1,0-1,0-1,0 0,4-2,-1 1,1 0,10-3,10 1,1 1,6 0,-7 2,0-2,14-5,-35 8,-1-1,0 0,0 0,3-3,-7 3,0 1,1 1,-1-1,1 1,-1 1,1-1,0 1,0 0,0 0,0 1,4 0,62-4,26-1,-77 6,-13-1,1 1,-1 1,1 0,4 1,-10-1,-1-1,0 2,0-1,1 0,-1 1,0-1,0 1,0 0,0 0,-1 0,1 0,-1 1,1-1,0 2,11 13,0 0,-2 1,0 0,-1 1,-1 0,-1 1,0 0,-2 0,0 1,-1 0,-1 0,-2 1,0-1,-1 1,0 12,-3 926,1-953,-1 0,0-1,0 1,0 0,-1 0,0-1,0 1,0-1,-1 0,0 0,-1 0,1 0,-1 0,0-1,-1 1,1-1,-1 0,0 0,0-1,-2 2,6-6,0 1,1-1,-1 0,0 1,1-1,-1 1,0-1,0 0,1 0,-1 1,0-1,0 0,0 0,1 0,-1 0,0 0,0 0,0 0,0 0,1 0,-1-1,0 1,0 0,1 0,-1-1,0 1,0-1,1 1,-1 0,0-1,1 1,-1-1,1 0,-1 1,0-1,1 1,-1-1,1 0,0 1,-1-1,1 0,-1 0,1 1,0-1,0 0,-1 0,1 0,0 1,0-1,0 0,-2-7,0-1,1 0,0 1,1-7,-1 12,-4-170,-4-66,-1-214,10 380,-1 49,-2 1,0 0,-2-1,-3-8,2 8,1-1,1 1,1-1,1-1,3 6,0 10,-1-1,0 1,-1 0,0-1,-2-5,3 15,0-1,-1 0,1 1,-1-1,1 1,-1-1,0 1,0 0,1-1,-1 1,0 0,0-1,0 1,0 0,-1 0,1 0,0 0,0 0,-1 0,1 0,0 0,-1 1,1-1,-1 1,1-1,-1 1,1-1,-1 1,1 0,-1 0,0-1,1 1,-1 0,1 1,-1-1,0 0,1 0,-1 1,0-1,0 1,0 0,0 0,1 0,-1 0,0 0,1 0,-1 0,1 0,-1 1,1-1,-1 0,1 1,0-1,0 1,0 0,0-1,0 1,0 0,0 0,-14 43,15-44,-16 72,4 0,3 1,4 1,2 49,5 142,-1-399,-2-142,0 272,1 0,-1 0,1 0,-1 0,0 0,0 0,0 1,0-1,-1 0,2 2,0 1,-1-1,1 1,0 0,0-1,-1 1,1-1,-1 1,1 0,0-1,-1 1,1 0,-1-1,1 1,-1 0,1 0,-1-1,1 1,-1 0,1 0,-1 0,1 0,-1 0,1 0,-1 0,1 0,-1 0,1 0,-1 0,1 0,-1 0,1 0,-1 0,1 1,-1-1,1 0,-1 0,1 0,-1 1,1-1,-1 0,1 1,0-1,-1 0,1 1,0-1,-1 1,1-1,0 1,-1-1,1 1,0-1,0 1,-1-1,-3 6,0 1,0-1,1 1,-1 0,1-1,1 2,-1-1,0 5,-10 63,7-33,-3 33,2 1,4 0,0-23,3-52,1 0,-1 0,0 0,0 1,0-1,-1 0,1 0,0 0,0 0,-1 0,1 0,0 0,-1 0,1 0,-1 0,1 0,-1 0,0 0,1-1,-1 1,0 0,0 0,0 0,1-1,-1 1,0-1,0 1,0 0,0-1,0 0,0 1,0-1,0 0,0 1,0-1,0 0,-1 0,1 0,0 0,0 0,0 0,0 0,0 0,0 0,0-1,0 1,0 0,0-1,0 1,0-1,0 1,0-1,0 0,0 1,0-1,0 0,1 1,-1-1,0 0,0 0,1 0,-1 0,1 0,-1 0,-10-15,1 0,0-1,1 0,1 0,0-1,2 0,0 0,1-1,1 1,0-1,2-1,-5-41,4-1,3-45,1 93,2 11,8 24,48 152,22 124,-50-175,-15-62,3 39,-19-97,0-1,0 0,0 1,1-1,-1 1,0-1,1 0,-1 0,1 1,-1-1,1 0,0 0,-1 1,1-1,0 0,0 0,0 0,0 0,0 0,0 0,0-1,0 0,0 0,0 0,0 0,0 0,0-1,0 1,0 0,0-1,0 1,0-1,0 1,-1-1,1 1,0-1,0 1,0-1,-1 0,1 1,0-1,-1 0,1 0,-1 0,1 1,-1-1,1 0,-1 0,0-1,13-19,-2 0,-1-1,0 0,-2-1,0 0,-2-1,-1 0,2-16,-9 94,2 14,1 1,-1-39,0-24,0-26,0-174,-3 234,0-1,-6 18,3-23,0 25,7-355,-3 273,-1 1,0-1,-2 1,-3-9,4 17,4 12,-1 0,0 0,0 0,0 0,0 1,0-1,0 0,0 1,-1-1,1 1,-1-1,1 1,-1 0,1 0,-1 0,0-1,1 1,-1 1,0-1,0 0,0 0,0 1,0-1,-8-1,0 0,1 0,-1 1,-3 1,7-1,-77-2,-1 3,-72 11,-164 32,70-7,118-26,-130-7,151-3,110 0,-1 0,1 0,-1 0,0 0,1 0,-1-1,0 1,1 0,-1-1,1 1,-1-1,1 1,-1-1,1 0,-1 0,1 0,0 0,-1 0,1 0,0 0,0 0,-1-1,1-1,0 1,0-1,-1 0,2 0,-1 0,0 0,1-1,-1 1,1 0,0 0,0-1,3-211,10 88,-13 111,1 9,-1-1,0 1,-1 0,0-1,0 1,-1-1,2 6,-1 0,1 1,-1-1,0 0,0 1,0-1,0 0,0 1,0-1,0 1,0 0,-1-1,1 1,0 0,-1 0,1 0,-1 0,0 0,1 0,-1 0,0 1,1-1,-1 1,0-1,0 1,0-1,-10-1,7 2,-1-1,1 0,0 0,-1-1,1 1,0-1,0 0,0-1,0 1,0-1,-3-2,8 4,-1 0,0 1,0-1,1 0,-1 1,0-1,0 1,0 0,0-1,0 1,0 0,0-1,0 1,0 0,0 0,0 0,0 0,0 0,0 0,0 0,0 0,0 0,0 0,0 1,0-1,0 0,0 1,1-1,-1 1,0-1,0 1,0-1,-3 3,1 1,0-1,0 1,-1-1,2 1,-3 2,-8 12,5-11,2 1,-1 0,1 0,1 0,-1 0,1 1,0 1,-5 13,1 1,0 6,6-21,1 0,-1-1,1 1,-2-1,1 0,-1 0,0 0,-1 0,0-1,0 1,-1-1,0 0,0 0,1-1,0 1,0 0,1 0,0 1,0 1,-10 15,-17 40,7-14,14-32,-1 1,0-2,-7 7,-7 18,22-35,-1 0,0 0,0 0,-1-1,0 1,0-1,-4 4,2-4,0 1,0 0,1 0,0 1,0 0,1 0,0 1,0-1,1 1,0 0,1 0,0 0,-1 5,-2 9,-1-2,-1 1,0-1,-5 5,6-8,0 0,1 1,1 0,1 0,1 0,0 0,1 3,-1 1,-5 49,3-1,3 11,2-73,0 0,-1 0,0 0,-1 0,0 0,0 0,-1-1,0 1,0-1,-1 0,0 1,-1-2,0 1,0 0,0-1,-1 0,-4 3,5-5,1 1,-1 0,1-1,0 1,1 1,0-1,0 1,0-1,1 1,-1 0,2 0,-1 0,1 1,-3 16,1 1,1 0,1 3,2 11,0-28,-1 0,0 0,0 0,-1-1,0 1,-1 0,0-1,-1 1,-2 4,4-12,0-1,-1 0,1-1,-1 1,0 0,0 0,1-1,-1 1,0-1,0 1,-1-1,1 0,0 0,0 0,0 0,-1 0,1 0,-1-1,1 1,0-1,-1 0,0 0,1 1,1-1,-1 0,1 0,-1 0,0 0,1 0,-1-1,1 1,-1 0,1-1,-1 1,1-1,-1 1,1-1,-1 0,1 0,-1 0,1 1,0-1,0-1,0 1,-1 0,1 0,0 0,0-1,1 1,-1 0,0-1,0 1,1-1,-1 1,0-1,1-1,-2-13,0 0,2-1,0 1,2-13,0-18,12-66,-14 106,1 0,1 0,-1 0,1 0,1 0,-1 0,1 1,0-1,0 1,1-1,1-1,-1 0,0 0,-1-1,0 0,2-8,-4 11,1 1,0-1,0 1,1-1,0 1,0 0,2-4,14-28,8-24,-20 46,0-1,0-1,-1 1,-1-1,-1-1,7-32,3 2,3-7,-12 40,-3 9,1 1,0-1,0 1,0 0,2-3,-1 3,-1 0,0 0,0 0,-1-1,1 0,-1 0,4-11,1 1,0-1,1 1,8-12,-11 20,40-88,-24 42,-17 42,0 0,1 0,0 1,4-6,3-3,-2-1,-1 0,1-3,-2 2,2 0,9-15,-17 35,0-1,1 0,-1 1,1 0,-1 0,1 0,0 0,0 0,0 0,0 1,0-1,2 0,15-8,-13 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8:12.789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658 439,'103'0,"108"1,-207-1,0 0,1 1,-1-1,0 1,0 0,0 0,0 0,1 1,-5-2,0 0,1 0,-1 0,0 1,1-1,-1 0,0 0,1 1,-1-1,0 0,0 0,1 1,-1-1,0 0,0 0,0 1,0-1,1 0,-1 1,0-1,0 0,0 1,0-1,0 1,0-1,0 0,0 1,0-1,0 0,0 1,0-1,-1 1,1 1,-1-1,0 0,1 0,-1 0,0 0,0 0,0 0,0 0,0 0,0 0,0 0,-1 0,-12 10,0-1,-1 0,0-2,0 1,-1-2,0 0,-1-1,1 0,-1-2,-6 2,20-6,1 1,-1-1,1 1,0 0,0 0,-1 0,1 0,0 1,0-1,0 0,0 1,0-1,1 1,-1 0,0 0,1 0,-1 0,1 0,0 0,-1 0,1 0,0 0,0 1,0 0,0-1,0 1,-1-1,1 1,-1-1,0 0,1 0,-1 0,0 0,0 0,-1 0,1 0,0 0,0-1,-1 0,1 1,-1-1,0 0,-1 1,-8 0,0 0,-1-1,1 0,-8-1,6 0,1 1,-1 0,-12 3,-5 3,1-1,-1-2,0-1,-10-1,38-2,0 0,-1 0,1 1,0-1,0 1,0-1,-1 1,1 0,0 0,0 1,-1-1,4 0,-1 0,0-1,1 1,-1 0,0 0,1 0,-1-1,1 1,-1 0,1 0,-1 0,1 0,0 0,-1 0,1 0,0 0,0 0,0 0,0 0,-1 0,2 0,-1 0,0 0,0 0,0 0,0 0,1 0,-1 0,0 0,1 0,-1-1,1 1,-1 0,1 0,-1 0,1 0,0 0,0 2,1 1,0-1,0 0,0 0,0 1,0-1,0-1,1 1,0 0,-1 0,1-1,0 0,0 0,1 0,-1 0,0 0,1 0,-1-1,1 1,-1-1,1 0,0-1,-1 1,1 0,0-1,3 0,120-2,-149 3,14 0,1-1,-1 0,0 0,1-1,-1 0,-5-2,11 3,0-1,0 0,1 1,-1-1,0 0,1 0,-1 0,1 0,-1-1,1 1,0 0,-1-1,1 1,0-1,0 1,0-1,0 1,0-1,0 0,1 1,-1-1,0 0,1 0,-1 0,1 0,0 1,0-1,0 0,0-1,-2-58,5-19,-1-12,-2-336,0 426,0 0,0 0,0 0,0 0,0 0,-1 0,1 0,-1 0,1 0,-1 0,0 0,1 0,-1 1,0-1,0 0,-1 1,1-1,0 1,0-1,-1 1,0-1,-1 0,0 1,0-1,0 1,0 0,0 0,0 0,-1 0,1 1,0-1,-1 1,1 0,-2 0,-5-1,0 1,0 0,0 1,0 0,0 1,-2 0,9-1,1 0,-1-1,1 1,-1 0,1 1,0-1,0 0,0 1,-1-1,1 1,0-1,1 1,-1 0,0 0,1 0,-1 0,1 0,-1 0,1 1,0-1,0 0,0 1,0-1,0 1,1-1,-1 2,-6 53,5-38,0 1,-2-1,0-1,-1 1,-3 8,0-4,1 1,2 0,0 0,1 0,2 0,0 8,1-18,0-1,-1 1,-1-1,0 0,-1 1,-3 5,4-14,0-6,0-15,1-20,3-262,-1 351,-1 64,1-112,-1 0,0 0,0 0,0 0,0 0,-1-1,0 1,0 0,0-1,-1 1,1-1,-1 0,0 0,0 0,-1 0,1-1,-1 1,0-1,0 0,-2 2,3-3,0 1,1 0,-1 0,1 0,-1 0,1 0,0 1,0-1,1 1,-1-1,1 1,0-1,0 1,0 0,-9 58,7-42,-1 34,2 1,4 35,0-3,-2-15,0-55,0-51,0-220,-1 270,-1-1,-1 1,0-1,-1 0,-1 0,0-1,-1 1,-6 9,-1 5,10-19,0-1,1 1,0 0,0-1,1 1,0 0,1 4,4 70,-4-79,7 38,-7-41,0 0,1-1,-1 1,1 0,0 0,-1 0,1 0,0-1,0 1,0-1,0 1,0 0,1-1,-1 0,0 1,1-1,-1 0,1 0,-1 1,2-1,-2-1,0 0,0 0,0 0,0 0,0 0,0-1,0 1,1 0,-1-1,0 1,0 0,0-1,0 1,0-1,0 0,-1 1,1-1,0 0,0 1,0-1,-1 0,1 0,0 0,-1 0,1 0,20-30,-16 22,-2 4,23-35,11-24,-32 55,0 0,0 1,1 0,0 0,1 0,0 1,0 0,1 0,-1 1,1 0,1 1,-1-1,1 1,4-1,4-1,1 0,0 1,0 1,1 1,0 0,-1 2,3 0,-27 3,0 0,0 0,1 1,-1-1,1 1,-1 1,1-1,0 1,0 0,0 0,0 0,1 1,-1 0,1 0,0 0,0 0,0 1,1-1,-1 1,1 0,0 2,-6 6,0 0,-9 10,10-14,1 0,0 0,1 1,0-1,1 1,-4 10,5-12,1-1,1 1,-1-1,1 0,1 1,-1-1,1 1,1-6,0-1,0 0,0 1,0-1,0 0,0 1,0-1,1 0,-1 1,0-1,1 0,-1 0,1 1,0-1,-1 0,1 0,0 0,-1 0,1 0,0 0,0 0,0 0,0 0,0 0,0-1,1 1,-1 0,0-1,0 1,0 0,1-1,-1 0,0 1,0-1,1 0,0 1,4-1,0 1,1-1,-1 0,0 0,0-1,0 1,0-2,0 1,3-1,-7 1,0 1,0-1,0 0,0 1,0-1,0 0,0 0,0 0,-1-1,1 1,0 0,-1-1,1 1,-1-1,1 0,-1 1,0-1,1 0,-1 0,0 0,0 0,-1 0,1 0,0 0,-1 0,1 0,-1 0,1-1,-1 2,-1 0,1 0,0 0,-1 0,1 0,0 0,-1 1,1-1,-1 0,0 0,1 0,-1 1,1-1,-1 0,0 1,0-1,1 0,-1 1,0-1,0 1,0-1,0 1,0 0,0-1,1 1,-1 0,0 0,0-1,0 1,0 0,0 0,0 0,0 0,-39-1,33 1,-27 0,16-1,0 2,-1 0,-7 1,21 0,0-1,0 1,0 0,0 0,1 1,-2 0,2-1,-1 1,0-1,0 0,0 0,0 0,-1-1,-18 3,-37 8,56-10,0-1,0 1,0 0,0 0,0 0,1 1,-1 0,1 0,-4 3,8-6,0 0,0 0,0 0,0 1,-1-1,1 0,0 0,0 0,0 1,0-1,0 0,0 0,0 1,0-1,0 0,0 0,0 0,0 1,0-1,0 0,0 0,0 1,0-1,0 0,0 0,0 1,0-1,0 0,1 0,-1 0,0 1,0-1,0 0,0 0,0 0,1 0,-1 1,0-1,0 0,0 0,1 0,-1 0,0 0,0 0,0 0,1 0,-1 1,0-1,0 0,1 0,-1 0,0 0,0 0,1 0,-1 0,0 0,0 0,1 0,-1-1,0 1,0 0,1 0,17 2,-17-2,39 1,1-1,0-3,35-6,-42 5,-28 3,0 1,0-1,0 0,0 0,0-1,0 0,0 0,0 0,0-1,-1 0,1 0,-1 0,2-2,17-13,1 0,12-4,-32 19,0 1,1 0,0 0,0 0,-1 1,1 0,0 0,0 0,4 1,57 1,-35 1,-32-1,0-1,0 1,0-1,0 1,0 0,0-1,0 1,0-1,0 1,0-1,0 1,-1-1,1 1,0-1,0 1,0-1,-1 1,1-1,0 1,-1-1,1 1,0-1,-1 0,1 1,-1-1,1 1,-1-1,1 0,-18 23,15-19,-7 7,0 0,-1 0,0-1,-1-1,0 1,-1-2,0 0,-2 1,60-7,-37-2,-1-1,1-1,0 1,0-1,-1 0,1-1,-1 0,3-1,6-3,35-7,-41 12,-1 0,0-1,0 0,0 0,0-1,0 0,3-2,-5 1,1-1,-1 1,1 0,0 1,1 0,-1 0,1 0,0 1,0 1,0-1,4 1,37-6,-30 4,1 2,18-1,202 4,-253-2,0 1,0 1,0 0,0 0,0 1,0 1,1 0,-1 1,-6 2,-24 8,35-13,1 1,-1 0,0 0,1 1,0 0,0 0,0 0,-5 4,2-1,0 0,-1 0,-7 2,-21 12,32-16,0 0,0-1,-1-1,0 1,1-1,-1 0,0 0,0-1,0 0,0 0,0-1,0 1,0-2,-1 1,1-1,0 0,-6-2,12 3,1 0,-1 0,0 0,1-1,-1 1,0 0,1 0,-1-1,0 1,1 0,-1-1,1 1,-1 0,1-1,-1 1,1-1,-1 1,1-1,-1 1,1-1,0 0,-1 1,1-1,0 1,-1-1,1 0,0 1,0-2,0 2,0-1,1 0,-1 0,0 0,1 0,-1 0,1 1,0-1,-1 0,1 0,-1 1,1-1,0 0,0 1,-1-1,1 1,1-1,3-2,0 0,1 0,-1 1,1-1,0 1,2 0,63-9,28-6,-80 13,0 2,0 0,0 1,16 2,-15 0,-1-2,0 1,0-2,17-4,-19 3,0 1,0 0,0 1,15 2,-20-1,0 1,0-2,1 1,-1-2,0 1,0-2,0 0,0 0,10-5,-15 5,1 0,-1 1,1 0,0 0,0 1,0 0,0 0,0 1,69 1,-31 1,296-1,-332-2,1-1,-1 1,0-1,0-1,0 0,3-2,-2 1,1 1,-1 0,1 1,-1 0,3 0,27 2,-1 1,35 7,-22-2,29-2,66-5,-43-1,122 2,-214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9:15.127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421 0,'-2'1,"0"-1,0 0,0 1,0 0,0-1,0 1,1 0,-1 0,0 0,0 0,1 0,-1 0,1 1,-1-1,1 1,-23 24,19-20,-2 3,1 1,0 0,0 0,1 0,0 1,1-1,0 1,0 1,1-1,1 0,0 1,1 0,-3 29,3 0,3 34,0-5,-2 94,-1-157,0 0,0 0,-1 0,0 0,0 0,-1-1,0 1,-2 3,-10 28,5 0,-6 20,-22 50,36-103,0 0,0-1,-1 1,0-1,0 0,0 1,-1-2,1 1,-1 0,0-1,0 1,3-3,-1 0,1-1,0 1,0 0,0-1,0 1,-1-1,1 0,0 1,-1-1,1 0,0 0,0 0,-1 1,1-2,0 1,-1 0,1 0,-1 0,1-1,-1 0,0 0,1 0,-1 0,1 0,-1 0,1 0,-1 0,1-1,0 1,0 0,-1-1,1 1,0-1,0 0,1 1,-2-2,-1-6,0 0,0 1,1-1,0-1,1 1,-1-3,-1-8,-1-25,1-1,2 1,3-21,0-16,-1 43,0 19,-1 0,-1 1,-1-5,-1 17,-2 14,-1 16,3 20,2-22,-1 0,-4 17,0 2,5-28,-1-1,0 0,-1-1,-2 8,0 0,0 0,2 0,0 0,1 0,0 1,2-1,0 1,2 4,-1 11,-3 25,-13 21,8-42,2 1,1 0,3 9,1 463,1-506,-1 0,1 0,0-1,1 1,-1 0,1-1,0 1,0-1,2 5,-1-5,-1 1,1 0,-1 0,-1 1,1-1,-1 0,1 1,-1 3,-1-1,0 0,-1-1,1 1,-2 0,1 0,-1-1,0 1,-1-1,0 1,0-1,0 0,-1 0,-1 0,4-11,0 0,0 0,0 0,1 0,-1 0,1 0,0-3,0-7,-1 8,1-1,0 1,1-1,0 1,0-1,0 1,1-3,-1 8,0-1,-1 0,1 1,0-1,0 1,1-1,-1 1,0-1,0 1,1 0,-1 0,1-1,-1 1,1 0,-1 0,1 0,0 1,0-1,-1 0,1 1,0-1,0 1,0 0,-1-1,1 1,0 0,2 0,22-1,-10 1,0-1,15-3,-14 0,14-3,1 2,0 1,26 1,-39 3,-10 1,1-1,-1 0,0 0,0-1,0-1,0 1,0-1,0-1,3-1,117-54,-111 54,1 0,-1 1,0 1,1 1,0 0,-1 2,17 1,20 0,-26-1,7-1,0 0,0-3,26-5,-33 4,1 2,-1 0,1 2,10 2,0-1,35-3,-60 0,-1-2,0 0,0 0,0-2,0 1,-1-2,9-5,22-10,-31 16,0 1,1 0,0 1,0 1,0 0,1 1,-1 0,1 1,-1 1,4 0,245 2,-163-3,-90 2,0 0,-1 1,1 0,-1 1,1 0,-1 0,8 5,36 11,-26-15,-1-1,0-1,1-1,-1-1,4-2,31 1,-57 1,-1 0,1-1,-1 1,1-1,-1 1,1-1,-1 0,1 0,-1-1,0 1,0-1,0 1,0-1,0 0,0 0,0 0,0-1,1-1,-1 0,0 0,0 0,0 0,-1-1,0 1,1-1,-2 0,1 1,0-1,-1-1,3-15,-1 0,-1 0,-1 0,-1 0,-1-9,0 17,-1-353,3 215,-2 141,0 1,0-1,-1 1,-1 0,0 0,0 0,0 0,-1 0,-1 1,1-1,-1 1,-2-1,-21-42,25 42,0 1,1-1,0 0,0 0,1 0,0-6,0 4,0 1,0 0,-1 0,-1 0,-1-2,-8-26,1-1,1 0,1-2,7 33,0 0,1 1,0-1,0 0,1 0,0-1,1-2,-1 10,0 1,0 0,0-1,0 1,0-1,0 1,0 0,0-1,0 1,0-1,1 1,-1 0,0-1,0 1,0 0,1-1,-1 1,0 0,0 0,1-1,-1 1,0 0,1 0,-1-1,0 1,1 0,-1 0,0 0,1-1,-1 1,1 0,-1 0,0 0,1 0,-1 0,15 7,8 16,-18-15,0 0,0 1,0-1,1 0,0 0,1-1,-1 0,2 0,-1 0,3 1,-5-5,-1 1,1-1,-1 1,0 0,0 1,-1-1,1 1,-1-1,0 1,0 0,-1 0,1 1,-1-1,0 0,1 5,0 6,-1 0,-1 0,0-1,-1 15,1 27,-1-53,0 0,0 0,1-1,-1 1,1 0,0-1,1 1,-1 0,0-1,1 1,0-1,0 0,0 0,0 0,0 0,1 0,-1 0,1 0,0-1,0 1,0-1,1 1,0-1,0 1,0-1,1 1,-2 1,1-1,0 0,-1 1,1 0,-1 0,0 0,0 1,6 10,-2 0,6 12,-7-12,1 0,8 11,-9-15,0 1,-1-1,0 1,-1 0,0 0,-1 0,0 0,-1 1,4 25,0 38,-7-17,-1-46,2 0,0 1,0-1,1 0,0 0,2 0,3 13,-2-16,2 1,-1-1,1 0,7 7,-5-6,-1 1,0-1,3 7,33 66,-10 5,-31-83,0 0,-1 0,1 0,-1 1,-1-1,1 4,-1-5,0-1,1 0,-1 0,1 0,0 0,0 1,0-1,0-1,1 1,0 0,0 0,0 0,0-1,1 2,0-2,1 1,0 0,0 0,0 0,-1 0,1 1,-1 0,0 0,-1 0,1 0,-1 0,0 0,0 0,0 1,-1-1,0 1,0 0,-1-1,1 1,-1-1,0 0,0 1,-1-1,0 1,0-1,0 0,-1 1,1-3,0 0,-1 0,1-1,-1 1,0 0,0-1,0 0,0 1,0-1,0 0,-1 0,1 0,-1 0,1-1,-1 1,-1 0,-6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9:33.67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805 34,'62'-1,"-11"0,29 3,-77-1,0-1,0 1,0 0,-1 0,1 0,0 1,-1-1,1 0,-1 1,0 0,1-1,-1 1,0 0,2 3,-2-3,1 0,-1 1,1-1,0 0,0 0,0 0,0-1,0 1,0-1,0 0,1 1,18 1,0 0,0-2,1 0,-1-2,7-1,29 0,-34 2,12 0,0-1,1-2,8-2,-17 0,-18 4,1-1,-1 0,1 0,-1-2,0 1,1-1,-2 0,1 0,-1 1,1 1,0 0,0 0,0 1,5 0,74 2,-34 1,8-1,0 0,12-4,-64 2,1-1,-1-1,0 0,8-3,-8 2,1 0,-1 1,1 1,7-1,4 2,-17 1,-18 0,-333 1,193-1,91 5,56-4,-1 0,1 0,0 0,-1 1,1 0,0 0,0 1,0-1,-3 3,7-4,0-1,0 1,0 0,1-1,-1 1,0-1,1 1,-1 0,1 0,-1-1,0 1,1 0,0 0,-1 0,1 0,-1-1,1 1,0 0,0 0,-1 0,1 0,0 0,0 0,0 0,0 0,0 0,0 0,1 1,0-1,0 0,0 1,-1-1,1 0,0 0,0 0,1 0,-1 0,0 0,0 0,0 0,1-1,-1 1,0 0,1-1,5 3,0 0,1 0,0-1,-1 0,1-1,3 1,53 0,-40-2,0 1,0 1,5 2,0 0,-1-1,1-2,6-1,-6 0,1 2,-1 0,2 2,14 2,-1-2,1-3,41-3,0 0,-62 1,-17 0,0 1,0-1,1 2,-1-1,0 1,0 0,7 2,-14-3,0 0,0 0,0 0,0 0,0 0,0 0,0 0,0 0,0 0,0 0,0 0,0 0,1 0,-1 0,0 0,0 0,0 0,0 0,0 1,0-1,0 0,0 0,0 0,0 0,0 0,0 0,0 0,0 0,0 0,0 0,0 0,0 0,0 1,0-1,0 0,0 0,0 0,0 0,0 0,0 0,0 0,0 0,0 0,0 0,0 0,0 0,0 0,-1 0,1 1,0-1,0 0,0 0,0 0,0 0,0 0,0 0,0 0,0 0,0 0,0 0,0 0,0 0,0 0,-1 0,1 0,0 0,0 0,0 0,0 0,0 0,-10 4,-10 0,-2 0,-2 1,0-1,0-1,-15 0,-1206-4,1240 1,0-1,1 1,-1-1,0 0,0 0,1-1,-1 0,0 1,1-1,0-1,-1 1,1-1,0 1,0-1,1-1,-1 1,-2-1,0 0,-1 1,1 0,-1 0,-3-1,3 2,0-1,0 0,1-1,-1 1,0-2,-6-3,0 1,0 1,-1 0,0 1,0 0,0 1,-5 0,0-1,-4 1,0 0,0 2,0 1,0 1,0 0,-3 2,-36 0,-287-2,2588 0,-2640 0,376 1,0 2,-8 1,8 0,-1-1,-4-2,15 0,-10-2,0 1,0 2,0 1,1 1,-18 4,23-3,0-1,0-2,0 0,-1-1,0 0,-25 1,-14 5,34-4,0 0,-10-1,5-1,0 2,-1 1,-54 4,-402-7,235-2,229-1,0 0,-12-3,11 1,0 2,-9-1,-144 4,185-1,3 1,1-1,0 0,0-1,-1 0,1-1,-1 0,1-1,-1 0,0-1,0 0,2-2,-3 1,0 1,0 0,1 1,-1 0,1 1,0 0,0 0,6 1,22 0,31 3,-7 0,498-2,-613 13,2-9,27-2,0 1,-1 1,-4 2,3 0,0-1,0-2,0 0,-5-1,-103-3,49-1,-263 2,332 1,0 1,-1 0,-4 2,-32 4,397-10,-174 4,230-2,-400-1,-1 1,1 0,0 0,-1 0,1 0,0 0,-1 0,1 1,-1-1,1 0,0 0,-1 0,1 0,0 1,-1-1,1 0,-1 1,1-1,0 1,-4 6,-19 7,7-10,-1-1,0-1,1 0,-1-2,0 1,0-2,-5-1,2 1,1 0,-1 2,1 0,-1 0,-4 3,-107 19,52-7,50-10,0 0,0-2,-20 0,-28 3,52-3,0-1,-10-2,-40-1,677 0,-582-2,1 0,-1-1,1-1,0-2,0 1,1 1,0 0,14 1,40-5,-51 5,0 0,7 2,-23 1,13 0,1 0,-1-2,0-1,8-2,2 0,1 2,-1 1,1 1,24 4,17-1,851-2,-1470 0,518 1,0 1,-9 3,9-1,0-1,-12-1,-29-3,8-1,-23 5,20 4,31-3,-1-1,-5-2,-396-1,421 1,1 0,0 2,0-1,0 1,1 1,-1 0,1 0,-1 1,-36 14,46-19,0 0,-1 0,1 1,0-1,0 1,0-1,-1 1,1-1,0 1,0 0,0 0,0-1,0 1,0 1,1-2,0 0,0 1,0-1,0 0,0 0,0 1,1-1,-1 0,0 1,0-1,0 0,0 0,1 1,-1-1,0 0,0 0,1 0,-1 1,0-1,0 0,1 0,-1 0,0 0,0 0,1 1,-1-1,0 0,1 0,-1 0,0 0,0 0,1 0,-1 0,39 4,822-3,-385-3,-460 1,0-1,0 0,0-2,-1 0,1 0,7-5,1 1,0 1,6 0,-6 2,42-6,-50 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5:09:50.86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104 0,'0'1,"-14"12,2 0,0 1,-6 8,15-16,-1 0,1 0,0 0,0 0,1 1,0-1,0 1,1-1,0 1,0 0,0 1,-1 45,2-1,4 18,-3-63,0 0,0 0,1-1,0 1,0 0,0-1,1 1,0-1,0 0,1 0,-1 0,1 0,1-1,0 1,-2-2,-1-1,1 1,0 0,-1 0,0-1,0 1,0 1,-1-1,1 0,-1 0,0 1,0-1,-1 0,1 2,0 11,-1 1,0-1,-2 3,1-6,0-1,1 1,1-1,1 12,11 24,-9-33,1 1,-2-1,-1 1,1 14,-3 42,-1-40,1 0,1 1,3-1,1 8,0-11,-2 1,-2-1,0 1,-3 11,1 15,-1-42,-3-19,-3-22,5-43,3 42,-2 0,-4-26,-11-72,13 91,2-1,1 0,2-27,1 14,-4-24,2 63,-1 1,-1 0,1 0,-1 0,-1 0,1 1,-1-1,-1 0,1 1,-1 0,-1 0,1 0,-5-5,6 8,0 0,1 0,-1-1,1 1,0-1,1 1,-2-4,2 4,0 0,0 1,-1-1,1 1,-1-1,0 1,0 0,0-1,0 1,-1 0,1 0,-3-1,6 18,1 0,0 0,3 9,22 31,-20-42,-1 1,0-1,-1 1,0 1,-1 0,17 56,-14-51,-1 0,-1 0,-1 0,0 1,-2 0,1 9,-5 337,2-361,0-3,0 1,0-1,0 0,0 1,0-1,1 0,-1 1,1-1,-1 0,1 0,0 1,0-1,0 0,0 0,3-3,-1-9,-1-10,-3 8,-1 0,0 1,-1-1,0 0,-3-5,-8-33,8 18,1 0,1 0,2-25,3 14,0-40,-1 72,-1 1,-1-1,1 1,-2 0,1 0,-3-5,1 49,4 358,-14-466,12 49,1 8,0 1,-1-1,-1 1,-1 0,0 0,-3-5,3 9,1 0,1-1,0 0,0 1,1-1,1 0,0-6,0 1,0 0,-2 1,-2-11,-2-56,6 79,0 10,1 56,3 0,3 6,-2-2,-4-45,1 1,0-1,2 4,0-2,-2 0,0 1,-1 8,0-7,0 1,4 15,28 95,-28-109,-4-13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5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651 877,'23'-24,"19"-26,-23 25,-11 16,-1 0,0-1,0 0,-1 0,5-11,-8 15,0 1,0-1,0 1,4-3,6-13,-11 17,0-1,0 1,-1-1,1 1,-1-1,-1 0,1 0,0-3,-1 4,0-1,1 1,-1 0,1-1,0 1,1 0,-1 0,1 0,0 0,0 0,1-1,2-1,0 0,0 1,1-1,1 0,-1 1,0 0,-1 0,5-6,-9 9,1 0,-1 0,0 0,0-1,0 1,0 0,0 0,0-1,-1 1,1 0,-1-1,0 1,1-1,-1 0,0 3,0 0,0-1,0 1,0 0,0-1,0 1,0-1,-1 1,1 0,0-1,0 1,0 0,0-1,0 1,-1 0,1-1,0 1,0 0,0 0,-1-1,1 1,0 0,0 0,-1-1,1 1,0 0,-1 0,1 0,0-1,-1 1,1 0,0 0,-1 0,1 0,-1 0,1 0,0 0,-1 0,1 0,0 0,-1 0,1 0,-1 0,1 0,0 0,-1 0,1 0,0 0,-1 0,1 1,0-1,-1 0,-20 11,19-9,-27 18,1 2,-19 20,-7 4,24-20,1 2,2 1,-14 17,34-38,0-1,-1 0,-2 1,3-2,-1 0,1 1,-5 7,10-12,0 0,1 1,-1-1,1 1,-1 0,1-1,0 1,0 0,1-1,-1 1,0 0,1 0,0 0,0 2,0-4,0 0,0 0,0-1,0 1,0 0,0 0,0-1,0 1,1 0,-1-1,0 1,1 0,-1 0,1-1,-1 1,0-1,1 1,-1 0,1-1,0 1,-1-1,1 1,-1-1,1 1,0-1,-1 0,1 1,0-1,0 0,-1 0,1 1,0-1,0 0,-1 0,1 0,0 0,0 0,0 0,-1 0,1 0,0 0,0 0,-1 0,1-1,0 1,0 0,5-2,-1 1,1-1,-1 0,0-1,0 1,0-1,9-5,0-1,-1-1,5-5,-12 10,0 0,-1 0,0-1,0 1,-1-1,0-1,0 1,2-4,-5 8,-1 1,1-1,-1 1,1-1,-1 1,0 0,0-1,0 1,0-1,0 1,0-1,0 1,0-1,0 1,-1-1,1 2,0-1,0 1,0 0,0 0,0 0,-1-1,1 1,0 0,0 0,0 0,0-1,-1 1,1 0,0 0,0 0,-1 0,1-1,0 1,0 0,-1 0,1 0,0 0,0 0,-1 0,1 0,0 0,0 0,-1 0,1 0,0 0,-1 0,0 0,0 1,0-1,0 1,0-1,0 0,0 1,0 0,1-1,-1 1,0-1,0 1,0 0,-7 9,0-1,1 1,0 0,1 0,0 1,-1 3,0-1,0 0,-1 0,-8 9,11-16,4-5,-1 1,1-1,-1 1,1 0,0-1,0 1,0 0,0 0,0 0,0 0,0 0,0 2,1-4,0 0,0 0,0 0,0 1,0-1,0 0,0 0,0 0,0 0,0 1,0-1,0 0,0 0,0 0,0 0,1 0,-1 1,0-1,0 0,0 0,0 0,0 0,0 0,0 0,1 0,-1 1,0-1,0 0,0 0,0 0,0 0,1 0,-1 0,0 0,0 0,0 0,0 0,1 0,8-2,6-5,-12 5,-1 0,1-1,-1 1,0 0,0-1,0 0,0 1,0-1,-1 0,1 0,0-1,-2 2,1 1,0-1,-1 0,1 0,-1 1,0-1,1 0,-1 0,0 1,0-1,0 0,-1 0,1 1,0-1,-1 0,1 0,-1 1,1-1,-1 0,0 1,0-1,1 1,-1 1,1-1,0 1,-1-1,1 1,-1-1,1 1,-1 0,1-1,-1 1,1 0,-1-1,1 1,-1 0,0 0,1 0,-1-1,1 1,-1 0,0 0,1 0,-1 0,1 0,-1 0,0 0,-1 0,1 1,-1-1,0 1,1-1,-1 1,1 0,-1 0,1-1,0 1,-1 1,-4 2,0 1,0 1,1-1,-1 1,5-4,-6 5,1 0,0 1,0 0,0 0,1 1,1-1,-1 1,-1 5,6-13,0-1,-1 1,1 0,0-1,0 1,0 0,0-1,0 1,0 0,0 0,0-1,0 1,0 0,0-1,0 1,1 0,-1-1,0 1,0 0,1-1,-1 1,0-1,1 1,-1 0,1-1,-1 1,1-1,0 1,0-1,0 1,0-1,0 1,0-1,0 0,0 0,0 1,1-1,-1 0,0 0,0 0,0 0,1 0,3-1,0 0,0 0,0 0,-1-1,1 1,0-1,0-1,-1 1,-1 0,1-1,-1 1,0-1,0 0,-1 0,1 0,-2 3,0-1,-1 0,1 1,-1-1,1 1,-1-1,1 0,-1 0,1 1,-1-1,1 0,-1 0,0 1,0-1,1 0,-1 0,0 0,0 0,0 1,0-1,0 0,0 0,0 0,0 0,0 1,-1-1,1 0,0 0,-1 0,1 1,0-1,-1 0,1 0,-1 1,0-1,0 0,0 0,0 1,0 0,0-1,-1 1,1 0,0-1,-1 1,1 0,0 0,0 0,-1 0,1 0,0 0,-1 1,1-1,0 0,0 0,-1 1,1-1,0 1,0-1,0 1,0 0,0 0,0-1,-1 2,-6 3,0 1,1 0,-3 2,9-7,-2 2,0 1,0-1,1 0,-1 1,1-1,0 1,-1 3,2-6,1 0,-1 1,1-1,0 0,-1 0,1 1,0-1,0 0,0 1,0-1,0 0,0 2,0-3,1 1,-1-1,0 1,1 0,-1-1,0 1,1-1,-1 1,1-1,-1 1,0-1,1 1,-1-1,1 0,0 1,-1-1,1 0,-1 1,1-1,0 0,-1 0,1 1,-1-1,1 0,0 0,2 0,0 0,-1 0,1 0,0 0,0 0,-1-1,1 1,0-1,-1 0,1 0,0 0,-1 0,1 0,-1-1,3-1,7-5,0 0,4-6,-11 10,10-8,0-1,8-12,-18 20,0-1,-1 0,0 0,0 0,-1 0,1 0,-1-1,-1 0,1 0,-3 6,1 0,-1 0,0 0,1 0,-1 0,0 0,0 0,0-1,0 1,1 0,-2 0,1 0,0 0,0 0,0 0,-1 0,1 0,0 0,-1 0,1 0,-1 0,1 0,-1 0,0 0,1 0,-1 0,0 0,1 0,-1 1,0-1,0 0,0 1,0-1,0 1,0-1,0 1,0-1,0 1,0-1,0 1,-2 0,0-1,0 1,0 0,0 0,0 0,0 0,0 1,1-1,-1 1,0-1,0 1,1 0,-1 0,0 1,-1 0,-13 8,1 2,0-1,1 2,-4 4,-13 14,-8 12,34-36,-17 21,22-27,0 0,0 1,1-1,-1 1,0-1,0 1,1-1,-1 1,1 0,0-1,-1 1,1-1,0 1,0 0,0-1,0 1,0 0,0-1,0 0,1-1,-1 1,0-1,0 1,1-1,-1 1,0-1,1 0,-1 1,1-1,-1 1,0-1,1 0,-1 1,1-1,-1 0,1 1,-1-1,1 0,-1 0,1 0,0 1,-1-1,18 0,16-10,-19 3,0-1,0 0,-1-1,-1-1,1 0,-2 0,1-1,-1-1,-1 0,0-1,-1 0,-1 0,6-11,-10 15,-1-1,0 0,0-1,-3 8,0 0,0 0,0 0,-1 0,0 0,1-1,-1 1,-1 0,1 0,0 0,-1 0,0-1,1 3,0 0,0 0,-1 0,1 1,-1-1,1 0,-1 0,1 1,-1-1,1 0,-1 1,1-1,-1 1,0-1,1 1,-1-1,0 1,0-1,0 1,1 0,-1-1,0 1,0 0,0 0,0-1,1 1,-1 0,0 0,0 0,0 0,0 0,0 0,0 0,0 1,1-1,-1 0,0 0,0 1,0-1,1 0,-1 1,-6 1,1 1,0 0,1 1,-1-1,0 2,3-3,-19 14,1 2,1 0,0 1,2 1,0 1,1 0,1 2,1-1,2 2,-1 1,11-18,0 0,0 0,0 0,1 0,0 0,0 2,2-8,0 0,0 0,-1 0,1 0,0 0,0 0,0 0,0 0,1 0,-1 0,0 0,0 0,1 0,-1 0,0 0,1 0,-1 0,1-1,-1 1,1 0,0 0,-1 0,1 0,0-1,-1 1,1 0,0-1,0 1,0 0,0-1,0 1,0-1,0 0,0 1,0-1,0 0,0 1,0-1,0 0,0 0,0 0,0 0,0 0,0 0,0 0,0 0,0-1,1 1,3-1,0 0,0 0,0-1,0 0,0 1,0-2,0 1,-1-1,1 1,-1-1,2-2,8-6,0 0,8-11,-11 11,-2 0,1-1,-2 0,0 0,0-1,-1 0,-3 7,-1-1,-1 1,1-1,-1 1,0-1,-1 0,0 1,0-1,0 0,-1 0,0 0,-1 0,0-5,1 10,-1 1,1-1,0 0,-1 1,0-1,1 1,-1-1,0 1,0 0,0-1,0 1,0 0,0 0,0-1,0 1,0 0,-1 0,1 0,0 0,-1 0,-1 0,1 1,0-1,-1 0,1 1,-1-1,1 1,-1 0,1-1,-1 1,1 0,-1 1,-1-1,-4 2,0-1,0 2,0-1,0 1,0 0,0 1,-2 1,-6 4,1 1,1 0,0 1,0 0,1 1,-6 7,12-11,1 0,-1 0,2 1,-1-1,1 1,1 0,-1 1,2-1,-1 1,2 0,-3 9,5-16,-1 0,1 0,0 0,0 0,0 0,1 0,-1 0,1 0,0 3,-1-6,1 1,-1 0,0 0,1 0,-1 0,1-1,-1 1,1 0,0-1,-1 1,1 0,0-1,-1 1,1 0,0-1,0 1,0-1,-1 0,1 1,0-1,0 0,0 1,0-1,0 0,0 0,0 0,0 0,-1 0,1 0,0 0,0 0,0 0,0 0,1 0,4-2,-1 0,1 0,-1 0,1 0,-1-1,0 0,0 0,0 0,2-3,41-35,-39 32,0 0,-1 0,0-1,-1 1,0-2,-1 1,0-1,0 0,-1 0,-1-1,0 1,-1-1,0 0,0 0,-2 0,1 0,-2 0,0-7,0 17,0 0,0 0,0 0,0 0,-1 0,1 0,-1 1,1-1,-1 0,0 0,0 1,0-1,0 0,0 1,0-1,0 1,0-1,-1 1,1 0,-1-1,1 1,-2-1,0 1,0 0,1 0,-1 0,0 1,0-1,0 1,0-1,0 1,0 0,0 0,0 0,1 0,-1 1,0-1,0 1,-4 1,0 0,0 0,0 1,1 0,-1 0,1 1,0 0,0 0,0 0,0 1,-3 3,-10 12,1 0,-8 10,19-20,2-4,-25 33,27-35,1 0,0 0,0 0,0 0,0 0,1 1,0-1,0 0,-1 2,2-5,1 1,-1-1,0 1,0-1,0 0,1 1,-1-1,1 0,-1 0,1 1,-1-1,1 0,0 0,0 0,-1 0,1 1,0-1,0 0,0-1,0 1,0 0,1 0,-1 0,0-1,0 1,1 0,-1-1,0 1,1-1,-1 0,0 1,2-1,3 2,0-1,0 0,1-1,-1 1,0-1,7-1,-4 0,1-1,0 0,-1-1,1 0,-1-1,0 0,0 0,0 0,-1-2,1 1,-1-1,5-4,-2 1,-1-1,0 0,0-1,-1 0,-1 0,0 0,0-1,3-7,-7 9,0 0,0 1,-1-1,2-10,-5 17,1 1,0-1,-1 0,0 1,0-1,0 0,0 1,0-1,0 1,-1-1,1 0,-1 1,0-1,0 1,0-1,0 1,0 0,-1-1,1 1,-1 0,-1-2,2 3,-1 0,0 0,0 0,1 0,-1 0,0 1,0-1,0 1,0-1,0 1,0 0,0-1,0 1,0 0,0 0,-1 1,1-1,0 0,0 1,0-1,0 1,1-1,-1 1,-1 0,-6 3,0 0,1 0,0 1,-5 3,-8 7,1 1,1 1,0 1,1 0,1 2,1-1,-7 13,20-27,0 0,0 0,0 0,1 0,0 1,0-1,-1 6,3-10,0 0,-1 0,1 0,0 0,0 0,0 0,0 0,1 0,-1 0,0 0,0 0,1 0,-1 0,0 0,1 0,-1-1,1 1,-1 0,1 0,0 0,0 0,0-1,0 1,0 0,1-1,-1 1,0-1,1 1,-1-1,0 1,1-1,-1 0,0 0,1 0,-1 0,1 0,-1 0,0 0,1 0,0 0,7-2,0 0,0 0,0-1,0 0,0-1,-1 0,0 0,1-1,-2 1,1-2,3-2,13-11,-2-2,18-18,-18 15,0-1,8-14,-23 28,0 1,-1-1,0 0,-1 0,0-1,-1 0,0 1,-1-3,-3 13,1 0,-1 0,0 0,1 0,-1-1,0 1,0 0,0 0,0 0,0 0,0-1,0 1,-1 0,1 0,0 0,-1 0,1 0,-1-1,1 1,-1 0,1 0,-1 0,0 1,0-1,1 0,-1 0,0 0,0 0,0 1,0-1,-1 0,-2 0,1 0,-1 0,0 0,1 0,-1 1,0 0,1 0,-1 0,0 0,0 1,-6 0,0 0,0 1,1 1,-1 0,0 0,1 1,0 0,0 0,0 1,1 0,-1 1,-1 2,-4 3,0 0,2 1,-1 1,2 0,-1 1,-4 8,14-19,0 0,0 0,1 0,-1 0,1 0,0 0,0 1,0-1,0 0,0 0,1 1,0-1,0-1,0-1,0 0,0 0,1 0,-1 0,0 1,1-1,-1 0,1 0,0 0,-1 0,1 0,0 0,-1 0,1 0,0-1,0 1,0 0,0 0,0 0,0-1,0 1,0-1,0 1,0-1,0 1,1-1,-1 0,0 1,0-1,0 0,1 0,-1 0,0 0,1 0,5 0,1 0,0 0,-1-1,1 0,-1 0,1-1,-1 0,1 0,-1 0,0-1,0 0,0-1,3-2,8-5,-1-1,0 0,0-1,4-6,-8 7,0-1,-1 0,-1-1,0-1,1-2,-7 9,-1 0,0 0,0 0,-1 0,0 0,-1 0,1-1,-2 0,1 1,-1-1,-1-4,1 12,-1-1,0 1,0-1,-1 1,1-1,0 1,0-1,-1 1,1 0,-1-1,1 1,-1-1,1 1,-1 0,0 0,0-1,0 1,0 0,0 0,0 0,0 0,0 0,-1 0,1 0,-1 1,0-1,1 1,-1-1,0 1,1-1,-1 1,0 0,0 0,1 0,-1 0,0 0,0 0,1 1,-2-1,-5 3,0-1,-1 1,1 0,1 1,-1 0,0 0,0 1,-7 5,1 0,0 2,0-1,1 2,1-1,-8 11,13-14,1 0,0 0,0 1,1-1,0 1,1 0,0 1,1-1,0 1,0-1,1 4,2-12,-1-1,1 0,0 1,0-1,0 1,0-1,0 1,0-1,0 1,0-1,1 1,-1-1,0 0,1 1,-1-1,1 0,0 1,-1-1,1 0,0 0,0 1,0-1,0 0,0 0,0 0,0 0,1 0,-1 0,0-1,0 1,1 0,-1-1,0 1,1 0,-1-1,1 0,-1 1,1-1,-1 0,1 0,-1 0,1 0,-1 0,2 0,6 0,0-1,0-1,0 1,0-1,-1 0,1-1,-1 0,2-1,7-4,-1 0,1-1,6-6,-6 3,-1 0,-1-1,1 0,-2-1,0-1,-1 0,-1-1,1-2,-11 16,-1-1,1 1,-1-1,0 1,0-1,0 0,0 0,-1 1,1-1,-1 0,0 0,1 0,-1 1,0-1,-1 0,1 0,-1-1,1 3,-1-1,0 1,1 0,-1-1,0 1,0 0,0-1,0 1,0 0,0 0,0 0,0 0,-1 0,1 0,0 0,-1 0,1 0,-1 0,1 1,-1-1,1 1,-1-1,1 1,-1 0,0-1,1 1,-1 0,0 0,1 0,-1 0,1 0,-7 1,1 0,0 0,-1 0,1 1,0 0,0 1,0-1,1 1,-1 1,1-1,-1 1,1 0,-15 11,1 0,-14 15,20-18,0 1,2 1,-1 0,2 0,0 1,-1 4,11-18,0 0,1 0,-1 0,0 0,1 1,-1-1,1 0,-1 0,1 0,0 1,0-1,-1 0,1 0,0 1,0-1,0 0,0 0,1 1,-1-1,0 0,0 0,1 0,-1 1,1-1,-1 0,2 1,-1-1,0 0,1 0,-1 0,1 0,-1-1,1 1,-1 0,1-1,-1 1,1-1,0 1,-1-1,1 0,0 0,-1 0,1 0,0 0,0 0,-1 0,1-1,0 1,11-3,-1 0,1 0,-1-1,-1-1,1 0,0-1,-1 0,0 0,5-5,3-3,0-1,-1 0,-1-1,11-14,-17 17,0 0,-1-1,-1-1,2-4,-7 11,0 1,-1-1,0 1,-1-1,0 0,0 0,0 0,-1 0,0-8,-1 14,0 0,0 1,-1-1,1 1,0-1,-1 0,1 1,0-1,-1 1,0-1,1 1,-1 0,0-1,0 1,0 0,0-1,0 1,0 0,0 0,-1 0,1 0,0 0,-1 0,1 0,0 0,-1 1,1-1,-1 0,0 1,1-1,-1 1,1 0,-1-1,0 1,1 0,-1 0,-1 0,-3 0,0 0,0 1,-1-1,1 1,0 1,0-1,0 1,0 0,-3 2,-8 4,1 2,0 0,0 1,1 0,0 1,1 1,1 0,0 1,1 0,0 1,-1 5,8-14,2 1,-1 0,1 0,0 0,0 0,1 0,-2 7,3-12,1 0,0 0,0 0,0 0,0 0,0 0,0-1,0 1,0 0,1 0,-1 0,1 0,-1 0,1-1,0 1,0 0,0-1,0 1,0 0,0-1,0 1,1-1,-1 0,0 1,1-1,-1 0,1 0,0 0,-1 0,1 0,0 0,0 0,-1-1,1 1,4 0,-1 1,1-2,0 1,-1 0,1-1,0 0,-1 0,1-1,0 0,-1 0,1 0,-1 0,1-1,-1 0,0 0,0 0,0-1,2-1,6-3,-1-1,-1 0,0-1,0 0,-1 0,10-11,-12 11,0-1,-1 1,0-1,0-1,-1 1,0-1,-1 0,3-11,-7 21,-1 0,0 0,0 0,1 0,-1 0,0 0,0 0,0 0,0 0,0 0,0 0,0 0,0 0,-1 0,1 0,0 0,-1 0,1 0,-1 0,1 0,-1 1,1-1,-1 0,0-1,0 2,0-1,-1 0,1 1,0-1,0 0,-1 1,1 0,0-1,-1 1,1 0,-1 0,1-1,0 1,-1 0,1 0,-1 1,-5-1,0 2,0-1,0 1,1-1,-1 2,1-1,-1 1,-16 10,1 2,0 0,1 1,1 1,-9 10,3-4,22-20,1 0,0 0,0 0,0 0,1 0,-1 1,1-1,-1 3,3-6,-1 0,1 1,0-1,0 1,0-1,0 0,-1 1,1-1,0 1,0-1,0 0,0 1,0-1,0 1,0-1,0 1,1-1,-1 0,0 1,0-1,0 1,0-1,0 0,1 1,-1-1,0 0,0 1,1-1,-1 0,0 1,1-1,-1 0,0 1,1-1,-1 0,0 0,1 0,-1 1,1-1,-1 0,0 0,1 0,-1 0,1 0,-1 0,1 0,-1 0,0 0,1 0,-1 0,1 0,-1 0,1 0,-1 0,1 0,3 0,1-1,-1 0,1 1,-1-1,2-1,13-5,0-1,0-1,-1 0,0-2,0 0,-1-1,-1 0,8-9,2-2,-1-2,-2-1,0-1,11-19,-30 41,0-1,0 1,-1-1,0 0,0 0,0 0,-1-1,0 1,0 0,0-1,0-4,-2 10,0 0,0 0,0 0,0 0,0 1,-1-1,1 0,0 0,0 0,-1 1,1-1,0 0,-1 0,1 1,-1-1,1 0,-1 1,1-1,-1 1,1-1,-1 0,0 1,1-1,-1 1,0-1,0 1,1 0,-2-1,0 0,0 1,-1 0,1-1,0 1,0 0,0 0,0 0,0 0,0 0,-1 1,-7 0,0 2,1-1,-1 1,-2 2,-4 1,1 0,0 2,1-1,0 2,-3 2,13-9,1 1,-1 0,1 0,-1 0,1 0,0 0,0 1,1 0,-1-1,1 1,-1 0,1 0,1 0,-1 1,1-1,-1 0,1 1,0-1,1 1,-1 3,1-7,0 0,0 0,1 0,-1 0,0 0,1 0,-1 0,0 0,1 0,-1 0,1 0,0-1,-1 1,1 0,0 0,-1-1,1 1,0 0,0-1,0 1,0-1,-1 1,1-1,0 1,0-1,0 1,0-1,0 0,0 0,0 1,0-1,1 0,4 1,0-1,1 1,-1-1,6-1,-1 0,-1-1,1 0,-1 0,1-1,-1 0,0-1,0 0,0-1,-1 1,1-2,6-5,-4 2,-1 0,0-1,0 0,-1-1,0 0,-1-1,0 1,1-5,-8 14,-1-1,1 1,-1-1,0 1,0-1,0 1,0-1,-1 0,1 1,-1-1,0 0,1 0,-1 2,-1 0,1 0,0 0,-1 0,1 0,0 0,-1 0,1 1,-1-1,0 0,1 0,-1 0,1 1,-1-1,0 0,0 1,1-1,-1 1,0-1,0 1,0-1,0 1,0-1,0 1,0 0,0-1,0 1,0 0,0 0,0 0,0 0,0 0,0 0,0 0,0 0,-7 0,-1 1,1 0,0 0,0 0,0 1,0 1,0-1,1 1,-1 0,1 1,-1 0,-4 4,-7 4,0 1,2 1,0 1,-1 2,5-5,1 1,-3 5,11-13,0 0,1 1,0-1,0 1,0 0,0 0,-1 6,4-12,0 1,-1 0,1-1,0 1,0 0,0-1,0 1,0 0,0-1,0 1,0 0,0 0,0-1,0 1,1 0,-1-1,0 1,0 0,1-1,-1 1,1-1,-1 1,0 0,1-1,-1 1,1-1,0 1,0 0,0-1,0 1,1 0,-1-1,1 0,-1 1,0-1,1 0,-1 1,1-1,-1 0,1 0,0 0,7-1,-1 0,1 0,0-1,3-1,-12 3,26-9,-1 0,0-1,0-2,-1 0,-1-2,0 0,-1-2,-1 0,0-1,13-16,-30 29,0-1,0 1,0-1,2-4,-5 8,-1 0,1 0,-1 0,1 0,-1 0,0 0,0 0,1 0,-1 0,0 0,0 0,0 0,0 0,0-1,0 2,0-1,-1 1,1-1,0 1,-1-1,1 1,0-1,-1 1,1-1,0 1,-1-1,1 1,-1 0,1-1,-1 1,1 0,-1-1,1 1,-1 0,1 0,-1-1,1 1,-1 0,0 0,1 0,-1 0,1 0,-6-1,0 1,0-1,-1 1,1 1,0-1,0 1,0 0,1 0,-1 1,0-1,0 1,1 1,-5 1,-5 4,0 0,1 1,0 0,-3 4,-14 11,2 2,-20 21,38-35,1 1,0-1,0 2,1-1,1 1,1 1,-5 11,11-23,0 0,0 0,0 0,0 0,1 0,-1-1,1 1,0 0,0 0,0 0,0 0,1 0,-1 0,2 2,-1-3,-1 0,1 0,0-1,1 1,-1-1,0 1,0-1,1 1,-1-1,1 0,-1 1,1-1,0 0,0 0,-1 0,1 0,0-1,0 1,0 0,0-1,0 1,1-1,8 2,-1-1,1 0,0-1,-1 0,1 0,-1-2,1 1,1-1,13-4,0 0,19-9,-36 13,-1-1,1-1,-1 1,0-1,0-1,-1 1,1-1,-1 0,0 0,-1-1,1 0,-1 0,0 0,0-1,-1 1,0-1,0 0,-1 0,0-1,0 1,-1-1,0 1,0-1,0-5,-2 12,1 0,-1-1,0 1,0-1,0 1,0 0,-1-1,1 1,0-1,0 1,-1 0,1-1,-1 1,1 0,-1 0,0-1,0 1,1 0,-1 0,0 0,-1-1,1 2,0-1,0 0,-1 1,1-1,0 1,-1-1,1 1,-1-1,1 1,-1 0,1 0,-1 0,1 0,0 0,-1 0,1 0,-1 0,-6 2,1 0,1 0,-1 0,0 1,0-1,1 2,-5 2,-5 5,0 0,1 1,1 1,0 0,1 1,0 0,2 1,-3 4,-8 14,1 1,2 1,-5 15,20-41,0 1,1-1,0 1,0 0,0 5,3-12,-1-1,1 0,0 0,0 0,1 1,-1-1,0 0,1 0,-1 0,1 0,0 0,-1 0,2 1,-2-2,1 0,0 0,0 0,0 0,0 0,0 0,0 0,0 0,0-1,1 1,-1 0,0-1,0 1,1 0,-1-1,0 0,1 1,-1-1,0 0,1 0,-1 0,1 0,5 0,0 0,0-1,0 0,0 0,0-1,-1 0,1 0,-1-1,0 1,1-1,4-4,8-4,1-2,15-14,-13 9,-1-1,-1-1,-1-1,15-20,-25 29,0-1,-1 0,-1 0,0-1,-1 0,0 0,-1-1,-1 1,2-11,-6 23,1 0,-1 0,0 0,0 0,0 0,0 0,0-1,-1 1,1 0,0 0,-1 0,0 0,1 1,-1-2,0 2,0 0,0 0,0 0,0 0,0 1,0-1,0 0,0 0,0 1,0-1,0 0,0 1,0-1,-1 1,1 0,0-1,0 1,-1 0,1 0,0 0,-1-1,1 1,-1 1,-5-1,-1 0,0 1,1 1,-1-1,1 1,0 0,-1 1,1 0,0 0,0 0,1 1,-1 0,-4 4,-5 3,2 2,-1 0,1 0,-10 14,13-14,1 0,1 0,0 1,1 1,0-1,2 1,-1 0,2 1,0-1,1 1,-2 14,6-27,-1 0,1 1,0-1,0 0,1 1,-1-1,0 0,1 0,0 1,0-1,0 0,1 1,-1-2,0-1,0 0,0 1,0-1,0 0,0 0,0 0,0 0,1 0,-1 0,1 0,-1 0,0-1,1 1,-1 0,1-1,0 1,-1-1,1 0,-1 1,1-1,0 0,-1 0,1 0,-1 0,2 0,6-1,-1-1,0 1,0-2,0 1,0-1,0 0,0 0,-1-1,1 0,-1 0,4-4,7-5,0-1,-1-1,10-13,-11 12,-1-2,-1 0,8-13,-16 20,1 0,-2-1,0 1,0-1,-1 0,0 0,-1-3,-2 11,-1 1,1 0,-1-1,0 1,0 0,0-1,0 1,-1-1,0 0,1 3,0 0,-1 0,1 0,-1 0,1 0,-1 1,1-1,-1 0,1 0,-1 0,0 1,1-1,-1 1,0-1,1 0,-1 1,0-1,0 1,0-1,0 1,0 0,0-1,1 1,-1 0,0 0,0 0,0-1,0 1,0 0,0 0,0 0,0 0,0 1,0-1,-3 0,1 1,-1 0,1 0,0 0,0 0,-1 1,1-1,0 1,0 0,0 0,-1 1,-29 27,27-25,-17 21,1 0,2 1,0 1,2 1,1 0,1 1,-6 21,20-47,-3 6,1 0,0 0,1 1,0 0,0 0,1-1,1 1,-1 11,2-21,0 1,0-1,1 1,-1-1,0 0,1 1,-1-1,1 1,-1-1,1 0,0 1,0-1,-1 0,1 0,0 1,0-1,0 0,0 0,1 0,-1 0,1 0,0 0,0 1,1-1,0 0,-1-1,1 1,-1 0,1-1,0 1,-1-1,1 0,2 0,4 0,0-1,0 0,0-1,0 0,0 0,8-4,0-1,0-1,-1 0,0-1,0-1,-1-1,-1 0,7-7,-11 9,0 0,-1-1,0 0,-1-1,0 1,-1-2,0 1,-1-1,0 0,2-8,-7 17,0 0,0-1,0 1,-1-1,1 1,-1-1,0 1,0-1,0 1,-1-1,1 3,0-1,-1 1,1 0,-1 0,1 0,-1 0,1 0,-1 0,0 0,1 0,-1 0,0 0,0 1,0-1,0 0,0 0,0 1,0-1,0 0,0 1,0-1,0 1,-1 0,1-1,0 1,0 0,0 0,0 0,-1-1,1 1,0 0,-10 0,-1 0,1 0,0 1,0 1,0 0,0 0,0 1,1 0,-1 1,1 0,0 1,0 0,0 0,1 1,-1 0,0 2,-4 3,1 0,0 1,1 1,1-1,0 2,1 0,0 0,1 0,1 1,0 1,6-13,0 1,1 0,-1 0,1 0,0 0,0 0,0 0,1 0,0 0,-1 1,2 1,-1-5,0 1,1 0,0-1,-1 1,1 0,0-1,0 1,0-1,0 1,0-1,0 0,0 1,0-1,1 0,-1 0,0 0,1 0,-1 0,1 0,-1 0,1 0,0-1,-1 1,1-1,0 1,-1-1,1 1,1-1,8 2,0-1,-1 0,1-1,0 0,0-1,0 0,0 0,0-1,-1-1,1 1,-1-2,7-2,5-3,1-2,-1 0,-1-1,0-2,0-1,-10 8,-1-2,0 0,0 0,-1 0,0-1,6-10,-12 16,0-1,0-1,0 1,0 0,-1-1,0 1,0-1,-1 0,1 1,-1-1,0 0,-1 0,0 0,0 0,0 0,-1 0,1 5,0 0,0 0,0 0,-1 0,1 0,0 0,-1 0,1 0,-1 0,1 0,-1 0,0 0,1 0,-1 0,0 0,0 1,1-1,-1 0,0 1,0-1,0 0,0 1,0-1,0 1,0-1,0 1,0 0,0-1,-1 1,1 0,0 0,0 0,0 0,-1 0,-3 0,1 0,0 1,-1 0,1 0,-1 0,1 0,0 1,-3 1,-10 5,0 1,1 1,0 0,0 2,1-1,-4 5,-1 3,1 0,1 2,0 0,1 2,4-5,2 1,-6 10,14-22,0 0,0 0,0 1,1 0,0-1,0 1,1 0,0 3,1-10,0 1,0 0,0-1,0 1,0-1,0 1,1-1,-1 1,0-1,1 1,0-1,-1 0,1 1,0-1,0 0,-1 1,1-1,0 0,0 0,1 0,-1 0,0 0,0 0,1 1,1-1,-1 0,1 0,-1 0,1-1,-1 1,1 0,-1-1,1 0,-1 0,1 1,0-1,0-1,5 1,0-1,0-1,0 1,0-1,-1-1,1 1,-1-1,7-4,-2 0,0-2,0 0,-1 0,0-1,0 0,-2-1,1 0,3-6,-1 0,-1 0,-1 0,0-1,-2-1,6-15,-12 29,-1 0,1 0,-1 0,0 0,0 0,-1-1,0 1,0 0,0 4,0-1,0 1,-1 0,1-1,0 1,-1 0,1 0,-1 0,1-1,-1 1,0 0,1 0,-1 0,0 0,0 0,0 0,0 0,0 0,0 0,0 1,0-1,0 0,-1 1,1-1,0 1,0-1,0 1,-1-1,1 1,0 0,-1 0,1-1,-1 1,-5 0,-1 0,1 0,-1 0,1 1,-1 0,1 1,-1-1,1 1,0 1,0 0,0-1,0 2,1-1,-1 1,-1 1,-7 6,0 0,1 1,0 0,1 1,-8 10,9-8,0 1,0 0,2 1,0 0,1 1,1 0,0 0,2 0,0 1,1 0,1 1,1-1,-1 18,4-34,0 0,0 0,0 1,0-1,1 0,-1 0,1 0,0 0,0 0,0 0,0 0,1 0,0 2,0-4,-1 0,0 1,0-1,1 0,-1 0,1 0,-1 0,1 0,0 0,-1 0,1-1,0 1,-1-1,1 1,0-1,0 1,0-1,0 0,-1 0,1 0,0 0,0 0,0 0,1-1,9-1,-1-1,1 0,-1 0,1-1,-1-1,-1 0,1 0,7-6,5-4,-1-1,0 0,5-8,-8 6,-1 0,-1 0,7-12,-17 21,0-2,-1 1,0 0,-1-1,0 0,0-1,-2 1,2-4,-5 13,1-1,-1 0,1 1,-1-1,0 1,0-1,0 0,0 1,-1-1,1 1,-1-1,0 0,1 2,-1 0,1 0,-1 0,0 0,1 0,-1 0,0 0,0 0,0 0,0 1,0-1,0 0,0 1,0-1,0 0,0 1,0-1,0 1,0 0,-1-1,1 1,0 0,0 0,-1-1,1 1,-1 0,-4 0,1 1,-1-1,0 1,0 0,1 0,-1 1,0 0,1 0,0 0,-1 0,1 1,0 0,-2 2,-12 7,1 2,-13 13,31-27,-16 14,1 1,1 1,1 0,0 1,1 0,1 1,-4 8,9-13,0 0,0 0,1 1,1 0,1 0,0 0,1 1,0-1,1 0,1 1,0 1,0-14,0 1,1-1,-1 0,1 1,-1-1,1 0,0 0,-1 1,1-1,0 0,1 0,-1 0,0 0,1 0,-1-1,1 1,-1 0,1 0,0-1,1 1,-1-1,1 1,0-1,0 0,0 0,0 0,0 0,0 0,0 0,0-1,0 0,0 0,1 0,6 0,0-1,0 0,-1-1,1 0,-1 0,1-1,-1 0,6-4,0 0,-1 0,0-2,0 1,-1-2,-1 0,1 0,-2-1,1 0,-2-1,0-1,0 1,-1-2,3-5,-9 14,-1 0,0 0,0-1,0 1,0-3,-2 7,1 0,-1 1,0-1,0 0,0 0,0 0,0 0,0 0,0 0,0 0,0 0,0 0,0 0,-1 1,1-1,0 0,-1 0,1 0,-1 0,1 1,-1-1,1 0,-1 0,1 1,-1-1,0 0,1 1,-1-1,0 1,0-1,1 1,-1-1,0 1,0-1,0 1,0 0,-5-1,1 0,-1 0,0 1,1-1,-1 1,0 1,0-1,1 1,-1 0,1 0,-1 1,1 0,-1 0,0 0,-8 4,0 1,1 0,0 0,-10 9,5-3,0 2,1 0,1 0,0 2,1 0,1 1,1 0,0 1,2 0,0 1,1 0,1 0,1 3,7-21,1 0,-1-1,1 1,-1 0,1 0,0 0,0 0,-1 0,2 0,-1 0,0 0,0 0,1-1,-1 1,1 0,0 1,-1-2,1 0,0 0,0-1,0 1,0 0,0 0,0-1,0 1,0-1,0 1,0 0,0-1,0 0,0 1,0-1,1 0,-1 0,0 1,0-1,0 0,1 0,-1 0,0-1,0 1,0 0,0 0,1 0,-1-1,11-1,-1-1,0-1,1 0,-1 0,-1-1,1-1,-1 0,0 0,0-1,-1 0,4-3,9-9,-1-2,-1 0,-1-1,0-1,-6 5,0 0,2-7,-11 19,-1-1,0 1,0-1,0 0,-1 0,0 0,-1 0,1-6,-1 12,-1 0,0 1,0-1,0 0,-1 0,1 0,0 0,0 0,0 0,-1 0,1 1,0-1,-1 0,1 0,-1 0,1 1,-1-1,1 0,-1 0,0 1,1-1,-1 1,-1-1,1 0,-1 0,0 0,0 0,0 0,0 1,0-1,0 1,0 0,0-1,0 1,0 0,-5 0,-1 0,1 1,0 0,0 0,0 1,-1 0,-3 1,1 1,0 1,0 0,0 1,0 0,1 0,0 0,0 2,1-1,0 1,0 0,1 0,-6 10,3-5,1 0,1 1,1 1,0-1,1 1,0 0,1 1,1-1,0 5,4-19,-1 5,0 0,0 1,1-1,-1 0,2 1,-1 1,0-7,0 0,1 0,-1 0,0 0,1 1,-1-1,1 0,-1 0,1 0,-1 0,1 0,0 0,-1 0,1 0,0 0,0-1,0 1,0 0,0 0,0-1,0 1,0-1,0 1,0 0,0-1,0 0,0 1,1-1,-1 0,0 0,0 1,0-1,1 0,-1 0,0 0,1-1,5 1,0-1,1-1,-1 1,0-1,0 0,0-1,0 0,0 0,-1 0,1-1,-1 0,1-1,3-2,0-1,-1 0,0 0,0-1,-1 0,6-9,-6 7,-1 0,-1 0,4-10,-7 16,-1-1,0 0,0-1,-1 1,0 0,0 0,0-1,-1-2,1 8,-1-1,-1 1,1 0,0 0,0 0,0 0,-1-1,1 1,0 0,-1 0,1 0,-1 0,0 0,1 0,-1 0,0 0,0 0,1 0,-1 1,0-1,0 0,0 0,-1 0,0 0,0 1,0-1,0 0,-1 0,1 1,0 0,0-1,-1 1,1 0,0 0,-1 0,1 0,-6 1,0 0,0 1,1 0,-1 0,1 0,-8 4,7-1,0 0,0 0,0 1,1 0,-1 0,2 1,-1 0,1 0,0 0,0 1,1 0,-2 3,-7 16,1-1,1 2,-1 6,5-14,1 0,1 1,1-1,0 1,2 0,0 19,2-38,1 1,0-1,0 0,1 0,-1 0,0 0,1 1,0-1,-1 0,1 0,0 0,0 0,0 0,0 0,0 0,1-1,-1 1,1 0,-1-1,1 1,-1-1,1 1,0-1,0 0,0 1,0-1,0 0,0 0,0-1,0 1,0 0,0-1,1 1,-1-1,0 0,0 1,1-1,-1 0,0-1,0 1,1 0,-1 0,0-1,2 0,11-3,-1 0,0-1,1 0,-2-1,1-1,-1 0,0-1,0 0,10-10,-7 6,-1-2,-1 0,-1-1,0 0,0-1,-2 0,2-4,-8 11,0 1,0-1,-1-1,0 1,0 0,-1-1,-1 0,0 0,0 0,-1-2,-1 11,0 0,0 0,0 0,0 0,0 0,0 0,0 0,0 1,0-1,-1 0,1 0,0 0,-1 0,1 0,-1 0,1 1,-1-1,1 0,-1 0,0 1,1-1,-1 0,0 1,0-1,0 1,1-1,-1 1,0-1,0 1,0-1,0 1,0 0,0-1,0 1,0 0,0 0,0 0,0 0,0 0,0 0,1 0,-1 0,0 0,0 0,0 1,-5 0,1 0,0 0,0 1,0 0,0 0,0 0,-3 3,-7 4,0 1,2 1,-1 0,1 1,1 0,-7 9,-5 10,1 0,-7 14,30-44,-27 46,26-44,-1 1,1-1,-1 1,1 0,0 0,1 0,-1-1,1 1,0 0,0 0,0 0,0 0,0-3,1 1,-1-1,1 0,-1 0,1 1,0-1,0 0,-1 0,1 0,0 0,0 0,0 0,0 0,0 0,0 0,0 0,0-1,1 1,-1 0,0-1,0 1,1-1,-1 1,0-1,1 0,-1 1,0-1,1 0,-1 0,1 0,-1 0,0 0,1 0,5-1,0 1,0-1,-1 0,1-1,-1 1,4-2,11-5,-1 0,0-1,0 0,-1-2,-1 0,0-2,0 1,-1-2,-1 0,3-4,-14 12,-1 0,0 1,0-1,0-1,-3 5,0 1,0-1,0 0,0 0,0 0,-1 0,1 0,-1 0,0 0,1 0,-1 0,0 0,0 0,-1 0,1 0,0 0,-1 1,1 0,-1 0,1 0,-1 0,1 1,-1-1,0 0,0 0,1 1,-1-1,0 0,0 1,0-1,0 1,0-1,0 1,0-1,0 1,0 0,0-1,0 1,0 0,0 0,0 0,0 0,-30-1,28 1,-7 1,1 0,-1 1,1 0,0 1,0-1,0 2,0 0,0 0,1 0,-1 1,1 0,1 1,-7 4,2 0,1 1,0 0,0 1,1 0,1 0,0 1,0 0,1 1,5-9,1 1,-1-1,1 1,0 0,-1 5,3-10,0 0,-1 1,1-1,0 0,0 0,0 1,0-1,0 0,0 0,1 1,-1-1,0 0,1 0,-1 0,1 0,-1 1,1-1,0 0,-1 0,1 0,0 0,0 0,0 0,0 0,-1-1,1 1,1 0,-1 0,0-1,1 1,2 1,0-1,0 0,0 0,0 0,0 0,0-1,0 1,1-1,-1 0,0 0,0-1,1 1,-1-1,0 0,0 0,0 0,0-1,0 0,0 1,-1-1,1 0,-1-1,4-1,2-3,0 0,-1 0,0 0,0-1,-1 0,0-1,0 0,2-5,-8 13,0-1,0 1,0 0,-1-1,1 1,-1-1,1 1,-1 0,1-1,-1 1,0-1,0 1,0-1,0 0,0 1,0-1,0 1,0-1,-1 1,1 0,-1 0,0 1,1-1,-1 0,0 1,1-1,-1 0,0 1,0-1,0 1,1-1,-1 1,0-1,0 1,0 0,0-1,0 1,0 0,0 0,0-1,0 1,0 0,0 0,0 0,0 0,0 1,-1-1,-6 1,1 0,-1 0,0 1,0 0,0 0,1 1,-1 0,1 0,0 1,0 0,-2 2,-15 10,0 2,-7 8,26-21,-5 3,0 0,1 1,0 1,0-1,1 1,0 1,1-1,1 1,-1 1,0 3,6-14,1 0,-1 0,1 1,-1-1,1 0,0 1,0-1,-1 0,1 1,0-1,0 0,0 1,1-1,-1 0,0 1,0-1,1 0,-1 1,1-1,-1 0,1-1,-1 0,1 1,0-1,-1 1,1-1,-1 0,1 1,0-1,-1 0,1 1,0-1,-1 0,1 0,0 0,0 0,-1 0,1 0,0 0,0 0,-1 0,1 0,0 0,5-1,0-1,-1 1,1-1,-1 0,1-1,-1 1,4-3,11-7,0-1,-1-1,-1 0,0-1,-1-1,-10 9,0-1,-1 1,0-1,0 0,0 0,-1-1,-1 0,1 0,-2 0,1 0,-1 0,-1-1,1 0,-3 9,0 0,1 0,-1 0,0 0,0 0,0 0,0 0,0 0,0 0,0 0,0 0,0 0,-1 0,1 0,0 0,-1 0,1 1,-1-1,1 0,-1 0,1 0,-1 0,1 1,-1-1,0 0,1 1,-1-1,0 0,0 1,0-1,0 1,1-1,-1 1,0-1,0 1,0 0,0-1,0 1,0 0,0 0,0 0,0 0,0 0,0 0,0 0,-1 0,-3 0,-1 1,1 0,0 0,-1 0,1 1,0 0,0 0,-1 1,0 0,0 0,0 1,0 0,0 1,1-1,0 1,0 0,-4 5,7-8,0 1,0 0,0-1,0 1,1 0,-1 0,1 1,0-1,0 0,0 0,0 1,0-1,1 0,-1 1,1-1,0 1,0-1,1 3,-1-5,1 1,-1-1,1 0,0 1,-1-1,1 0,0 0,0 0,0 0,0 0,0 0,0 0,0 0,0 0,1 0,-1 0,0 0,0-1,1 1,-1-1,1 1,-1-1,0 1,1-1,0 0,5 2,1-1,-1 0,1-1,2 1,-8-1,9 0,-1-1,0 1,0-1,1-1,-1 0,0 0,0-1,-1 0,1-1,-1 0,1-1,-1 1,-1-2,1 1,-1-1,0 0,0-1,0 0,-1 0,-1-1,1 0,-1 0,0 0,-5 7,-1 0,1-1,0 1,0 0,-1 0,1 0,-1-1,1 1,-1 0,0 0,1-1,-1 1,0 0,0-1,0 1,0 0,0-1,0 1,0 0,-1-2,1 2,-1 0,0 0,0 1,1-1,-1 0,0 1,0-1,0 0,0 1,0-1,0 1,0-1,0 1,0-1,0 1,0 0,0 0,0-1,0 1,0 0,0 0,0 0,-1 0,1 0,0 1,0-1,-5 0,1 1,0 0,0 0,0 1,0-1,0 1,0 0,0 0,0 1,-3 2,-9 6,0 2,-2 2,-2 2,11-10,-1 1,1 1,-8 7,16-14,0 0,0 1,-1 0,2-1,-1 1,0 0,1 0,-1 0,1 0,0 0,0 0,0 0,0 2,1-3,0-1,0 0,0 1,0-1,0 0,1 0,-1 1,1-1,-1 0,1 0,-1 0,1 1,0-1,-1 0,1 0,0 0,0 0,0 0,0 0,0-1,0 1,0 0,0 0,0-1,1 1,-1 0,0-1,0 1,1-1,0 0,3 2,1 0,0-1,0 0,0 0,-1 0,6-1,2 0,0-1,0-1,0 0,0-1,0 0,-1-1,1 0,-1-1,0 0,0-1,-1-1,0 1,0-2,2-1,-12 8,0 1,-1-1,1 0,0 1,-1-1,1 0,0 1,-1-1,1 0,-1 0,1 0,-1 1,0-1,1-1,-1 2,0-1,0 1,0 0,0 0,0-1,0 1,0 0,0-1,0 1,-1 0,1 0,0-1,0 1,0 0,0 0,0-1,-1 1,1 0,0 0,0 0,-1-1,1 1,0 0,0 0,-1 0,1 0,0-1,0 1,-1 0,-1-1,-1 1,0-1,1 1,-1-1,0 1,1 0,-1 0,0 0,0 0,-13 1,1 1,1 1,-1 0,0 0,1 2,-1 0,1 0,1 1,-1 1,1 0,0 1,1 0,0 1,0 1,1-1,-5 7,12-12,1 1,0-1,0 1,0-1,0 1,1 1,1-6,1 1,-1 0,1 0,0 0,-1 0,1 0,0-1,-1 1,1 0,0 0,0 0,0 0,0 0,0 0,0 0,0 0,0 0,0 0,1 0,-1 0,0-1,1 1,-1 0,0 0,1 0,-1 0,1-1,0 1,-1 0,1 0,-1-1,1 1,0 0,0-1,-1 1,1-1,0 1,0-1,6 2,-1 0,1-1,0 1,-1-1,1-1,0 0,-1 0,1 0,5-1,9-2,-1 0,13-5,-25 6,1-1,-1 1,1-2,-1 1,1-2,-8 5,0-1,1 1,-1-1,0 0,1 0,-1 0,0 0,0 0,0 0,0 0,0 0,0 0,0 0,0 0,-1-1,1 1,0 0,-1 0,1-1,-1 1,1-1,-1 1,0 0,1-1,-1 1,0-1,0 1,0-1,0 1,-1-1,1 1,0 0,-1-1,1 0,-1 1,0-1,0 1,0-1,-1 1,1-1,0 1,-1 0,1 0,0 0,-1 0,0 0,1 0,-1 0,1 0,-1 1,0-1,0 0,1 1,-1 0,0-1,0 1,0 0,-9-2,0 2,0-1,-3 1,4 0,-4 0,0 1,0 0,0 0,-10 4,19-4,0 0,0 0,0 1,1 0,-1 0,1 0,-1 0,1 1,0 0,0 0,0 0,0 0,1 0,-1 1,1 0,2-3,0 0,0 0,1 0,-1 0,1 0,-1 0,1 0,-1 0,1 0,-1 0,1 0,0 0,0 0,-1 1,1-1,0 0,0 0,0 0,1 0,-1 0,0 1,0-1,1 0,0 0,-1 0,1 0,0 0,-1-1,1 1,0 0,0 0,0 0,0-1,0 1,0 0,0-1,0 1,0-1,1 1,5 1,0 0,0 0,0-1,0 0,1 0,0-1,12 1,0-1,0-1,0-1,-1 0,1-2,-1 0,0-1,0-1,0 0,-1-2,11-6,-22 10,0 0,0-1,-1 0,1-1,1-1,-6 5,0 0,0 0,0-1,0 1,0-1,0 0,-1 1,1-1,-1 0,0 0,0 0,0 0,0 0,0 0,-1 0,0 2,0 0,0 0,0 0,0 0,0 0,0 0,-1 0,1 0,0 0,-1 0,1 0,-1 0,1 0,-1 0,0 1,1-1,-1 0,0 0,1 1,-1-1,0 0,0 1,0-1,0 1,0-1,0 1,0-1,0 1,0-1,0 1,0 0,0 0,-6-2,1 1,0 1,-1-1,1 1,-2 0,1 0,-23 0,-1 1,1 2,-24 4,40-4,0 0,0 1,0 1,0 0,1 0,0 2,0-1,0 2,1 0,6-4,1 0,-1 1,1 0,0 0,-4 5,8-9,0 0,1 0,-1 0,0 1,0-1,1 0,-1 0,0 0,1 1,-1-1,1 0,0 1,-1-1,1 0,0 1,0-1,0 0,0 1,0-1,0 0,0 1,1-1,-1 0,0 1,1-1,-1 0,1 0,0 1,-1-1,1 0,0 0,0 0,-1 0,3 2,0-1,0 0,0 0,0 0,0-1,0 1,0-1,0 1,1-1,-1 0,1 0,-1-1,45 7,-40-7,18 3,0-1,-1-2,1 0,22-4,-46 4,0-1,-1 1,1-1,0 1,-1-1,1 1,-1-1,1 0,-1 0,1 0,-1 0,1 0,0-1,-2 2,0 0,1-1,-1 1,0 0,0 0,0-1,0 1,1 0,-1-1,0 1,0 0,0 0,0-1,0 1,0 0,0-1,0 1,0 0,0-1,0 1,0 0,0-1,0 1,0 0,-1 0,1-1,0 0,-1 1,1-1,-1 0,0 1,1-1,-1 0,0 1,0-1,0 1,1-1,-1 1,0-1,-1 1,-15-8,-1 2,-1 0,1 1,-1 1,-15-2,3 2,0 2,0 1,-8 2,15 1,0 1,0 2,0 0,1 1,0 1,0 1,1 2,0 0,1 1,0 1,-11 8,56-35,0 1,3 0,32-18,-53 28,27-15,-1-1,-2-2,0-1,16-17,-42 36,0-1,0 0,0 0,0 0,1-4,-4 9,-1-1,1 0,-1 0,0 1,1-1,-1 0,0 0,1 1,-1-1,0 0,0 0,0 0,0 0,0 1,0-1,0 0,0 0,0 0,0 0,0 0,0 1,-1-1,1 0,0 0,-1 0,1 1,-1-1,1 0,-1 1,1-1,-1 0,1 1,-1-1,1 0,-1 1,0-1,0 1,1-1,-1 1,0 0,0-1,1 1,-2-1,-4 0,-1-1,1 1,0 0,-1 0,0 1,1 0,-1 0,-5 1,-10 1,1 2,-2 0,-7 3,0 0,1 2,0 0,0 3,1 0,-5 4,24-8,9-8,0 0,0 0,0 0,0 1,1-1,-1 0,0 0,0 0,0 0,0 1,0-1,0 0,0 0,0 0,0 0,0 0,0 0,0 1,0-1,1 0,-1 0,0 0,0 0,0 0,0 0,0 0,1 0,-1 1,0-1,0 0,0 0,0 0,0 0,1 0,-1 0,0 0,0 0,2 0,1 0,-1 1,1-1,-1 0,1 0,-1-1,0 1,2-1,21-6,-2-1,1-1,-1-1,-1-1,17-11,-23 13,-15 9,117-69,-97 56,-1-2,0 0,-2-1,9-9,-24 22,0 0,0-1,-1 1,0 0,1-1,0-3,-2 7,-1-1,0 0,0 1,1-1,-1 1,0-1,0 0,0 1,0-1,0 1,0-1,0 0,0 1,0-1,0 0,0 1,-1-1,1 1,0-1,0 0,-1 1,1-1,0 1,-1-1,1 1,0-1,-1 1,1-1,-1 1,1-1,-1 1,1 0,-1-1,1 1,-1 0,0-1,1 1,-1 0,1 0,-1-1,0 1,1 0,-1 0,0 0,-4-1,0 0,0 1,0-1,0 1,-1 0,1 1,0-1,0 1,0 0,-1 1,-12 3,0 0,-2 2,-57 25,-44 27,114-56,0 1,1 0,0 0,0 1,-2 2,7-6,-1 0,1 0,0 1,0-1,0 0,0 1,1-1,-1 0,0 1,1-1,-1 1,1-1,-1 1,1-1,0 0,0 0,0-1,0 1,0 0,1 0,-1 0,0-1,0 1,1 0,-1 0,0-1,1 1,-1 0,1 0,-1-1,1 1,-1-1,1 1,-1 0,1-1,0 1,-1-1,1 1,0-1,0 0,3 3,0-1,1 0,-1 0,1-1,-1 0,1 1,0-1,0-1,-1 1,1-1,0 0,0 0,0 0,-1-1,4 0,2 0,0-2,0 1,-1-1,0 0,1-1,-1 0,0-1,9-5,0-1,3-3,-16 10,0 0,0-1,0 1,0-1,-1 0,1 0,-1 0,2-5,-5 9,-1 1,0-1,0 1,0-1,1 1,-1-1,0 1,0-1,0 1,0-1,0 1,0-1,0 0,0 1,0-1,0 1,-1-1,1 1,0-1,0 1,0-1,-1 1,1-1,0 1,0-1,-1 1,1-1,-1 1,1 0,0-1,-1 1,1 0,-1-1,1 1,-1 0,1-1,-1 1,1 0,-1 0,1 0,-1-1,1 1,-1 0,1 0,-1 0,0 0,0 0,-30-3,30 3,-12 1,-1 0,1 1,-1 0,1 1,0 1,0 0,0 0,1 1,-1 1,1 0,0 1,1 0,-6 5,-1 2,1 0,0 1,1 1,0 0,1 2,2-1,-9 14,15-19,0-1,1 1,0 0,1 0,0 1,1 0,1 0,0 0,1 0,0 0,1 0,1 7,0-17,0 0,1 1,0-1,0 0,0 0,0 0,0 0,0 0,1 0,0 0,0 0,0-1,0 1,0-1,0 1,0-1,1 0,-1 0,1 0,0 0,0 0,0-1,0 1,0-1,0 0,0 1,0-2,0 1,1 0,-1 0,0-1,1 0,-1 0,0 0,1 0,-1 0,0-1,1 1,-1-1,0 0,0 0,0 0,3-1,0-1,-1 0,0 0,-1 0,1-1,0 1,-1-1,0 0,3-3,28-37,-33 42,0-1,-1 1,1 0,-1-1,0 0,0 1,0-1,0 0,0 1,-1-1,1 0,-1 0,1 0,-1 1,0-1,0 0,-1 0,0-2,1 3,-1 0,0 0,0 0,0 1,0-1,0 0,0 0,0 1,-1-1,1 1,-1-1,1 1,-1-1,0 1,1 0,-1 0,0 0,0 0,0 0,0 0,0 1,0-1,0 0,0 1,0 0,-1-1,-5 0,0 0,0 1,-1-1,1 2,-1-1,1 1,0 0,0 1,2-1,0 0,1 1,-1 0,1 0,0 0,-1 1,1 0,0 0,1 0,-1 0,-3 4,3 0,9-6,16-9,16-15,-1-3,-1 0,-1-2,17-21,-42 42,35-38,-40 41,1-1,-1 1,0 0,0-1,-1 0,0 0,0 1,0-1,1-5,-3 10,0-1,0 0,0 1,0-1,0 0,0 1,0-1,0 0,0 1,0-1,0 0,-1 1,1-1,0 0,-1 1,1-1,0 1,-1-1,1 1,-1-1,1 1,0-1,-1 1,0-1,1 1,-1 0,1-1,-1 1,1 0,-1-1,0 1,1 0,-1 0,0 0,1-1,-1 1,0 0,1 0,-1 0,0 0,1 0,-1 0,0 0,1 0,-1 1,-6-1,1 0,0 1,-1 0,-2 1,8-1,-17 3,0 2,0 1,0 0,1 1,0 0,1 2,0 0,0 1,1 0,1 1,-2 2,7 0,8-14,1 0,0 1,0-1,0 1,0-1,0 0,0 1,0-1,0 1,0-1,0 0,0 1,0-1,0 0,0 1,0-1,0 1,0-1,1 0,-1 1,0-1,0 0,1 1,0 0,0-1,0 1,0-1,1 1,-1-1,0 1,1-1,-1 0,0 1,1-1,-1 0,0 0,1 0,-1 0,1 0,-1 0,0-1,1 1,-1 0,1-1,12-2,-1-2,1 1,-1-1,0-1,0 0,9-7,3-3,0-1,15-15,-34 28,6-7,0 1,3-6,-13 14,1 0,-1-1,0 1,-1-1,1 0,0 1,-1-1,1 0,-1 0,0 0,0 0,0 0,-1 0,1-1,-1 3,0 0,0 0,-1 1,1-1,0 0,0 0,-1 1,1-1,0 0,-1 1,1-1,-1 0,1 1,-1-1,1 1,-1-1,1 1,-1-1,0 1,1-1,-1 1,0-1,1 1,-1 0,0-1,0 1,1 0,-1 0,0 0,0 0,0-1,-28-2,24 3,-18 0,0 1,0 0,0 2,0 1,0 1,1 0,-10 5,-10 5,0 2,2 2,-15 9,47-24,-28 18,34-20,-1 0,1 0,-1 0,1 0,0 1,0-1,0 1,0 0,0-1,-1 4,3-6,0 0,-1 1,1-1,0 1,0-1,0 1,-1-1,1 1,0-1,0 0,0 1,0-1,0 1,0-1,0 1,0-1,0 1,0-1,0 1,1-1,-1 1,0-1,0 0,0 1,1-1,-1 1,0-1,1 1,0-1,0 1,0-1,-1 0,1 1,0-1,0 0,0 0,0 0,0 1,0-1,0 0,0 0,0 0,0-1,0 1,0 0,21-4,0-1,0 0,0-2,-1 0,11-6,-17 6,23-9,-1-2,0-1,-2-2,0-1,24-21,-55 39,1 1,-1-1,0 0,-1 0,1 0,0-1,-4 5,0-1,1 1,-1-1,0 1,0-1,1 1,-1-1,0 1,0-1,0 1,0-1,0 1,0-1,1 1,-1-1,-1 1,1-1,0 1,0-1,0 1,0-1,0 1,0-1,-1 1,1-1,-1 0,1 1,-1-1,0 0,0 1,0-1,0 1,0-1,0 1,0-1,0 1,0 0,0 0,0-1,0 1,0 0,0 0,-1 0,1 0,-19-1,-1 1,0 1,1 0,-1 2,1 0,0 2,0 0,0 1,0 1,-15 6,2 1,0 2,1 2,-19 13,50-31,-40 30,38-27,0 0,-1 0,1 1,0-1,1 1,-1 0,1 0,-1 0,0 2,3-5,-1 0,1 0,-1 0,1 0,0 0,-1 1,1-1,0 0,0 0,0 0,0 0,0 0,0 0,0 1,0-1,1 0,-1 0,0 0,1 0,-1 0,1 0,-1 0,1-1,0 1,0 0,-1-1,1 1,0 0,0-1,0 1,-1-1,1 1,0-1,0 0,0 1,0-1,0 0,0 0,1 0,3 1,0-1,1 0,-1 0,0 0,1-1,-1 0,0 0,1-1,14-4,0-1,-1-1,0 0,0-1,-1-2,8-5,1-3,0-2,-1 0,14-17,-33 31,0 0,0-1,0 0,-1 0,0 0,-1 0,0-1,-1 0,1 0,-2-1,1 1,0-4,-4 11,0 0,0 1,1-1,-1 1,0-1,0 0,0 1,-1-1,1 1,0-1,-1 1,1-1,-1 1,1-1,-1 1,0-1,0 1,1-1,-1 1,0 0,-1-1,0 0,0 1,0-1,0 1,0 0,-1-1,1 1,0 0,-1 0,1 1,0-1,-1 0,1 1,-1 0,-9-1,0 0,0 1,0 0,0 1,-5 1,5 0,0-1,1 2,0 0,-1 0,1 1,1 0,-1 0,1 1,-1 1,1 0,1 0,-1 1,1 0,1 1,6-7,0 1,1 0,0-1,-1 1,1 0,0 0,0 0,0 0,0 0,0 0,1 0,-1 1,1-2,0 0,0 0,0-1,0 1,0 0,0-1,0 1,0 0,1 0,-1-1,0 1,0 0,1-1,-1 1,1-1,-1 1,0 0,1-1,-1 1,1-1,0 1,-1-1,1 1,-1-1,1 0,0 1,-1-1,1 0,0 1,-1-1,1 0,0 0,0 1,-1-1,1 0,0 0,0 0,-1 0,1 0,0 0,7 0,1 0,-1 0,1-1,-1 0,1 0,-1-1,0 0,0 0,0-1,0 0,1-1,17-8,-1-1,17-13,-6 3,-1-1,23-23,-45 35,0 0,-1-1,-1 0,0 0,0-1,-2-1,0 0,0-1,-8 15,-1 0,1 0,0 0,-1 0,1-1,-1 1,1 0,-1 0,0 0,0-1,1 1,-1 0,0 0,0 0,0-1,0 1,-1 0,1 0,0 0,0-1,-1 1,1 0,-1 0,1 0,-1 0,1 0,-1-1,-1 1,0 0,0 0,0 0,0 0,0 0,0 0,0 1,0-1,0 1,0-1,-1 1,1 0,0 0,0 0,-2 0,-10 1,-1 0,1 1,-1 0,1 2,0-1,0 2,0-1,1 2,-1 0,2 0,-9 6,3 0,1 0,0 0,1 2,0 0,1 0,1 2,-9 12,18-22,0 0,0 1,1 0,0 0,0 0,1 1,0-1,0 1,0 0,0 4,3-11,0 0,0 0,0 0,0 0,0 0,0 0,1 0,-1-1,0 1,0 0,1 0,-1 0,1 0,-1 0,0 0,1-1,0 1,-1 0,1 0,-1-1,1 1,0 0,0-1,-1 1,1-1,0 1,0-1,0 1,0-1,0 1,-1-1,1 0,0 0,0 1,1-1,3 1,0 0,0-1,0 0,1 0,-1 0,1 0,10-2,-1-1,0 0,1-1,-1-1,-1 0,1 0,-1-2,0 0,0 0,1-3,1 0,0-1,-1-1,0 0,-1-1,-1-1,0 0,-1 0,1-3,-9 12,0-1,0 1,-1-1,0 1,0-1,0 0,-1 0,0 0,0-1,-1 1,1-4,-2 9,0 0,0 0,0 0,0 0,-1 0,1 0,0 0,-1 0,1 0,-1 0,1 0,-1 1,1-1,-1 0,0 0,1 0,-1 1,0-1,0 0,1 1,-1-1,0 1,0-1,0 1,0-1,0 1,0 0,0-1,0 1,0 0,0 0,0-1,0 1,0 0,0 0,-8 0,1-1,0 1,0 1,-5 0,2 0,-13 1,-1 1,1 1,1 1,-1 2,1 0,0 1,1 1,-15 9,13-5,0 0,1 2,1 1,0 1,1 0,1 2,-10 12,25-25,0 0,0 0,0 1,1 0,0-1,0 2,4-7,-1-1,1 1,0-1,0 1,-1-1,1 1,0-1,0 1,-1-1,1 1,0-1,0 1,0 0,0-1,0 1,0-1,0 1,0-1,0 1,1 0,-1-1,0 1,0-1,0 1,1-1,-1 1,0-1,0 1,1-1,-1 1,1-1,-1 1,0-1,1 0,-1 1,1-1,-1 0,1 1,-1-1,1 0,-1 1,1-1,-1 0,1 0,0 0,0 0,2 1,0-1,0 0,0 0,0 0,0 0,0 0,1-1,-1 0,0 0,19-5,-1-1,0-2,0 0,-1-1,2-2,18-12,36-28,-48 31,-1-1,-1-1,21-25,-46 46,3-1,-1-1,0 0,0 0,-1 0,1-2,-3 6,1-1,-1 1,0-1,1 1,-1-1,0 1,0-1,0 0,1 1,-1-1,0 1,0-1,0 0,0 1,0-1,0 1,0-1,-1 0,1 1,0-1,0 1,0-1,-1 0,1 1,0-1,0 1,-1-1,1 1,0-1,-1 1,1-1,-1 1,1 0,-1-1,1 1,-1 0,1-1,-1 1,1 0,-1-1,0 1,1 0,-1 0,-9-3,0 2,0-1,-1 1,1 1,0 0,0 0,-1 1,0 1,0-2,-5 2,-1 1,1 1,0 0,0 1,0 0,0 1,1 1,0 1,1 0,0 0,0 2,1-1,-2 3,2-1,1 0,-1 1,2 1,0 0,0 0,2 1,0 1,0-1,1 1,1 1,1-1,-4 12,9-24,1-1,-1 1,1 0,-1 0,1-1,0 1,0 0,0 0,0 0,0-1,1 1,-1 0,2 2,-1-4,-1 0,1 1,0-1,0 0,0 0,0 0,0 0,0 0,0 0,1 0,-1 0,0 0,0-1,1 1,-1 0,1-1,-1 1,0-1,1 0,-1 1,1-1,-1 0,1 0,-1 0,1 0,0 0,5 0,0-1,0 0,0 0,0 0,0-1,-1 0,1-1,-1 1,1-1,-1 0,0-1,0 1,16-12,-1 0,11-10,-30 23,28-23,-1-2,6-8,-25 24,0-1,-1 0,-1 0,1-1,-2 0,0 0,2-7,-8 18,-1 0,1 0,0 0,-1 0,1 0,-1 0,0 0,1 0,-1 0,0-1,-1 1,1 0,0 0,-1 0,1 0,-1 0,1 0,-1 0,0-1,-1 1,1 0,-1 1,1-1,-1 0,0 1,0-1,0 1,1 0,-1-1,-1 1,1 0,0 0,0 0,0 0,-1 1,1-1,-2 0,-13-2,-1 0,1 2,-1-1,1 2,-1 0,0 2,1-1,-1 2,-13 4,21-4,-1 1,1 0,0 1,1 0,-1 1,1 0,0 0,0 1,1 0,0 0,0 1,0 1,0 0,1 0,0 1,0 0,1 0,1 0,0 0,0 1,1 0,0 0,1 0,0 2,2-9,1 0,-1 0,1 0,0 0,0-1,1 1,-1 2,0-6,0 1,1 0,-1-1,0 1,0-1,1 1,-1-1,0 1,1 0,-1-1,0 1,1-1,-1 1,1-1,-1 0,1 1,-1-1,1 1,-1-1,1 0,0 1,0-1,0 0,-1 0,1 0,0 0,0 0,0 0,0 0,0 0,0 0,0 0,0-1,0 1,-1 0,1 0,0-1,0 1,0-1,0 1,13-8,1-1,-1-1,-1 0,0 0,5-6,62-65,-60 60,72-82,-71 78,-2-2,-1 0,2-6,-19 32,3-6,0-1,0 1,-1-1,0 0,0-2,-3 9,1 0,-1 0,0 0,1 0,-1-1,0 1,0 0,0 0,0 0,0-1,0 1,-1 0,1 0,0 0,-1-1,1 1,0 0,-1 0,0 0,1 0,-1 0,0 0,1 0,-1 0,0 0,0 0,0 1,0-1,0 0,0 0,0 1,0-1,0 1,0-1,0 1,0-1,0 1,-1-1,-7 0,1-1,-1 1,0 1,0-1,0 1,0 1,0 0,0 0,0 1,-2 0,-9 3,0 1,0 1,-16 8,18-6,1 0,0 1,1 1,0 0,1 1,0 1,1 0,-5 6,10-9,1 1,-1 0,2 0,0 1,0 0,1 0,1 0,0 1,1 0,0 0,1 0,0 1,2-12,1 0,0 0,0 0,0 0,0-1,0 1,0 0,0 0,1 0,-1 0,1 0,-1-1,1 1,0 0,0-1,0 2,0-1,0-1,1 0,-1 0,0 0,1 0,-1 0,0 0,1-1,-1 1,1 0,0-1,-1 1,1-1,-1 1,1-1,0 0,-1 1,1-1,1 0,4 0,1-1,0 1,0-1,-1-1,1 0,-1 0,1 0,-1-1,0 1,0-2,0 1,0-1,14-9,-1 0,-1-1,5-5,14-13,18-19,-44 38,0 0,-1 0,0-1,-1-1,-1 0,0-2,-7 15,-1 0,0 0,0 0,0 0,-1 0,1 0,0 0,-1-1,0 1,1 0,-1 0,0-1,0 1,0 0,-1 0,1-1,0 1,-1 0,0 0,1 0,-1-1,0 1,0 0,0 0,0 0,-1 0,1 1,0-1,-1 0,0 1,1-1,-1 0,0 1,0 0,0-1,0 1,0 0,0 0,0 0,0 0,-2 0,-5-2,-1 1,1 0,-1 1,0 0,1 0,-1 1,0 0,1 1,-10 1,-2 1,0 2,0 0,1 1,0 1,-11 4,2 2,0 0,0 2,-2 3,22-12,0 0,0 0,1 1,0 0,0 0,1 1,0 0,0 1,1-1,0 1,0 0,1 1,0-1,1 1,4-9,-1 1,1-1,-1 0,1 1,-1-1,1 0,0 1,0-1,0 1,0-1,0 1,0-1,0 0,1 1,-1-1,0 1,1-1,-1 0,1 1,-1-1,1 0,0 0,0 1,0-1,1 0,-1 0,1 1,0-1,-1 0,1-1,0 1,-1 0,1 0,0-1,0 1,0-1,0 0,0 1,0-1,0 0,-1 0,2 0,5-1,1 0,0 0,-1 0,0-1,1-1,-1 1,0-1,0 0,0-1,-1 0,5-2,9-8,-1 0,0 0,6-9,3-2,-2-2,-1 0,3-7,-19 21,0 0,-1-1,0 0,-1-1,-1 0,0 0,-2-1,3-6,-8 21,2-7,0 0,-1 1,0-1,0-6,-1 12,0 1,0 0,0-1,0 1,0 0,0-1,0 1,-1 0,1-1,-1 1,1 0,-1 0,1-1,-1 1,0 0,1 0,-1 0,0 0,0 0,0 0,0 0,0 0,0 0,0 0,0 1,-1-1,1 0,0 1,0-1,-2 0,-5-1,-1 1,1 0,-1 0,0 1,0 0,1 0,-1 1,0 0,-5 2,-1 1,1 0,0 0,0 1,0 1,-4 3,-1 2,0 1,1 1,0 0,1 1,1 1,0 1,-2 4,-5 7,1 1,2 1,0 1,1 4,17-31,-13 27,15-28,-1-1,0 1,1 0,-1-1,1 1,0 0,0 0,-1 0,1-1,0 1,1 0,-1 0,0-1,0 1,1 0,-1 0,1-1,0 0,-1-1,1 1,0 0,-1-1,1 1,0 0,0-1,0 1,0-1,-1 1,1-1,0 1,0-1,0 0,0 1,0-1,0 0,0 0,0 0,0 0,0 0,0 0,0 0,1 0,27-5,-27 5,19-6,-1 0,0-2,0 0,-1-2,0 0,0 0,-1-2,5-5,18-15,-2-1,30-34,-51 48,-1-1,7-10,-19 24,-1-1,1 0,-2 1,1-1,-1 0,0-1,-1 1,0-1,0 1,0-4,-1 10,-1 1,0-1,0 0,0 0,0 0,0 1,0-1,0 0,0 0,0 0,0 0,0 1,0-1,0 0,-1 0,1 0,0 1,-1-1,1 0,-1 1,1-1,-1 0,1 1,-1-1,1 0,-1 1,0-1,1 1,-1-1,0 1,1-1,-1 1,0 0,0-1,1 1,-1 0,0-1,0 1,0 0,0 0,-2 0,1 0,0 0,0 1,0-1,0 1,-1-1,1 1,0 0,0 0,0 0,0 0,0 0,1 0,-1 0,0 1,-42 35,2 2,1 1,3 2,1 2,2 1,-11 23,42-63,1 1,0-1,1 0,-1 1,1 0,0 1,2-7,0 1,-1 0,1-1,0 1,0 0,0-1,0 1,0 0,0-1,0 1,1 0,-1-1,0 1,0 0,0-1,1 1,-1-1,0 1,1 0,-1-1,0 1,1-1,-1 1,1-1,0 1,1-1,-1 1,0-1,0 0,0 1,0-1,0 0,1 0,-1 0,0 0,0 0,0 0,0 0,1 0,-1 0,0-1,0 1,0 0,10-3,-1 0,1-1,-1 0,0-1,-1 0,7-4,6-5,-1-1,5-6,-5 2,-1 0,0-1,11-16,-20 22,-1 0,-1 0,0-1,-1 0,-1-1,3-8,-9 21,0 1,0-1,-1 1,1-1,-1 1,0-1,1 1,-1-1,0 1,0-1,-1 0,1 1,-1-1,1 0,-1 2,0 0,0-1,1 1,-1 0,0 0,0 0,0 0,0 0,0 1,0-1,-1 0,1 0,0 1,0-1,-1 1,1-1,0 1,0-1,-1 1,1 0,-1-1,1 1,0 0,-1 0,1 0,-1 0,1 0,-1 1,-9 0,0 0,0 1,0 0,1 0,-1 1,1 1,-9 4,-4 2,0 2,-17 12,15-7,1 1,1 1,0 1,2 1,0 1,2 1,1 0,-3 7,15-21,1 0,0 1,0-1,1 1,1 0,0 0,0 1,1-1,0 0,1 1,0 0,1-1,0 1,1-1,1 8,-2-17,0 0,1 0,-1-1,0 1,0 0,1 0,-1 0,1-1,-1 1,1 0,-1-1,1 1,-1 0,1-1,-1 1,1 0,0-1,-1 1,1-1,0 1,0-1,0 0,0 1,1 0,0-1,0 1,0-1,0 0,1 0,-1 1,0-1,0-1,0 1,1 0,6-2,0 0,0 0,0-1,4-1,5-4,1-1,-1-1,-1 0,0-1,15-13,0-3,-1-1,10-14,-21 21,-1-1,10-17,-23 31,-1-1,0 1,-1-1,0 0,0 0,-1 0,0 0,-1-1,2-6,-4 15,0 0,0 0,0 0,0 0,0 0,0 0,0 0,-1 0,1 0,0 0,0 0,-1 0,1 0,-1 0,1 0,-1 1,1-1,-1 0,0 0,1 0,-1 1,0-1,0 0,-1 0,1 0,-1 0,0 0,1 1,-1-1,0 0,1 1,-1 0,0-1,0 1,0 0,-5-1,-1 1,1 0,-1 1,1 0,-7 1,-3 2,0 1,0 0,1 1,0 1,0 1,0 0,-3 4,-5 3,2 1,0 1,0 1,-4 7,11-10,0 1,1 1,1 1,-6 10,13-19,1 1,0 0,1 0,0 0,1 1,0-1,0 1,1 0,-1 9,3-17,0 0,0 0,0-1,1 1,-1 0,0-1,1 1,0-1,0 1,0 0,0-1,0 1,0-1,1 0,-1 1,1-1,-1 0,1 0,0 0,0 0,0 0,0-1,0 1,1 0,-1-1,0 0,1 1,-1-1,1 0,0 0,-1-1,1 1,0 0,6 1,1-1,-1 0,1 0,-1 0,1-2,-1 1,1-1,-1 0,3-1,0-1,-1 0,1-1,-1-1,0 1,-1-2,1 1,-1-2,0 1,0-1,-1 0,1-2,2-2,1-1,-2-1,0 0,0-1,-1 0,-1 0,2-5,-8 13,0 1,-1-1,0 0,0 0,1-5,-2 9,-1 1,0 0,0-1,0 1,1 0,-1-1,-1 1,1 0,0 0,0-1,0 1,-1 0,1-1,-1 1,1 0,-1 0,1 0,-1-1,0 1,0 0,1 0,-1 0,0 0,0 0,0 0,0 1,0-1,0 0,-2 0,-2-1,0 0,0 0,0 1,0 0,-1 0,1 0,0 1,-1 0,1 0,0 0,-1 0,-9 2,-1 0,1 0,-5 3,4 0,0 1,0 0,1 1,-1 0,2 1,-1 1,1 0,1 1,-1 1,-10 12,10-9,0 1,2 0,0 1,0 0,2 1,0 0,1 0,1 1,-1 3,7-15,0 0,0 0,1 0,0 0,0 0,0 5,1-9,0 0,0-1,1 1,-1 0,0 0,1 0,-1 0,1-1,-1 1,1 0,0-1,0 1,0 0,0-1,0 1,0-1,1 0,-1 1,0-1,1 0,-1 0,1 1,-1-1,2 0,3 2,1 0,0 0,1-1,-1 0,0 0,1-1,-1 0,1 0,0-1,0 1,9-2,-1 1,0-2,0 0,5-2,-3 0,-1-1,1-1,-1 0,-1-1,1-1,-1 0,-1-1,0-1,0-1,-1 0,0 0,-1-2,0 1,9-14,-17 20,-1-1,0 1,0-1,0 0,-1-1,0 1,0 0,-1-1,0 0,0 1,-1-1,0 0,0-3,-1 9,0 1,0-1,-1 1,1-1,0 1,0-1,-1 1,1-1,-1 1,1 0,-1-1,0 1,0 0,0 0,1-1,-1 1,0 0,0 0,-1 0,1 0,0 0,0 0,0 0,-1 1,1-1,0 0,-1 1,1-1,-1 1,1-1,-1 1,1 0,-2-1,-3 1,0-1,0 1,0 0,0 0,0 0,0 1,0 0,-2 1,-16 5,0 1,1 1,0 2,1 0,0 1,0 1,2 1,0 0,0 2,-1 3,4-3,0 0,2 2,0 0,-9 14,16-20,1 1,0-1,1 1,0 0,2 1,-1-1,2 1,-1 3,3-11,0-1,1 1,-1-1,1 1,1 0,-1-1,1 4,0-7,-1 1,1-1,0 0,0 1,0-1,0 0,1 0,-1 1,0-1,1 0,0 0,-1-1,1 1,0 0,0 0,0-1,2 2,2 0,0 0,0-1,1 1,-1-1,1-1,-1 1,1-1,0 0,-1-1,1 1,0-1,0 0,4-1,9-2,0 0,1-1,16-6,-17 4,-1-1,0-1,0-1,-1-1,0 0,-1-1,0-1,1-2,-6 5,-1-1,0 0,-1-1,-1 0,1-1,-2 0,1 0,-2-1,0 0,0 0,1-7,-7 16,1 0,-1-1,0 1,0 0,-1-1,1-2,-1 6,0 1,0-1,0 0,0 0,0 0,-1 0,1 0,0 0,0 0,-1 0,1 0,-1 0,1 0,-1 1,1-1,-1 0,0 0,1 1,-1-1,0 0,1 1,-1-1,0 0,0 1,0-1,0 1,1-1,-1 1,0 0,0-1,0 1,0 0,-10-2,-1 1,1 0,0 1,0 0,-1 1,1 0,0 1,0 0,0 1,0 0,-1 1,-14 5,0 1,1 2,0 0,1 2,0 0,1 2,1 0,-2 4,1 0,1 1,0 1,2 1,1 0,1 2,1 0,-3 9,14-24,0 1,1 0,1 0,-1 0,2 1,0-1,-1 6,4-15,0 0,0 0,-1 0,2 0,-1 1,0-1,0 0,1 0,-1 0,1 0,-1 0,1 0,0 0,0 0,0 0,0 0,1 0,-1 0,0-1,1 1,-1 0,1-1,0 1,-1-1,1 0,0 1,0-1,0 0,0 0,0 0,0-1,0 1,0 0,0-1,3 1,4 1,1-1,0 0,-1-1,1 0,0 0,-1-1,10-2,6-2,0-1,-1-1,0-1,-1-1,0-1,14-9,1-2,0-3,-2-1,12-12,-31 24,-2-1,0 0,12-16,-22 24,-1-1,1 1,-1-1,0 0,0 0,-1 0,0 0,-1-1,0 1,0-1,1-5,-3 12,0 0,0 0,0 0,1-1,-2 1,1 0,0 0,0 0,0 0,0 0,-1 0,1 0,-1 0,1 0,-1-1,1 1,-1 1,1-1,-1 0,0 0,1 0,-1 0,0 0,0 1,0-1,0 0,0 1,0-1,0 0,0 1,0 0,0-1,-1 0,-4 0,1 0,-1 1,0-1,1 1,-1 0,-3 0,0 1,5-1,-31 0,1 1,-1 2,0 1,-22 7,47-8,-1 0,0 1,1 0,0 1,0 0,0 1,-5 3,9-4,0 0,0 1,0-1,1 1,0 0,0 0,0 1,1 0,0 0,0 0,0 2,3-8,0 1,0-1,1 1,-1 0,1 0,-1-1,1 1,-1 0,1 0,0 0,0-1,0 1,0 0,0 0,1 0,-1-1,0 1,1 0,0 0,-1-1,2 2,-1-1,1 0,0-1,-1 1,1 0,0-1,0 1,0-1,1 0,-1 0,0 0,0 0,1 0,-1 0,1 0,-1-1,1 1,13 2,1-1,-1 0,0-1,0 0,1-2,-1 0,0 0,0-2,0 0,0 0,11-5,-10 2,0-1,0 0,0-1,-1-1,0 0,-1-1,0-1,-1 0,0-1,3-4,-10 9,-1-1,0 0,0 0,3-5,-7 9,0 1,-1-1,1 1,-1-1,1 1,-1-1,-1 0,1 0,0 0,-1 0,0 1,0-4,0 6,0 0,-1-1,1 1,0 0,-1 0,1 0,-1-1,1 1,-1 0,0 0,1 0,-1 0,0 0,0 0,0 0,0 1,0-1,0 0,0 0,0 1,0-1,0 0,0 1,0-1,-1 1,1-1,0 1,0 0,-1-1,-5 0,0 0,0 1,1 0,-1 0,-1 0,7 0,-30 2,1 1,0 2,0 0,-27 10,14-1,1 1,-41 22,67-29,1 0,0 1,-10 9,18-13,2 0,-1 0,1 0,-1 1,1 0,1 0,-1 0,1 1,-1 3,4-8,0 0,0 0,0 0,1 0,-1 0,0 0,1 1,0-1,0 0,0 0,0 0,0 1,0-1,0 0,1 0,-1 0,1 0,0 0,-1 0,1 0,0 0,0 0,0 0,1 0,-1 0,0 0,1-1,-1 1,1-1,0 1,0-1,-1 1,1-1,1 1,4 2,1 0,-1-1,1 0,-1 0,1 0,0-1,0 0,7 1,5 0,0-2,0 0,0 0,0-2,0-1,0 0,0-1,0-1,-18 3,1 0,-1 0,0 0,1 0,-1 0,0-1,0 1,0-1,0 1,0-1,0 0,0 0,-1 2,-1-1,0 1,1-1,-1 0,0 1,1-1,-1 1,0-1,0 1,0-1,1 0,-1 1,0-1,0 0,0 1,0-1,0 1,0-1,0 0,0 1,-1-1,1 1,0-1,0 0,0 1,-1-1,1 1,0-1,-1 1,1-1,0 0,-1 1,1 0,-1-1,1 1,-1-1,1 1,-1 0,1-1,-1 1,1 0,-1-1,1 1,-1 0,0 0,1-1,-1 1,0 0,-9-3,0 1,0-1,0 2,0-1,0 2,-1-1,1 1,0 1,-2 0,-12-1,4 0,0 1,1 1,-1 0,-8 3,23-4,0 0,0 1,1-1,-1 1,0 0,1 0,-1 1,1-1,0 1,0 0,0 0,0 0,1 0,-1 1,1 0,0 0,0 0,0 0,-2 4,4-7,1 1,-1 0,0-1,1 1,0 0,-1-1,1 1,0 0,0-1,0 1,0 0,0 0,0-1,1 1,-1 0,1-1,-1 1,1 0,-1-1,1 1,0-1,0 1,0-1,0 1,0-1,0 0,0 1,1-1,-1 0,0 0,1 0,-1 0,1 0,-1 0,1 0,4 2,0 0,1 0,-1 0,1-1,-1 0,1 0,0 0,4-1,0 0,1-1,0 0,-1 0,1-2,-1 1,1-1,-1-1,1 0,-1-1,0 0,-1 0,1-1,-1 0,0-1,0 0,7-7,-5 4,0-1,0 0,-1-1,-1 0,0-1,0 0,-1-1,-1 1,0-2,-1 1,0-1,0-4,-5 13,-1 1,1-1,-1 1,0-1,-1 0,1 1,-1-1,0 0,0-4,-1 7,1 0,-1 0,1 0,-1 0,0 0,0 0,0 0,0 0,0 1,-1-1,1 0,0 1,-1-1,1 1,-1-1,0 1,1-1,-1 1,0 0,0 0,0 0,-2 0,-5-3,0 1,-1 0,1 1,-1 0,1 1,-1 0,0 0,0 1,-4 0,-4 1,0 1,0 1,0 0,-11 4,17-3,0 0,0 1,0 0,1 1,0 0,0 1,1 0,0 0,0 1,1 0,0 1,0 0,1 0,0 1,1 0,0 1,1-1,0 2,4-10,1 0,0 0,0 1,0-1,1 0,-1 1,1-1,-1 0,1 1,0-1,0 1,0-1,0 1,0-1,0 1,1-1,-1 0,1 1,0 0,0-1,1 0,0 0,-1 0,1 0,0 0,0 0,0 0,0-1,1 1,-1-1,0 1,1-1,-1 0,1 0,-1 0,1 0,0 0,1-1,11 4,1-1,0-1,0 0,0-1,0-1,0-1,0 0,8-2,17-4,0-1,28-11,-31 7,-1-1,0-2,18-11,-36 16,-1-1,0-1,-1 0,0-1,-1-1,-1 0,5-7,-15 17,-1-1,-1 0,1 0,-1-1,2-2,-5 7,0 1,1-1,-1 1,1-1,-1 0,0 0,0 1,1-1,-1 0,0 1,0-1,0 0,0 0,0 1,0-1,0 0,0 0,0 1,0-1,0 0,-1 0,1 1,0-1,0 0,-1 1,1-1,-1 0,1 1,0-1,-1 0,1 1,-1-1,1 1,-1-1,0 1,1-1,-1 1,0 0,1-1,-1 1,0 0,1-1,-1 1,0 0,0 0,1 0,-1-1,0 1,-9-1,0 0,0 1,1 0,-1 0,0 1,0 1,1-1,-1 1,1 1,-1 0,1 0,0 1,-1 0,-14 8,2 0,0 1,0 2,-7 6,12-7,0-1,1 2,-2 4,12-13,1 0,0 0,0 1,1 0,0 0,0 0,1 1,0-1,0 1,1 0,1-5,0-1,1 0,0 1,-1-1,1 0,0 1,0-1,0 0,1 1,-1-1,1 0,-1 1,1-1,0 0,0 1,0-1,0 0,0 0,1 0,0 1,0-1,0 1,1-1,-1 0,0 0,1 0,0 0,-1-1,1 1,0-1,1 1,8 2,-1-1,1 0,0 0,0-1,0 0,8-1,-9-1,0 0,0 0,-1-1,1-1,-1 1,1-2,-1 1,1-2,-1 1,0-1,4-3,-6 3,-1 0,0-1,0 0,-1 0,1 0,-1 0,0-1,-1 0,1-1,-1 1,-1-1,1 0,-1 0,3-7,-6 12,0 0,0 0,-1 0,1 0,-1 0,1 0,-1 0,0 0,0 0,0 0,0 0,0 0,0-1,-1 2,1 0,-1 0,1 0,-1 0,0 0,1 0,-1 0,0 0,0 1,1-1,-1 0,0 0,0 1,0-1,0 1,0-1,0 1,0-1,0 1,0 0,0-1,-1 1,1 0,0 0,0 0,0 0,-20-3,0 1,0 2,-1 0,1 1,0 1,0 1,1 0,-7 3,-6 3,1 1,0 2,1 1,-23 13,39-18,0 1,1 0,1 1,-1 1,0 2,6-6,1 0,0 1,1 0,0 0,0 0,1 1,0 0,-4 9,9-16,-1-1,0 1,1 0,-1 0,1-1,-1 1,1 0,0 0,0-1,0 1,0 0,0 0,0 0,0-1,1 1,-1 0,1 0,-1-1,1 1,0 0,0-1,0 1,0-1,0 1,0-1,0 1,0-1,0 0,1 1,-1-1,1 0,-1 0,1 0,-1 0,1 0,-1 0,1-1,0 1,7 2,0 0,1 0,-1-1,1 0,-1-1,9 1,11-1,-1-1,1-1,-1-2,0-1,0-1,0-1,26-9,-43 11,0 0,0-1,-1 0,7-4,-12 6,-1 0,0 0,0 0,0-1,0 1,-1-1,1 0,-1 0,0 0,0 0,1-2,-4 5,1 1,-1-1,0 0,1 1,-1-1,0 1,0-1,1 0,-1 1,0-1,0 0,0 1,0-1,0 0,0 1,0-1,0 0,0 1,0-1,0 0,0 1,-1-1,1 0,0 1,0-1,-1 0,1 1,0-1,-1 1,1-1,-1 1,1-1,-1 1,1-1,-1 1,1-1,-1 1,0 0,1-1,-1 1,1 0,-1-1,0 1,0 0,-4-1,0 0,1 0,-1 0,0 1,0 0,-1 0,2 0,-38-1,0 2,-3 2,33-2,0 1,0 0,0 1,0 0,0 1,1 1,-1-1,1 1,-5 4,13-6,-1-1,0 1,1 0,-1 0,1 1,0-1,0 1,1-1,-3 4,4-6,1 1,-1-1,1 0,-1 0,1 0,-1 0,1 0,0 1,-1-1,1 0,0 0,0 1,0-1,0 0,0 0,0 1,0-1,1 0,-1 0,0 1,1-1,-1 0,1 0,-1 0,1 0,-1 0,1 0,0 0,0 0,0 0,-1 0,1 0,0 0,0 0,0-1,0 1,1 0,3 2,1 0,0-1,0 1,0-1,0 0,0-1,0 0,2 1,52 3,-55-5,17 1,0-1,0-1,0 0,11-4,-21 3,-1-1,0 0,0 0,0-1,0-1,-1 0,1 0,-1-1,3-3,-11 8,0 0,0-1,-1 1,1-1,-1 1,0-1,1 1,-1-1,0 0,0 0,0 0,0 0,0 0,0 0,0-1,-1 3,0-1,0 0,0 0,0 0,-1 0,1 0,0 0,0 1,0-1,-1 0,1 0,-1 0,1 0,0 1,-1-1,1 0,-1 0,0 1,1-1,-1 1,0-1,1 0,-1 1,0-1,0 1,1-1,-1 1,0 0,0-1,0 1,0 0,0 0,1-1,-1 1,0 0,-1 0,-5-1,-1 0,1 0,0 1,-1 0,1 0,-1 1,1 0,0 0,-1 1,-3 1,-13 4,0 2,-9 5,15-7,9-4,1 0,0 0,0 1,1 0,-1 1,1 0,0 0,-5 5,11-10,1 0,0 1,-1-1,1 0,0 1,-1-1,1 0,0 1,0-1,0 1,-1-1,1 1,0-1,0 0,0 1,0-1,0 1,0-1,0 1,0-1,0 1,0-1,0 0,0 1,0-1,0 1,0-1,0 1,1-1,-1 0,0 1,0-1,1 1,-1-1,0 0,0 1,1-1,-1 0,0 1,1-1,-1 0,1 0,-1 1,0-1,1 0,-1 0,1 1,22 6,8-4,0-1,0-1,1-1,-1-2,1-1,71-3,-102 6,0 0,0 0,0 0,-1 0,1 0,0 0,0 0,0 0,0 1,-1-1,1 0,0 1,0-1,-1 0,1 1,0-1,-1 1,0-1,0 0,0 0,0 0,1 1,-1-1,0 0,0 0,0 1,0-1,0 0,0 1,0-1,0 0,0 0,0 1,0-1,0 0,0 1,0-1,0 0,0 0,0 1,0-1,0 0,0 0,-1 1,0 1,0-1,0 1,-1 0,1 0,-1-1,1 1,-1-1,0 1,0-1,-1 1,-16 9,-1-1,-1-1,-2 1,1-2,1 2,-13 8,34-18,-1 1,0-1,0 0,1 1,-1-1,0 1,1 0,-1-1,1 1,-1-1,0 1,1 0,0-1,-1 1,1 0,-1 0,1 0,0-1,0 1,0-1,0 1,0-1,0 0,0 1,0-1,0 0,1 1,-1-1,0 0,0 1,0-1,1 0,-1 0,0 1,0-1,1 0,-1 1,0-1,1 0,-1 0,0 0,1 1,-1-1,1 0,3 2,1-1,0 1,0-1,-1 0,3 0,-1 0,68 11,-40-8,21 7,-55-11,0 0,0 0,0 0,0 0,0 0,0 0,0 0,0 0,0 0,0 0,0 0,0 0,-1 0,1 1,0-1,0 0,0 0,1 0,-1 0,0 0,0 0,0 0,0 0,0 0,0 0,0 0,0 0,0 0,0 0,0 0,0 0,0 0,0 0,0 0,0 0,0 0,0 0,0 0,0 0,0 1,0-1,0 0,0 0,0 0,0 0,0 0,0 0,0 0,0 0,1 0,-10 1,-18 2,19-3,-78 9,105-12,0 0,1-1,7-4,23-4,75-6,-151 18,16-1,-1 1,1 1,0 0,-9 1,14 1,8-1,11 0,104 1,-82-3,-50 0,0 1,0 1,1 0,-1 1,1 0,0 1,0 1,0 0,0 0,1 2,0-1,-10 8,8 0,13-14,1 1,0-1,0 0,-1 0,1 1,0-1,0 0,0 0,-1 1,1-1,0 0,0 1,0-1,0 0,0 1,0-1,0 0,0 1,0-1,0 0,0 1,0-1,0 0,0 1,0-1,0 0,0 0,0 1,0-1,0 0,0 1,1-1,-1 0,0 0,0 1,0-1,1 0,-1 0,0 1,0-1,1 0,-1 0,0 0,0 1,1-1,-1 0,0 0,1 0,-1 0,0 0,1 0,-1 1,0-1,1 0,-1 0,0 0,1 0,8 0,0 1,0-1,0-1,-1 0,1 0,0 0,1-1,16-3,132-12,-176 21,0 1,0 0,1 1,-1 1,1 1,-3 2,-1 0,-22 12,38-19,1-1,0 1,0 0,0 1,0-1,1 0,-1 1,1 1,2-5,1 0,0 1,-1-1,1 0,0 1,-1-1,1 1,0-1,0 0,0 1,0-1,-1 1,1-1,0 0,0 1,0-1,0 1,0-1,0 1,0-1,0 1,0-1,0 1,0-1,0 0,1 1,-1-1,0 1,0-1,0 0,1 1,0 0,-1-1,1 1,0-1,0 1,0-1,0 1,0-1,0 0,0 1,0-1,0 0,0 0,0 0,0 0,5 1,1-1,-1 0,1-1,2 0,19-4,0-1,16-7,-40 11,-9 0,-19 0,8 2,39 1,249-1,-258-1,0-1,0 0,-1 0,1-2,9-3,-8 3,-1 0,1 0,0 2,14-2,-21 4,1-1,-1 0,8-2,-14 2,1 1,-1-1,0 0,0 0,1 0,-1 0,0 0,0 0,0 0,0-1,0 1,0-1,-1 1,1-1,1-1,-3 2,0 1,0 0,0 0,0 0,0-1,0 1,0 0,0 0,0 0,0-1,0 1,0 0,0 0,0-1,0 1,0 0,0 0,0 0,0-1,0 1,0 0,-1 0,1 0,0 0,0-1,0 1,0 0,0 0,-1 0,1 0,0-1,0 1,0 0,0 0,-1 0,1 0,0 0,0 0,-1 0,1 0,0 0,0 0,0 0,-1 0,1 0,0 0,0 0,-14-2,14 1,-37 0,1 0,0 3,0 0,0 3,-17 4,-53 15,-14 9,97-26,19-6,4-3,9-6,18-9,45-23,-27 16,19-14,-35 15,-28 21,1 1,-1 0,0-1,0 1,0-1,0 1,0-1,0 0,0 1,0-1,0 0,-1 0,1 1,-1-1,1 0,-1 0,0-1,0 2,0 0,-1 0,1 0,-1 0,1 1,0-1,-1 0,1 0,-1 1,0-1,1 0,-1 1,0-1,1 0,-1 1,0-1,0 1,1-1,-1 1,0 0,0-1,0 1,0 0,0-1,1 1,-1 0,0 0,0 0,0 0,0 0,-1 0,-1 0,-1 0,1 0,-1 0,1 0,-1 1,1-1,-4 2,5-1,1-1,-1 1,1 0,-1 0,1 0,0 0,-1 0,1 0,0 0,0 0,-1 0,1 0,0 1,0-1,0 0,1 1,-1-1,0 1,1-1,-1 2,1-3,0 0,0 0,0-1,0 1,0 0,0 0,0 0,0 0,0 0,0 0,0 0,0 0,0 0,0 0,0 0,0 0,0 0,0-1,0 1,0 0,0 0,0 0,0 0,0 0,1 0,-1 0,0 0,0 0,0 0,0 0,0 0,0 0,0 0,0 0,0 0,0 0,0 0,0 0,1 0,-1 0,0 0,0 0,0 0,0 0,0 0,0 0,0 0,0 0,0 0,0 0,0 0,0 0,1 0,-1 0,0 0,0 0,0 0,0 0,0 1,0-1,0 0,0 0,0 0,0 0,0 0,0 0,0 0,0 0,0 0,0 0,6-6,5-9,-1-1,-1 1,0-2,-2 1,1-1,0-7,1-6,-1 0,-1 0,0-13,-6 32,3-31,-3 39,-1-1,0 1,-1-1,1 0,-1 1,0-1,1 1,-2-1,0-1,2 5,0 0,0 0,0 0,0 0,0 0,0-1,0 1,0 0,0 0,0 0,0 0,0 0,0 0,0 0,0 0,0 0,0 0,0 0,0 0,0 0,0-1,0 1,0 0,0 0,-1 0,1 0,0 0,0 0,0 0,0 0,0 0,0 0,0 0,0 0,0 0,0 0,0 0,-1 0,1 0,0 0,0 0,0 0,0 0,0 0,0 0,0 0,0 0,0 0,0 0,0 0,-1 0,1 0,0 1,0-1,0 0,0 0,0 0,0 0,0 0,-3 7,0 9,2 33,2-68,-1-1,-1 0,-1 1,-1-1,0 1,-2 0,0 0,-5-11,7 23,3 4,-1 1,0 0,0-1,0 1,0 0,0 0,0 0,0 0,-1 0,1 0,-1 0,-1-1,3 4,-1 0,1 1,-1-1,1 0,-1 0,1 0,0 1,0-1,0 0,-1 1,1-1,1 0,-1 1,0-1,0 0,0 8,2 26,-2-35,0 0,0 0,0 0,0 0,0 0,0 1,0-1,0 0,0 0,0 0,0 0,0 1,0-1,0 0,0 0,0 0,0 0,0 0,1 0,-1 1,0-1,0 0,0 0,0 0,0 0,0 0,1 0,-1 0,0 0,0 0,0 1,0-1,0 0,1 0,-1 0,0 0,0 0,0 0,0 0,1 0,-1 0,0 0,0 0,0 0,0 0,8-7,4-13,-3-1,-1 0,0 0,-2-1,-1 0,0-1,-2 1,0 0,-2-1,-1-14,0 32,-1 1,0-1,0 1,0 0,-1-3,2 6,-1 0,1-1,-1 1,0 0,1 0,-1-1,0 1,0 0,0 0,0 0,0 0,0 0,0 0,0 0,-1 0,1 1,0-1,-1 0,2 1,-1 0,0 0,1 0,-1 0,1 0,-1 0,0 0,1 0,-1 0,0 0,1 0,-1 0,0 1,1-1,-1 0,1 0,-1 1,1-1,-1 0,0 1,1-1,-1 0,1 1,0-1,-1 1,1-1,-1 1,1-1,0 1,-1-1,1 1,0-1,0 1,-1 0,1-1,0 1,0-1,0 1,0 0,-6 26,6-27,-1 3,0 2,1 1,-1-1,1 0,0 1,0-1,0 0,1 1,0-1,1 4,-2-9,0 0,0 0,0 0,0 1,0-1,0 0,1 0,-1 0,0 0,0 1,0-1,0 0,0 0,0 0,1 0,-1 0,0 0,0 1,0-1,1 0,-1 0,0 0,0 0,0 0,1 0,-1 0,0 0,0 0,0 0,1 0,-1 0,0 0,0 0,0 0,1 0,-1 0,0 0,7-6,5-11,-12 16,6-11,-1-1,0 0,-1 0,0 0,-1 0,0-1,-1 0,-1 1,0-1,-1 0,-1 0,0 1,-1-1,0 0,-2-2,2 10,0 1,-1-1,0 1,0 0,0 0,-1 0,1 0,-1 0,-3-2,-9-11,14 15,0 0,0 0,1-1,-1 1,1 0,0-1,0 1,0-1,0 1,0-1,1 1,0-1,1-47,0 26,0-369,0 389,-1 0,1 0,0 0,1 0,-1 0,1 0,0 1,0-1,1 0,1-1,0-1,-1-1,1 1,1-8,-4 13,-1-1,1 1,-1 0,1-1,0 1,0 0,0 0,1-1,-1 1,0 0,1 0,-1 1,1-1,0 0,0 0,-1 1,1-1,0 1,1-1,-1 1,0 0,0 0,0 0,1 0,-1 0,1 1,-1-1,2 0,13-3,1-2,-1 0,0-1,13-7,16-7,-34 17,-10 4,-8 3,-10 6,-1-2,0 0,-1 0,-6 0,17-4,1 0,-1 0,1 0,-1 1,1 0,1 1,-1-1,0 1,-2 3,-25 19,10-10,0 1,-11 13,-13 10,41-36,-1-1,0 1,-7 2,6-3,1 0,-1 1,-4 4,-16 12,19-15,0 1,0 0,0 0,1 1,1 0,-1 0,1 1,-3 5,9-13,1 0,-1-1,1 1,-1 0,1 0,-1 0,1-1,0 1,0 0,-1 0,1 0,0 0,0 0,0 0,0 0,0 0,0 0,0 0,0-1,0 1,0 0,1 0,-1 0,0 0,1 0,-1 0,1-1,-1 1,1 0,-1 0,1 0,-1-1,1 1,0 0,-1-1,1 1,0-1,0 1,0-1,-1 1,1-1,0 1,0-1,0 0,0 1,0-1,0 0,0 0,0 0,0 0,0 0,3 1,1 0,0-1,0 0,0 0,0 0,0-1,0 1,0-1,3-1,8-5,-1 0,-1 0,1-1,-1-1,12-10,-18 12,-1 1,0-1,0 0,2-5,-2 5,-1-1,1 1,5-4,-9 9,1-1,-1 1,0 0,0 1,1-1,-1 1,1-1,0 1,-1 0,1 0,3 0,-15 3,1 0,0 0,-1 0,1 1,-5 3,-43 24,31-17,8-4,-13 6,1 2,-24 18,46-30,0-1,-1 0,1-1,-1 1,0-1,4-2,0 1,-1-1,1 0,-1 0,1-1,-1 1,0-1,1 1,-1-1,1 0,-2-1,5 2,0-1,-1 0,1 0,-1-1,1 1,0 0,-1 0,1 0,-1 0,1 0,0 0,-1 0,1 0,0-1,-1 1,1 0,0 0,-1-1,1 1,0 0,-1 0,1-1,0 1,0 0,0-1,-1 1,1 0,0-1,0 1,0 0,0-1,-1 1,1 0,0-1,0 1,0-1,1 0,-1-1,0 1,1 0,-1 0,1 0,-1 0,1 0,-1 1,1-1,0 0,0-1,23-20,2 7,-19 11,0 0,0 0,5-6,-10 9,0-1,-1 1,1-1,0 0,-1 0,0 0,0 0,1 0,-1 0,0 0,0 0,-1 0,1 0,0 0,-1-2,1 2,-1 0,0-1,1 1,-1 0,0-1,0 1,0-1,-1 1,1 0,-1-1,1 1,-1 0,0 0,0-1,-1-1,1 3,0 0,-1-1,1 1,0 0,-1 0,1 0,-1 0,0 0,1 0,-1 0,0 1,1-1,-1 1,0-1,0 1,0-1,0 1,1 0,-1 0,-2 0,-41-1,-41 5,84-4,-1 0,1 0,0 1,0-1,-1 1,1-1,0 1,0 0,0 0,0 0,0 0,0 0,0 0,-1 1,1 1,-1-1,1 1,0 0,1 0,-1 0,0 0,1 0,0 0,-1 1,0 1,-1 0,0-1,-1 1,1-1,-1 0,1 0,-1 0,0 0,-1-1,-2 3,0-1,0 1,1-1,0 1,-1 3,4-5,1-1,-1 1,0-1,0 0,0 0,-1 0,1 0,-1 0,1-1,-1 1,0-1,0 0,0 0,0-1,-5 2,-1 1,0 0,0 0,0 1,0 1,1-1,0 2,0-1,1 1,-2 1,-3 3,-1 0,0-2,-3 2,-38 20,44-25,1 0,1 0,-1 1,1 0,0 1,-3 3,4-5,8-9,11-12,-1 7,0 0,0 1,0 0,1 1,0 0,3-1,-2 2,0-1,-1-1,0 0,0-1,8-7,-4 0,-10 9,1 1,0-1,0 1,0 0,0 0,1 1,0 0,0 0,1 0,-1 1,-1 0,1-1,-1 0,0 0,0 0,0-1,3-3,34-39,-29 30,1 1,2 0,14-14,-10 10,14-10,-26 22,-1-1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7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8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1499 556,'0'-134,"0"385,0-453,4 183,-1 16,0 12,1 33,-3-1,-2 36,0-15,1 193,1-279,1-1,5-15,1-19,-2-78,-6 135,-1 329,2-176,-1-160,1 0,0 0,3-7,2-13,2-58,-3-31,-6-87,1 104,0 410,-1-403,2-105,3 157,2 1,2-3,-3 21,-5 63,1-11,-1-2,0 13,-1 1,-3-1,-1 2,-3 19,3-1,3 1,2 14,1-24,4-67,-1 6,18-51,-4-1,-2 0,-3-2,2-44,-12 72,-1 0,-3-22,0 160,-6 34,3-76,-2 19,1-7,3 3,2-195,6-1,7-12,-11 119,6-33,-3-1,-2 0,-2-18,-1 187,-1-49,1 297,-1-441,3-127,2 140,2-1,6-19,-6 36,-2 0,-1-37,-3 56,0 38,-3 74,-6 32,1-27,3 11,7-409,-3 164,1 139,0 0,0 0,0 0,0 0,0 0,-1 0,1 0,-1 0,1 0,-1 0,0 0,0 1,0-1,0 0,-1-1,1 2,-1 0,1 0,-1 0,1 0,-1 0,1 0,-1 1,0-1,0 0,1 1,-1 0,0-1,0 1,0 0,1 0,-1 0,-1 0,1-1,1 1,-1 0,0 0,0 0,1 0,-1 0,0 0,1 0,-1 1,0-1,1 1,-1-1,0 1,1-1,-1 1,1 0,-1 0,1 0,0 0,-1 0,1 0,0 0,-1 0,1 1,0-1,0 0,0 1,0-1,1 1,-1-1,0 1,1-1,-1 1,1-1,-1 1,1 0,0-1,-1 1,1 0,-1 5,-1 0,1-1,-2 1,1 0,-1-1,0 0,0 0,-1 0,1 0,-1 0,-1-1,1 1,-1-1,0 0,0-1,-3 3,4-6,1 1,0-1,0 0,-1 0,1 0,-1 0,-1 0,2-1,3-1,15-5,-4 1,-11 5,0 0,0 0,0 0,0 0,0 0,0 0,0 0,0 0,0 0,0 0,0 0,0 0,0-1,0 1,0 0,0 0,0 0,0 0,0 0,0 0,0 0,0 0,0 0,0 0,0 0,0 0,0-1,0 1,0 0,0 0,0 0,0 0,0 0,0 0,0 0,0 0,0 0,0 0,0 0,0 0,0 0,-1 0,1 0,0 0,0 0,0 0,0 0,0 0,0 0,0 0,0 0,0 0,0 0,0 0,0 0,-1 0,1 0,0 0,0 0,-22-3,6 2,15 0,1 1,-1 0,0 0,1 0,-1 0,1 0,-1 0,1-1,-1 1,1 0,-1 0,1-1,-1 1,1-1,-1 1,1 0,-1-1,1 1,-1-1,1 1,0-1,-1 1,1-1,0 1,0-1,-1 1,1-1,0 1,0-1,0 1,0-1,0 0,0 1,-1-1,1 1,1-1,-1 1,0-1,0 0,0 1,0-1,0 1,0-1,1 1,-1-1,0 1,1-1,-1 1,0-1,1 1,2-5,0 1,0 1,0-1,1 0,2-1,-3 2,-3 3,0 0,1 0,-1 0,0 0,0 0,0 0,0-1,0 1,1 0,-1 0,0 0,0 0,0 0,0 0,0-1,0 1,0 0,0 0,0 0,0 0,0-1,0 1,0 0,0 0,0 0,0 0,0-1,0 1,0 0,0 0,0 0,0 0,0-1,0 1,0 0,0 0,0 0,0 0,0-1,0 1,-1 0,1 0,0 0,0 0,0 0,0 0,0 0,0-1,-1 1,1 0,0 0,0 0,0 0,0 0,-1 0,1 0,0 0,0 0,0 0,0 0,-1 0,1 0,0 0,0 0,0 0,0 0,-1 0,1 0,-21-1,5-1,17 2,-1-1,1 0,-1 0,1 1,0-1,0 0,-1 1,1-1,0 0,0 1,0-1,-1 1,1-1,0 1,0 0,0-1,1 0,19-9,0 1,0 0,1 2,7-2,-107 9,60 1,29-2,-42 3,0-1,-9-3,-11 1,-12 0,0 0,-8 4,64-2,1 0,-1 0,0 1,1 0,-1 1,-2 1,-22 7,-5-3,36-8,4 0,0 1,-1-1,1 0,0 0,-1 0,1-1,0 1,16-8,-12 5,-1 0,0 1,1 0,-1 0,1 1,2 0,5-1,0 0,1-1,-2 0,1-1,0-1,-1 0,8-4,7-6,0-1,22-17,-40 26,-1 2,1 0,1 0,-1 0,0 2,1-1,0 2,1-1,16-4,-6 0,-1-1,7-4,-16 7,-10 3,-1 1,0 0,0-1,0 1,0-1,0 1,0-1,-1 0,2-1,-2 1,1 1,-1-1,1 0,-1 1,1 0,0-1,0 1,-1 0,1 0,0 0,0 0,0 0,0 0,1 0,21-4,-15 4,-1-1,1 0,-1 0,1-1,-1 0,0-1,2-1,-5 3,-1 0,1 0,0 1,0 0,0-1,0 2,0-1,0 0,0 1,1 0,50 3,-54-3,0 0,1 1,-1-1,0 1,0-1,0 1,0 0,0-1,0 1,-1 0,1 0,0 0,0 1,-1-1,1 0,0 1,-1-1,0 1,1-1,-1 1,0 0,1 0,-2 0,1 0,0-1,-1 1,1 0,-1 0,0 0,0 0,1 0,-1 0,0-1,-1 1,1 0,0 0,-1 0,1 0,-1 0,1-1,-1 1,0 0,0 0,0-1,0 1,0 0,-8 9,0-1,0 0,-1 0,-6 4,5-4,1 0,0 0,0 1,0 1,-8 17,13-22,1 1,-1 0,0-1,-1 0,0 0,0-1,-1 0,0 0,7-6,0 1,0-1,0 0,0 0,-1 0,1 0,0 0,0 1,0-1,0 0,-1 0,1 0,0 0,0 0,-1 0,1 0,0 0,0 0,0 0,-1 0,1 0,0 0,0 0,-1 0,1 0,0 0,0 0,0 0,-1 0,1 0,0 0,0 0,0-1,-1 1,1 0,0 0,0 0,0 0,0 0,-1-1,1 1,0 0,0 0,0 0,0 0,0-1,0 1,-1 0,1 0,0 0,0-1,0 1,0 0,0 0,0 0,0-1,0 1,0 0,0 0,0-1,0 1,0 0,2-15,-1 12,1 0,0 0,0 0,0 0,0 0,1 0,-1 0,1 1,0-1,17-19,-15 14,8-14,-12 22,-1-1,1 0,-1 0,0 0,1 0,-1 0,0 0,0 0,0 1,0-1,1 0,-1 0,-1 0,1 0,0 0,0 0,0 0,0 0,-1 0,1 0,0 0,-1 1,1 0,-1-1,1 1,0-1,-1 1,1 0,-1-1,1 1,-1 0,0 0,1-1,-1 1,1 0,-1 0,1 0,-1 0,0 0,1 0,-1 0,1 0,-1 0,0 0,1 0,-1 0,1 0,-1 0,1 0,-1 0,0 1,-22 9,11-5,-26 2,32-7,0 1,1 0,-1 0,0 0,1 1,-1 0,1 0,-5 2,4-1,0 0,0 0,0-1,0 0,-1 0,1-1,-1 1,-2-1,-9 0,-1 0,-6-1,14-1,3 2,1 0,-1 1,0-1,1 1,-1 1,1-1,-1 1,1 1,-5 2,0 0,0 0,-11 2,-19 4,-31 9,-27 14,47-9,41-19,1 0,-2-2,1 1,-1-1,-7 1,10-3,0 0,0 1,0 0,1 0,-1 1,1 0,0 1,1 0,-1 0,1 1,1 0,1-2,0-1,0 0,0 0,-7 3,8-5,0 0,1 1,-1 0,1 0,0 0,0 0,0 1,0-1,1 1,-3 3,-9 13,0-2,-1 0,-6 4,3-2,1 0,-8 11,14-15,-1 0,-3 0,4-4,1 1,0 0,-2 6,2-4,-1 0,-5 4,15-16,-6 5,1-1,-1 0,-7 4,8-6,1 0,-1 0,1 0,1 1,-1 0,1 0,-2 4,-29 38,27-37,0 0,1 1,1-1,0 1,-5 12,-1 12,1 6,1-6,-4 6,11-33,0-1,-1 1,-1-1,1 0,0-2,1 1,0-1,0 1,0 0,1 0,1 0,-1 0,1 1,-1-1,0 0,0 0,-1 0,1-1,-1 1,-1-1,0 0,0 0,0 0,-4 3,-77 81,83-87,0 0,1 0,-1 0,1 1,0-1,0 1,1-1,-1 1,1 0,0 0,0-1,0 1,0 0,1 0,-1 0,1 2,2-3,1-7,3-9,0-3,0 0,2 0,-1 1,3-2,4-9,6-19,-10 23,0 0,2 1,3-5,10-13,-1-4,9-15,-15 39,-16 17,-1 1,1 0,0-1,0 0,-1 1,1-1,-1 0,1 0,-1 0,0 0,0 0,0 0,0 0,0 0,-1 0,1-1,-2 3,-1 1,1-1,-1 1,1-1,-1 1,1 0,0 0,-1-1,1 1,0 0,-1 1,-29 28,-8 6,23-23,2 1,-1 1,-1 4,-18 17,29-30,0 1,0-1,0 1,1 0,0 1,1-1,0 1,0-1,0 1,0 3,-6 17,3-13,-1-1,0-1,-7 9,7-12,1 1,0 0,0 0,2 0,-4 11,5-13,3-13,5-15,28-52,40-60,-69 123,0 0,-1 0,0 0,0-1,-1 1,0-1,-1-3,5-16,-3 19,0-1,1 1,1 0,-1 1,6-8,6-13,-12 21,-13 20,7-11,-5 5,0 1,0 0,1 0,0 0,0 1,1 0,0 0,0 0,1 1,-42 86,10-22,28-60,0 1,0-1,-2 0,-1 1,4-6,0 1,1 0,0 0,0 0,1 1,1 0,-1 0,-1 10,6-21,2-9,0 0,1 0,0 1,1-1,0 1,2-4,1 3,-1-1,4-9,-6 11,0 0,1 0,0 1,5-6,5-5,63-71,-75 87,-1-1,1 1,-1-1,0 0,0 0,0 0,0 0,0 0,-1 0,0 0,0 0,0-1,-1 1,1-2,5-24,-4 23,0 1,1 0,0 0,0 0,3-3,-2 3,0-1,0 0,-1 1,1-4,29-82,-16 58,-40 106,-15 36,34-99,-1 0,1 0,-2-1,0 1,-16 28,15-23,-1 0,-1 0,0-1,-1-1,0 1,-1-2,-4 4,15-14,-1 0,0 0,0-1,1 1,-1 0,0-1,0 1,0 0,0-1,0 1,0-1,0 1,0-1,0 0,0 1,1-1,0 0,-1-1,1 1,0 0,0 0,-1 0,1 0,0-1,0 1,0 0,0 0,-1-1,1 1,0 0,0 0,0 0,0-1,0 1,0 0,0-1,0 1,0 0,0 0,0-1,0 1,0 0,0 0,0-1,0 1,0 0,0 0,0-1,0 1,1-7,1 1,-1-1,2 1,-1-1,37-84,-8 22,-27 61,1 0,0 0,0 1,1-1,0 1,4-3,13-17,-22 26,5-7,1 0,-2 0,1 0,-1-1,-1 0,1 0,-2 0,1 0,1-10,-3 13,-1 1,1 0,0-1,0 1,1 0,-1 0,1 0,0 0,1 1,-1-1,1 1,0 0,0 0,0 0,1 0,0 1,-1 0,5-2,-9 4,0 1,0 0,0 0,1-1,-1 1,0 0,0 0,1 0,-1 0,0-1,0 1,1 0,-1 0,0 0,1 0,-1 0,0 0,1 0,-1-1,0 1,0 0,1 0,-1 0,0 0,1 1,-1-1,0 0,1 0,-1 0,0 0,1 0,-1 0,0 0,0 0,1 1,-1-1,0 0,1 0,-1 1,0 0,1 0,-1 0,0 0,0 0,0 0,0 0,0 0,0 0,0 0,0 0,0 0,-1 0,-8 29,-7 2,19-37,0-1,-1 1,0-1,0 1,-1-1,1 0,-1 0,0 0,-1 0,1 1,1-1,-1 0,1 0,0 1,0-1,1 1,-1 0,4-5,42-47,-45 53,0 1,0-1,1 1,-1 0,1-1,0 2,0-1,0 0,0 1,0 0,2-1,6-1,0 0,0 0,9 0,-15 3,-1-1,0 0,0 0,0 0,-1 0,1-1,0 0,-1 1,3-4,7-5,-1-2,2-2,25-22,-17 19,-1-1,-1-1,18-21,-15 17,-18 19,0-1,0 0,-1 0,0 0,0-1,7-9,1 0,0 1,1 0,14-11,-21 22,-1 0,1 0,0 0,0 1,0 0,0 0,0 0,1 1,-1 0,1 1,3-1,2 0,1-1,-1-1,1-1,49-21,-29 16,-29 9,1 0,-1 0,1-1,-1 0,0 0,5-2,-2-1,1 1,0 1,0-1,1 1,3 0,-3 1,-1-1,1 0,-1-1,0 0,4-2,-7 3,-1 1,1 0,1 0,-1 0,0 0,0 1,1 0,-1 1,5-1,-3 1,0-1,0 0,0-1,0 1,6-4,23-5,-26 7,-1 0,1 0,5-4,-13 6,-1 0,1-1,0 1,-1-1,1 0,-1 0,0 0,1 0,-1 0,0-1,0 1,-1 0,1-1,1-1,-3 3,0 1,0 0,0 0,0-1,0 1,0 0,0 0,0-1,1 1,-1 0,0 0,0-1,0 1,0 0,0-1,0 1,-1 0,1 0,0-1,0 1,0 0,0 0,0-1,0 1,0 0,-1 0,1 0,0-1,0 1,0 0,0 0,-1 0,1-1,-12-3,-15 3,24 1,-10 2,1-1,0 1,-1 1,1 0,0 1,0 0,-5 4,-33 10,0-8,35-8,0 1,-7 2,17-3,0 0,0 0,1 0,-1 0,0 1,1-1,0 1,0 0,-2 2,-8 7,-1-1,-15 8,-19 15,41-27,2-4,1 1,1 1,-1-1,0 1,1 0,0 0,-6 8,0 1,-1-2,0 1,-3 0,9-10,1 0,-1 0,1 0,-1-1,0 0,-2 1,3-2,0 1,0 0,0 0,0 0,0 0,0 1,0-1,1 1,-3 2,-6 11,9-13,1 0,0 0,-1 0,0 0,0 0,0 0,0-1,-4 3,-2 0,0 1,0 0,1 1,0 0,0 0,-2 3,5-5,-1 1,1-1,-1-1,-1 1,1-1,-1 0,1 0,-1 0,0-1,0 0,-1-1,1 0,-1 0,1 0,-1-1,-2 0,4 0,-1 1,1-1,-1 1,1 0,0 1,0 0,-6 3,-38 26,37-22,-1 0,-13 5,44-27,0-1,-1-1,2-3,-8 5,2-1,0 0,1 1,0 1,3-2,10-7,18-18,-6 4,-28 25,1-1,1 1,0 0,0 0,1 1,10-4,-18 9,0 0,0 0,0-1,0 1,0-1,2-4,-4 5,0 0,0 1,0-1,0 1,0-1,1 1,-1 0,1 0,0 0,-1 1,1-1,0 1,0 0,0 0,2 0,10-2,-1 0,1-1,-1 0,0-1,0-1,0 0,-1-1,7-5,-14 8,-1 0,0-1,0 0,0 0,-2 1,0 1,0 0,0 0,0 0,0 0,1 1,-1 0,1 0,0 0,2-1,49-8,-31 7,0-1,6-4,-8 0,-19 7,0 0,0 1,1-1,-1 1,0-1,1 2,-1-1,4 0,2 0,-4 2,-1-2,1 1,0-1,-1 0,1 0,0 0,-1-1,0 1,1-1,3-3,129-61,-136 66,-1-1,0 1,0-1,0 0,0 1,0-1,0 0,0 0,0 0,0 0,0 0,0 0,0 0,-1 0,1 0,0-1,-1 2,0-1,0 1,0 0,0-1,0 1,0 0,0 0,0-1,0 1,0 0,0 0,0 0,-1-1,1 1,0 0,0 0,0-1,0 1,-1 0,1 0,0 0,0 0,0-1,-1 1,1 0,0 0,0 0,-15-4,1 3,-1 0,0 1,0 1,1 0,-1 1,1 0,-1 2,-12 3,-105 36,94-26,4 0,15-11,1 2,0-1,1 2,-15 10,-1 2,14-10,1 1,1 1,-16 15,28-24,0 0,0 0,0-1,-6 3,-16 12,7-1,15-12,-1 1,1-1,-2 0,1-1,0 0,-1 0,0 0,0-1,0 0,-1 1,2-2,0 0,1 1,-1 0,1 0,0 0,0 1,0 0,1 0,-1 0,1 0,0 1,-2 3,-1-1,1 0,-1 0,-1 0,-4 2,-2 0,0-1,-1-1,0-1,1 0,1 1,0 0,-8 5,-43 31,34-25,-1 0,18-9,0-1,-1 0,-2 1,5-4,0 1,1 1,0-1,0 2,1-1,-1 2,-4 4,4-3,0 0,0 1,1 0,0 0,1 1,0 0,0 2,5-6,0 1,1-1,-2 5,3-6,0-1,-1 0,0 0,-1 0,1 0,-1 0,-4 5,1-1,-1 1,2 0,-1 0,1 0,1 1,-1 4,2-9,1 0,-1 0,-1-1,0 1,0-1,0 0,0 0,-3 1,-9 10,0-1,-2 0,-20 20,31-28,3-4,8-10,44-64,-27 35,-13 22,0 0,1 0,1 0,0 1,2-2,-7 9,0-1,-1 1,0-1,0 0,-1 0,2-4,-3 5,0 0,1 1,0-1,0 0,0 1,1-1,0 1,-1 0,1 0,1 1,-1-1,12-6,1-1,-1-1,7-6,12-11,-17 14,0 0,-1-2,-11 12,-1-1,1-1,-2 1,1-1,-1 0,0 0,0 0,-1 0,0 2,-1 1,1 0,0 0,0 0,0 1,0-1,1 1,0-1,-1 1,1 0,0 0,3-1,-2 2,-1-1,1 0,-1-1,0 1,0-1,-1 1,1-1,-1 0,0-1,0 1,2-3,6-24,-8 22,1 0,0-1,1-1,0 1,1 1,1-1,-1 1,1 0,1 0,0 1,0 0,1 1,0-1,0 2,1-1,0 1,0 1,0-1,1 2,6-3,2 3,0 0,11 0,-17 2,0 0,1 0,-1-1,0-1,-1 0,6-3,16-14,-28 17,0-1,0 2,0-1,0 1,0 0,5-1,-7 2,24-8,-27 10,0 0,1-1,-1 1,0-1,0 1,0-1,0 0,-1 1,1-1,0 0,0 0,0 1,0-1,-1 0,1 0,-1 0,1 0,0 0,-1 0,1 0,-1-1,0 2,0-1,-1 1,1-1,0 1,0-1,-1 1,1-1,0 1,-1 0,1-1,-1 1,1-1,-1 1,1 0,-1-1,1 1,-1 0,1 0,-1-1,1 1,-1 0,1 0,-1 0,1 0,-1-1,0 1,1 0,-1 0,1 0,-1 0,-22-1,20 1,-3 0,-1 1,0-1,0 1,0 0,1 1,-1 0,0 0,1 0,0 1,-1 0,0 0,-1 2,-1 1,1 0,1 0,-1 0,1 1,0 0,-2 4,-19 17,22-23,1-1,-1 2,2-1,-1 0,0 1,1 0,0 0,1 0,-1 2,1-3,0 1,0-1,0 0,-1 0,0 0,-2 2,2-2,0-1,0 1,1 0,-1 0,1 0,1 0,-1 2,0 0,0 1,0-1,-1 1,0-1,0 0,-1 0,0-1,0 1,-1-1,-10 12,6-7,-1-1,-9 8,16-15,-1 0,1 0,-1 0,0-1,0 0,0 0,0 0,0 0,-4 0,-1 1,0 0,0 1,0 0,1 1,-3 2,-18 8,20-10,1 0,-1 1,1 0,0 1,-27 17,35-23,1-1,-1 0,1 1,-1-1,1 0,-1 0,1 1,-1-1,1 0,-1 0,1 0,-1 1,1-1,-1 0,1 0,-1 0,0 0,1 0,-1 0,1 0,-1 0,1 0,-1-1,1 1,-1 0,0 0,1 0,-1-1,1 1,-1 0,1 0,-1-1,1 1,0-1,0 0,0 1,0-1,0 0,0 1,0-1,0 0,0 1,0-1,0 0,0 1,1-1,-1 0,0 1,0-1,1 0,-1 1,0-1,1 1,-1-1,1 1,-1-1,1 1,-1-1,1 1,27-24,-23 20,0 0,-1 0,1 0,-1-1,1 1,-2-1,1 0,0-1,28-41,-23 36,-1-1,0 0,-1 0,5-11,-10 18,10-22,-11 25,0 0,0 0,0 0,0 0,0 0,1 1,-1-1,1 0,-1 1,3-2,-4 3,0 0,1 0,-1 0,0 0,0 0,1 0,-1 0,0 0,0 0,1 0,-1 0,0 0,1 0,-1 0,0 1,0-1,0 0,1 0,-1 0,0 0,0 1,1-1,-1 0,0 0,0 0,0 1,0-1,1 0,-1 0,0 0,0 1,0-1,0 0,0 0,0 1,0-1,0 0,0 1,0-1,0 0,0 0,0 1,0-1,0 0,0 0,2 15,-2-14,0 7,0 0,0 0,0-1,-1 1,-1 0,0 1,1-5,0-1,0 1,-1-1,0 1,0-1,0 0,0 0,0 0,-1 0,1 0,-1-1,0 1,0-1,0 1,-2 0,1 1,-1-1,0 1,1-1,-1-1,-1 1,-1 0,5-2,1-1,0 1,-1-1,1 0,0 0,-1 0,1 0,0 0,-1 0,1 0,-1 0,1 0,0 0,-1-1,1 1,0-1,-1 1,1-1,0 1,0-1,0 0,-1 0,1 1,0-1,0 0,0 0,0 0,0 0,0 0,-5-7,7 10,13 12,-1-4,1 0,0-1,13 6,21 13,-46-26,0-1,1 1,-1 0,0 0,0 1,0-1,0 0,0 0,0 3,4 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9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557 1076,'0'2,"0"0,1 0,-1 0,1 0,-1 0,1 0,0-1,0 1,0 0,0 0,0-1,0 1,1-1,-1 1,1-1,0 1,29 23,-23-19,67 53,-44-33,-8-11,-19-13,-1-1,1 2,-1-1,0 0,0 1,1 0,-2-1,-1-1,0 1,0 0,0-1,0 1,-1 0,1-1,0 1,-1 0,1 0,-1 0,1 0,-1 0,0-1,0 3,0 0,-1-1,1 1,-1-1,0 1,0-1,-1 0,1 1,-1-1,1 0,-1 0,0 0,0 0,-1 0,1 0,0-1,-1 1,0-1,0 0,0 0,0 1,-7 4,0-1,0 0,-1 0,0-1,-5 2,8-4,-1-1,0 1,0-2,0 1,0-1,0 0,0-1,-1 0,0-1,3-1,11-3,15-3,-19 7,31-10,0 1,0 2,1 1,25-3,-215 12,255-3,0-5,56-11,-193 32,-5 1,18-10,-18 2,25-6,0 2,1 0,-1 1,0 2,12-2,12-1,17 1,53-2,21-4,-44 0,-143 1,183-12,1 4,39 4,-253 5,187 0,-14 0,12-3,-112 11,103-6,212-4,-242 5,-16 2,-8-6,0 0,-1 1,1-1,0 0,0 1,0-1,0 0,0 1,-1-1,1 0,0 1,0-1,-1 0,1 1,0-1,0 0,-1 0,1 1,0-1,-1 0,1 0,0 0,-1 0,1 1,0-1,-1 0,1 0,-1 0,-7 3,0-1,0 0,0-1,0 0,0 0,0 0,0-1,-1 0,1-1,-2 0,-3 0,1 0,-1 2,1-1,-1 2,-32 7,29-5,-1-1,1-1,-1 0,-6 0,-14-3,2 1,0 0,-1 3,1 1,5-1,23-3,0 1,0 0,0 0,0 0,1 1,-1 0,1 1,-1-1,1 1,-2 1,1 0,-8 4,14-8,1 0,-1 0,1 1,0-1,-1 0,1 1,-1-1,1 0,0 1,-1-1,1 0,0 1,-1-1,1 1,0-1,0 1,-1-1,1 1,0-1,0 1,0-1,0 1,0-1,0 1,0-1,1 1,-1-1,1 1,-1-1,1 1,-1-1,1 0,-1 1,1-1,0 0,-1 1,1-1,-1 0,1 0,0 1,-1-1,1 0,0 0,-1 0,1 0,0 0,0 0,20 1,-18-1,283 1,-131-3,-123 2,-7-1,19 3,-43-2,-1 0,1 0,0 0,-1 0,1 0,0 0,-1 0,1 0,0 1,-1-1,1 0,-1 0,1 1,0-1,-1 0,1 1,-1-1,1 1,-1-1,1 0,-1 1,0-1,0 1,0-1,0 1,0-1,0 1,0-1,0 0,0 1,0-1,0 1,0-1,0 0,0 1,0-1,-1 0,1 1,0-1,0 0,0 1,-1-1,1 0,0 1,0-1,-1 0,-1 3,-1-1,0 1,0-1,0 0,0 0,0 0,0-1,-10 5,0-1,0-1,0 0,0-1,-1 0,1-1,-14 0,-21 0,-31-4,10 0,35 2,-76-1,-9-5,-56-11,175 17,-1 0,1 0,-1 0,0 0,1 0,-1 0,1-1,-1 1,1 0,-1 0,0 0,1-1,-1 1,1 0,-1-1,1 1,0 0,-1-1,1 1,0 0,0-1,0 1,0 0,0 0,0-1,0 1,0 0,0 0,0-1,0 1,0 0,0 0,0 0,0-1,0 1,0 0,1 0,-1 0,0-1,0 1,0 0,0 0,1 0,-1-1,0 1,0 0,1 0,1-2,0 1,0-1,1 1,-1 0,0 0,1 0,1 0,36-11,1 3,0 1,40-2,-80 10,-1 1,1-1,0 0,-1 0,1 0,-1 0,1-1,0 1,-1 0,1 0,-1 0,1 0,0-1,-1 1,1 0,-1 0,1-1,-1 1,1-1,-9-4,-26-4,30 8,-20-4,0 0,0 2,-17 0,-73 2,110 1,-10-2,14 2,0 0,-1 0,1 0,0-1,0 1,0 0,0 0,0 0,0 0,0 0,0-1,0 1,0 0,0 0,0 0,0 0,0-1,0 1,0 0,0 0,0 0,0-1,0 1,0 0,0 0,0 0,0 0,0 0,0-1,0 1,1 0,-1 0,0 0,0 0,0 0,0-1,0 1,0 0,1 0,1-2,1 0,0-1,0 2,1-1,-1 0,2 0,9-4,0 1,1 1,0 0,0 1,8-1,-54 6,1-1,-1-2,-1-2,-14 1,-192-5,234 7,0 0,0-1,1 1,-1-1,0 0,-1 0,5 1,0 0,0 0,0 0,0 0,-1 0,1 0,0 0,0 0,0 0,0 0,0 0,0-1,-1 1,1 0,0 0,0 0,0 0,0 0,0 0,0 0,0 0,0 0,-1-1,1 1,0 0,0 0,0 0,0 0,0 0,0 0,0-1,0 1,0 0,0 0,0 0,0 0,0 0,0 0,0-1,0 1,0 0,0 0,0 0,0 0,0 0,0 0,1-1,12-5,169-51,-177 56,-1-1,0 0,1 0,-1 0,0-1,0 1,0-1,0 0,-1 0,2-1,-4 2,1 1,-1-1,0 0,0 0,0 1,0-1,0 0,0 0,0 0,0 0,-1 0,1 0,-1 0,0 0,1 0,-1 0,0 0,0 0,-1 0,1 0,0 0,-1 0,1 0,-1-1,1 2,-1 0,1 0,-1 0,1 0,-1 0,0 1,1-1,-1 0,0 0,0 0,0 1,0-1,1 0,-1 1,0-1,0 0,0 1,-1-1,1 1,0 0,0-1,0 1,0 0,0 0,0 0,0 0,-1 0,1 0,0 0,0 0,0 0,0 0,0 0,-1 1,-2 0,-1 0,1 0,0 0,-1 1,1 0,0 0,0 0,0 0,-6 5,1 0,-1 1,2 0,-1 0,1 1,0 1,3-4,0 0,0 0,1 1,1 0,-1 0,1 0,0 0,0 0,-1 7,4-12,0 1,0-1,0 0,0 0,0 1,0-1,0 0,1 0,-1 1,1-1,0 0,0 0,0 0,0 1,-1-3,1 1,-1 0,1-1,-1 1,1-1,-1 1,1-1,-1 1,1-1,0 0,-1 1,1-1,0 1,-1-1,1 0,0 0,0 1,-1-1,1 0,0 0,0 0,-1 0,1 0,0 0,0 0,-1 0,1 0,0 0,0 0,-1-1,1 1,0 0,-1 0,1-1,0 1,-1 0,1-1,0 1,-1-1,1 1,-1-1,1 1,-1-1,1 1,-1-1,4-3,-1 0,0 0,-1 0,1 0,-1 0,0-1,0 1,0-1,-1 0,1 1,-1-1,0 0,-1 0,1 0,-1 0,0 1,0-1,-1 0,0-4,0 8,1 0,-1 0,0-1,1 1,-1 0,0 0,0 0,0 0,0 0,0 0,0 0,0 0,0 1,0-1,-1 0,1 1,0-1,0 1,-1-1,1 1,0-1,-1 1,1 0,-1 0,1-1,-1 1,-7 0,0-1,0 1,-8 2,6-2,8 0,-5 0,0 1,0-1,0 1,0 1,0-1,1 1,-2 1,15-7,0 0,0 0,-1-1,1 0,-1 0,0 0,2-4,11-12,8-15,-26 36,26-44,-24 41,-1 0,0 0,1 0,-1 0,0 0,-1 0,1-1,-1 1,1 0,-1 0,0 0,0-1,0 1,-1-1,1 3,0 0,-1 0,1 1,0-1,-1 0,1 0,-1 0,1 1,-1-1,1 0,-1 1,0-1,1 0,-1 1,0-1,0 1,1-1,-1 1,0-1,0 1,0-1,1 1,-2 0,0-1,0 1,0 0,0 0,0 0,0 0,0 0,0 0,-1 0,1 0,-1 1,-4 1,1 0,-1 1,1-1,-1 1,-5 4,6-4,-32 23,35-24,1-1,0 1,0 0,0 0,1 0,-1 0,0 0,1 0,-1 0,1 1,0-1,0 0,0 1,-1 2,2-5,0 1,0 0,0-1,0 1,0-1,0 1,1 0,-1-1,0 1,0-1,1 1,-1-1,0 1,0-1,1 1,-1-1,1 1,-1-1,0 1,1-1,-1 1,1-1,-1 0,1 1,0-1,-1 0,1 1,-1-1,1 0,-1 0,1 0,0 1,-1-1,1 0,0 0,-1 0,1 0,3 0,-1 1,1-1,0 0,-1 0,1-1,0 1,8-3,0 0,0 0,-1-1,1-1,-1 0,0-1,0 0,-1 0,1-1,3-3,0-1,-1 0,0-1,-1 0,0-1,0-1,-7 8,0-1,-1 1,0-1,-1 0,2-3,-4 8,-1 1,1 0,-1-1,0 1,1 0,-1-1,0 1,0 0,0-1,0 1,0 0,0-1,-1 1,1-1,-1 1,1 0,-1 0,1 0,-1 1,1-1,-1 0,0 0,1 1,-1-1,0 1,0-1,0 0,1 1,-1-1,0 1,0 0,0-1,0 1,0 0,0 0,0-1,0 1,0 0,0 0,0 0,-6 0,1 0,-1 0,0 1,1 0,-1 0,1 0,-1 1,1 0,0 0,0 1,-3 1,-6 3,0 2,0 0,-12 10,14-9,1 0,0 1,1 1,0 0,-7 10,13-15,0 1,0-1,1 1,0 0,0 0,1 1,0-1,1 1,0-1,0 1,1 2,1-10,-1-1,1 1,0 0,0 0,0 0,0 0,0 0,0 0,0-1,0 1,1 0,-1 0,0 0,1 0,-1-1,0 1,1 0,-1 0,1 0,-1-1,1 1,-1-1,1 0,-1 0,1 0,-1 0,1 0,-1 0,0 0,1 0,-1-1,1 1,-1 0,1 0,-1 0,1 0,-1 0,0-1,1 1,-1 0,1 0,-1-1,0 1,1 0,-1-1,0 1,1-1,3-3,0 0,0-1,0 0,-1 1,2-4,8-15,-1-1,3-12,-10 25,-1 0,-1 0,0-1,-1 1,0-1,0-10,-2 21,0 0,0 0,0-1,0 1,0 0,0 0,-1 0,1 0,0 0,-1 0,1 0,-1 0,1 0,-1 0,1 0,-1 0,0 0,1 0,-1 0,0 0,0 1,0-1,0 0,-1 0,0 0,1 1,-1-1,0 1,0-1,0 1,1 0,-1-1,0 1,0 0,0 0,0 1,-1-1,-5 2,0-1,0 1,0 1,1 0,-1 0,-1 1,0 1,1 0,-1 1,1 0,0 0,0 1,1 0,0 1,1-1,-6 8,4-4,1 1,0 0,0 0,2 0,-1 1,2 0,-1 1,4-11,1 1,-1-1,1 1,-1 0,1-1,0 1,1 0,-1-1,1 2,-1-5,0 1,0-1,0 1,0-1,0 1,1-1,-1 1,0-1,0 0,1 1,-1-1,0 1,0-1,1 0,-1 1,0-1,1 0,-1 1,1-1,-1 0,1 0,-1 1,0-1,1 0,-1 0,1 0,0 0,0 0,1 0,-1 0,0 0,0-1,0 1,0-1,0 1,0-1,0 1,0-1,0 1,0-1,0 0,0 1,-1-1,2-1,6-5,-1-1,1 0,-1-1,-1 0,0 0,0 0,-1-1,0 0,0 0,-1 0,-1 0,0-1,0 1,-1-1,0-10,-1 20,-1-1,0 1,0-1,0 1,0-1,-1 1,1-1,0 1,-1 0,1-1,-1 1,1-1,-1 1,1 0,-1 0,0-1,0 1,0 0,0 0,0 0,0 0,0 0,0 0,0 0,-1 0,1 0,0 1,0-1,-1 0,1 1,-1-1,1 1,-1-1,1 1,0 0,-2 0,0-1,0 1,1 0,-1 0,0 0,1 1,-1-1,0 1,1-1,-1 1,1 0,-1 0,1 0,-1 0,1 0,0 1,-1-1,1 1,0-1,0 1,-1 1,0 2,0-1,0 1,0 0,1 0,-1 0,1 0,1 0,-1 0,1 0,0 1,0-1,0 2,-1 15,2-1,0 11,1-26,-1-4,0-1,0 1,0 0,0 0,0-1,1 1,-1 0,1-1,-1 1,1 0,0-1,0 1,0-1,0 1,0-1,0 0,0 1,1 0,-1-2,0 1,0-1,0 1,0-1,0 1,1-1,-1 0,0 0,0 1,0-1,1 0,-1 0,0 0,0 0,0 0,1-1,-1 1,0 0,0 0,0-1,0 1,0-1,1 1,-1-1,0 1,0-1,0 0,5-3,0-1,-1 1,1-1,-1 0,0-1,-1 1,1-1,-1 0,-1 0,1 0,-1 0,1-3,4-7,-2-1,-1 0,0 1,1-10,-5 23,-1 0,1 0,-1-1,0 1,1 0,-2 0,1-1,0 1,-1 0,0-1,1 3,-1 0,1 0,-1-1,1 1,-1 0,0 0,0 0,0 1,0-1,1 0,-1 0,0 0,0 0,-1 1,1-1,0 1,0-1,0 1,0-1,-1 1,1-1,0 1,0 0,-1 0,1 0,0 0,-1 0,-3-1,0 1,-1 0,1 0,0 0,0 1,0-1,0 1,0 0,-1 1,4-1,0 0,0 0,0 0,1 0,-1 0,1 0,-1 0,1 0,-1 1,1-1,0 1,-1-1,1 1,0-1,0 1,0 0,1-1,-1 1,0 0,0 0,1-1,0 1,-1 0,1 0,0 1,-2 19,2 0,2 21,-2-49,0 1,0 0,-1 0,1 0,-1 1,0-1,-1 0,0 0,2 3,-1 1,1 0,-1 0,0-1,0 1,0 0,1 0,-1 0,0 0,0 0,-1 0,1 0,0 0,0 1,0-1,-1 0,1 1,0-1,-1 1,1-1,0 1,-1 0,1-1,-1 1,1 0,0 0,-1 0,1 0,-1 0,0 0,-1 1,1-1,-1 0,1 1,-1 0,1-1,-1 1,1 0,0 0,0 0,-1 0,1 1,0-1,0 0,0 1,1 0,-1-1,0 1,0 0,1 0,-1 0,1 0,0 0,0 0,0 0,0 1,0-1,0 0,0 1,1-1,-1 0,1 2,-2 8,1 1,1-1,0 1,1-1,2 9,-3-14,0-6,0-1,0 1,0 0,0 0,1 0,-1 0,0-1,0 1,0 0,1 0,-1 0,0-1,1 1,-1 0,1-1,-1 1,1 0,-1-1,1 1,0 0,-1-1,1 1,0-1,-1 0,1 0,0 0,-1 0,1 0,0 0,-1 0,1 0,0 0,-1 0,1 0,0 0,-1-1,1 1,0 0,-1-1,1 1,-1 0,1-1,0 1,-1-1,1 1,4-5,-1 1,1-1,-1 0,0 0,0-1,5-7,0-1,4-12,-10 20,0-1,-1 1,1-1,-2 0,1 0,-1 1,1-6,-2 11,0-1,0 1,0-1,0 1,0 0,0-1,0 1,-1-1,1 1,0 0,-1-1,1 1,-1 0,1-1,-1 1,0 0,0 0,0 0,1 0,-1 0,0 0,0 0,0 0,-1 0,1 0,0 0,0 0,0 1,-1-1,1 0,0 1,-1-1,1 1,0 0,-1-1,1 1,-1 0,1 0,-1 0,0 0,-1 0,1 0,0 1,0-1,-1 1,1-1,0 1,0 0,0 0,0 0,0 0,0 0,0 0,0 0,0 1,0-1,1 1,-1-1,0 1,1 0,0 0,-1-1,1 1,0 0,0 0,-1 2,1 0,0 1,0-1,0 0,0 1,1-1,0 1,0-1,0 1,0-1,1 0,0 1,0-1,0 1,0-3,-1-1,1 0,-1 1,1-1,0 0,-1 0,1 1,0-1,0 0,0 0,0 0,0 0,0 0,0 0,0 0,1-1,-1 1,0 0,0-1,1 1,-1-1,0 1,1-1,-1 1,0-1,1 0,-1 0,1 0,-1 0,1 0,-1 0,0 0,1 0,-1 0,1-1,-1 1,0-1,1 1,-1-1,0 1,1-1,-1 0,3-1,0 0,0-1,-1 1,0-1,1 0,-1 0,0 0,0 0,0 0,-1-1,1 0,-1 1,0-1,0 0,0-1,0 1,0-1,0 1,-1-1,1 0,-1 1,0-1,-1 0,1 0,-1 0,0 0,0 0,-1 0,1 0,-1 4,1-1,0 1,-1 0,1 0,-1 0,0 0,1 0,-1 0,0 0,0 0,1 0,-1 0,0 0,0 0,0 0,0 1,0-1,0 0,-1 1,1-1,0 1,0-1,0 1,-1 0,1-1,0 1,0 0,-1 0,1 0,0 0,0 0,-1 0,1 0,0 0,0 0,-2 1,0 0,-1-1,1 1,0 0,-1 0,1 1,0-1,0 1,0 0,0-1,0 1,1 0,-1 1,0-1,1 1,-1 1,1-1,0 0,1 1,-1-1,1 1,-1-1,1 1,0-1,0 1,1 0,-1 0,1 1,0 8,0-1,0 0,2 7,-2-18,1 0,-1 1,0-1,0 1,1-1,-1 0,1 1,0-1,-1 0,1 1,0-1,0 0,-1 0,1 0,0 0,0-1,-1 1,1-1,-1 1,1-1,0 0,-1 1,1-1,0 0,0 1,-1-1,1 0,0 0,0 0,-1 0,1 0,0 0,0 0,0 0,1 0,0-1,0 1,1-1,-1 0,0 0,0 0,0 0,-1 0,1 0,0-1,0 1,-1 0,1-1,-1 0,1 1,0-3,5-5,-2-1,1 0,-2-1,1 1,-1-1,-1 0,0 0,-1 0,0-1,0 1,-1-8,-1 17,0 0,0 0,0-1,-1 1,1 0,0 0,-1 0,0 0,1-1,-1 1,0 0,0 0,0 0,0 1,-1-2,1 2,0 0,0 1,0-1,1 0,-1 1,0-1,0 0,0 1,0 0,0-1,0 1,0-1,0 1,0 0,-1 0,1 0,0 0,0-1,0 1,0 1,0-1,0 0,0 0,0 0,0 0,0 1,0-1,-1 1,1-1,1 0,-1 1,0 0,0-1,-5 4,1-1,1 1,-1 0,0 0,1 0,0 0,0 1,0 0,1 0,-1 0,1 0,-1 5,-3 4,1 1,0 0,2 0,-2 5,3-7,1 1,0 0,0 0,2 0,0 0,1 13,-1-25,1-1,-1 0,0 0,0 0,1 1,-1-1,1 0,-1 0,1 0,-1 0,1 0,0 0,-1 0,1 0,0 0,0 0,0 0,0 0,0-1,0 1,0 0,0-1,0 1,0-1,0 1,1-1,-1 1,0-1,0 0,1 1,-1-1,0 0,0 0,1 0,-1 0,0 0,0 0,1-1,-1 1,7-1,0-1,0 0,-1 0,1-1,4-2,-10 5,44-20,25-16,-62 29,-15 6,-16 6,13-1,-1 1,0 0,1 1,0 0,1 1,-1-1,1 2,0-1,1 1,-3 4,9-11,0 0,0 0,1 0,-1 0,0 0,1 0,-1 0,1 0,-1 0,1 0,0 0,-1 0,1 1,0-1,0 0,0 0,0 0,0 0,0 1,0-1,0 1,1-2,0 1,-1 0,1 0,0 0,0 0,-1 0,1-1,0 1,0 0,0-1,0 1,0-1,0 1,0-1,0 1,0-1,0 0,0 1,0-1,1 0,-1 0,0 0,0 0,7 1,-1 0,1-1,-1-1,0 1,1-1,6-1,45-14,-15 4,-32 8,-16 3,-23 1,18 1,-5-1,1 1,-1 1,0 0,1 1,-1 1,1 0,0 0,0 1,1 1,-2 1,11-5,0 0,1 0,-1 0,1 0,0 0,0 1,0-1,0 1,0-1,0 1,1 0,-1 0,1 0,0-2,1 0,0 0,-1 0,1-1,0 1,0 0,-1 0,1 0,0 0,0 0,0 0,0-1,0 1,1 0,-1 0,0 0,0 0,1 0,-1-1,0 1,1 0,-1 0,1 0,-1-1,1 1,-1 0,1-1,-1 1,1 0,0-1,0 1,-1-1,1 1,0-1,0 1,-1-1,1 1,0-1,0 0,0 0,0 1,0-1,0 0,0 0,-1 0,2 0,3 0,0 0,0 0,0 0,0-1,0 1,-1-1,1 0,0-1,3-1,2 0,-1-1,1-1,-1 0,1 0,-10 5,1 0,-1 0,0-1,0 1,1 0,-1 0,0 0,0 0,1 0,-1 0,0-1,0 1,0 0,1 0,-1 0,0-1,0 1,0 0,0 0,0 0,1-1,-1 1,0 0,0 0,0-1,0 1,0 0,0 0,0-1,0 1,0 0,0 0,0-1,0 1,0 0,0-1,-10-3,-18 3,26 0,-15 1,7-1,0 1,0 0,0 1,0 0,-6 1,11 1,8-1,10 0,58 2,25-5,-39 1,-86-1,15 0,-1 1,1 0,-1 1,-10 2,23-2,0-1,0 1,0 0,0-1,1 1,-1 0,0 0,1 0,-1 1,0 0,2-2,-1 0,1 0,0 0,0 1,0-1,-1 0,1 1,0-1,0 0,0 0,0 1,-1-1,1 0,0 1,0-1,0 0,0 1,0-1,0 0,0 1,0-1,0 0,0 1,0-1,1 1,-1-1,0 1,1-1,-1 0,1 1,-1-1,0 1,1-1,-1 0,1 1,-1-1,1 0,0 1,-1-1,1 0,-1 0,1 0,-1 1,1-1,10 3,0-1,0 0,0-1,0 0,0 0,6-1,25-2,4-2,-12 0,-14 2,-14 1,-13 0,-15 1,0 1,0 1,-8 3,26-4,4 0,10 0,17 0,118 0,-131 2,-14-3,0 0,0 0,0 0,0 1,1-1,-1 0,0 0,0 0,0 1,0-1,0 0,0 0,0 0,0 0,0 1,0-1,0 0,0 0,0 0,0 1,0-1,0 0,0 0,0 0,0 0,-1 1,1-1,0 0,0 0,0 0,0 0,0 1,0-1,0 0,-1 0,1 0,-2 2,0 0,-1 0,1-1,-1 1,1-1,-1 1,-1 0,-32 13,14-6,1 0,0 2,1 0,-12 9,32-19,-1-1,0 0,1 1,-1-1,0 1,1-1,-1 1,1 0,-1-1,1 1,-1-1,1 1,-1 0,1-1,0 1,-1 0,1 0,0-1,0 1,-1 0,2 0,-1-1,0 0,0 1,0-1,1 0,-1 1,0-1,1 1,-1-1,0 0,1 0,-1 1,0-1,1 0,-1 0,0 1,1-1,-1 0,1 0,-1 0,1 0,-1 0,0 1,1-1,-1 0,7 1,0-1,0 1,-1-1,3 0,-4 0,85-2,-127 10,12-3,-17 3,32-7,7-1,-1 0,0 1,0-1,1 1,-1 0,0 0,-2 1,6-2,0 0,0 0,0 0,0 0,0 0,0 0,0 0,0 0,0 0,0 0,0 0,0 0,0 0,-1 0,1 0,0 1,0-1,0 0,0 0,0 0,0 0,0 0,0 0,0 0,0 0,0 0,0 0,0 0,0 0,0 0,0 0,0 0,0 0,0 0,0 0,0 0,0 1,0-1,0 0,0 0,0 0,0 0,0 0,0 0,0 0,0 0,0 0,0 0,0 0,0 0,1 0,-1 0,0 0,0 0,0 0,0 0,0 0,0 0,0 0,0 0,0 0,0 0,0 0,0 0,0 0,0 0,0 0,0 0,0 0,0 0,8 2,8 1,57-3,-139-1,73 0,1 0,-1-1,0 0,6-3,10-2,-3 2,1 0,0 2,1 0,-1 2,21 0,-36 0,0 1,0-1,-1-1,1 1,0-1,0 0,-1 0,1-1,2-1,24-10,35-13,-92 27,-5 0,0 2,-13 2,34-3,-1 1,0 0,1 1,0 0,-1 0,1 1,0 1,1-1,-4 3,2-2,0 0,0 0,-1-1,1-1,-1 0,0 0,0-1,-4 0,0 1,1 0,-1 1,1 0,-5 3,5 0,0-1,0-1,0 0,-1-1,1 0,-1-2,0 1,0-2,-4 1,-24-3,295 2,-118-2,-115 0,0-1,8-1,-8 0,0 1,9 0,-20 2,0 1,0-1,0-1,-1 1,1-1,0 0,0-1,-1 0,2-1,3 0,-1 0,1 1,0 0,-1 0,1 1,0 1,9 0,27-1,-27-2,0 0,8-4,33-4,-56 10,1-1,-1 0,0 0,0 0,0 0,-1-1,1 0,0 0,0 0,0 0,1 1,-1 0,0 0,6-1,17 1,1 1,-1 1,1 2,28-1,310-1,-365 0,1 0,-1 0,0 1,0-1,0 1,0-1,0 1,0 0,2 1,-4-1,0-1,0 1,0-1,-1 1,1-1,0 1,-1 0,1-1,-1 1,1 0,0 0,-1-1,0 1,1 0,-1 0,1 0,-1 0,0 0,0-1,0 1,1 0,-1 0,0 0,0 0,0 0,0 0,0 0,-1 0,1 0,0-1,0 1,-1 0,1 0,-1 0,1 1,-1 1,0-1,0 0,0 0,0 0,-1 0,1 0,-1 0,1-1,-1 1,0 0,1-1,-1 1,0-1,0 0,0 1,0-1,0 0,0 0,-1 0,1-1,0 1,0 0,-2-1,-7 2,1-1,-1-1,1 0,-1 0,-3-1,4 0,-1 0,1 1,0 1,-4 0,9 0,-4 0,1 1,-1 0,1 0,-1 1,7-2,1 0,-1-1,0 1,1 0,-1 0,1 0,-1 0,1 0,-1 0,1 1,0-1,-1 0,1 1,0-1,0 1,0-1,0 1,1-1,-1 1,0 0,0 1,1-2,0-1,0 1,0-1,0 1,0 0,0-1,0 1,0 0,1-1,-1 1,0-1,0 1,1-1,-1 1,0 0,1-1,-1 1,0-1,1 1,-1-1,1 0,-1 1,1-1,-1 1,1-1,-1 0,1 1,-1-1,1 0,0 0,-1 1,1-1,-1 0,1 0,0 0,-1 0,1 0,26 3,-23-3,1 0,0 1,0-1,1-1,-1 1,0-1,0 0,1 0,-1 0,0-1,0 0,3-1,3-1,1 0,0 0,1 1,-1 1,1 0,-1 1,1 0,-1 1,23-3,-20 2,-9 1,0-1,0 0,0 0,0 0,0-1,0 1,0-1,-4 1,0 0,-1 0,1 0,0 0,-1-1,1 1,-1 0,0-1,1 1,-1-1,0 1,0-1,0 1,0-1,0 0,0 0,-1 1,1-1,-1 0,1 0,-1 0,0 0,1 1,-1-3,2-51,-3-31,-1 11,-1 25,-2 0,-3 0,-5-17,1 10,-4-43,-9-37,25 135,-1 0,1-1,-1 1,0 0,0 0,0 0,0 0,0 0,-1 0,1 0,1 1,-1 1,1 0,0 0,-1-1,1 1,0 0,0 0,-1-1,1 1,0 0,-1 0,1 0,-1 0,1 0,0 0,-1-1,1 1,0 0,-1 0,1 0,-1 0,1 0,0 0,-1 0,1 1,-1-1,0 0,0 1,1-1,-1 1,0-1,1 1,-1-1,1 1,-1-1,1 1,-1 0,1-1,-1 1,1 0,-1 0,0 3,-1-1,1 1,-1 0,1 0,1 0,-1 0,0 0,1 0,0 0,0 0,0 0,0 1,0 0,0 0,-1 0,1 0,-1 0,-1 2,2-6,-1-1,1 1,0 0,0 0,-1-1,1 1,0 0,-1 0,1-1,-1 1,1 0,-1-1,1 1,-1-1,0 1,1-1,-1 1,0-1,1 1,-1-1,0 1,0-1,1 0,-1 1,0-1,0 0,0 0,-1 0,1 0,-1 0,1-1,-1 1,1 0,0-1,-1 0,1 1,0-1,-1 0,1 1,0-1,0 0,-1-1,-5-4,1 0,-1-1,2 0,-4-4,9 11,-27-46,21 35,0 1,0-1,-1 2,0-1,-3-2,10 12,0 0,0 0,-1-1,1 1,0 0,0 0,0 0,0-1,-1 1,1 0,0 0,0 0,-1 0,1 0,0-1,0 1,0 0,-1 0,1 0,0 0,0 0,-1 0,1 0,0 0,-1 0,1 0,0 0,0 0,-1 0,1 0,0 0,0 0,-1 0,1 0,0 0,0 1,-4 8,6 17,7 11,2 0,2-1,2 0,2 2,27 69,-41-98,0 1,-1 0,0 0,-1 0,0 8,1-8,-2-10,1 0,-1 0,0 0,0 0,0 0,0 0,0 0,0 0,0 0,1 0,-1 0,0 0,0 0,0 0,0 0,0 0,0 0,1 0,-1 0,0 0,0 0,0 0,0 0,0 0,0 0,0 0,0 0,1-1,-1 1,0 0,0 0,0 0,0 0,0 0,0 0,0 0,0 0,0 0,0-1,0 1,0 0,7-20,-1-32,-3 0,-4-51,1 55,-1 36,1 20,0 22,6 76,1 56,-7-160,0 0,0 0,-1 0,1 0,-1-1,1 1,-1 0,1 0,-1 0,0-1,-1 2,2-3,0 0,0 1,0-1,0 0,-1 0,1 1,0-1,0 0,-1 0,1 0,0 1,0-1,-1 0,1 0,0 0,-1 0,1 0,0 0,0 0,-1 0,1 0,0 0,-1 0,1 0,0 0,-1 0,1 0,-1 0,0 0,1-1,-1 1,0-1,0 1,1-1,-1 1,0-1,1 0,-1 1,1-1,-1 0,1 0,-1 1,1-2,-4-4,1-1,0-1,0 1,1 0,0-1,0 1,1-1,0 0,-4-64,5 59,-1-19,1 30,0 4,1 15,0 199,-1-214,0-1,0 1,0-1,0 1,-1-1,1 0,0 1,-1-1,1 1,-1-1,1 0,-1 1,0-1,0 0,0 1,1-1,-1 0,0 0,0 0,-1 0,1 0,0 0,0 0,0 0,-1-1,1 1,0 0,-1-1,1 1,-1-1,1 1,-1-1,1 0,-1 1,1-1,-1 0,1 0,-1 0,1 0,-1 0,1-1,-1 1,1 0,-1-1,1 1,-1-1,1 1,0-1,-1 0,1 1,-1-2,-5-4,-1-1,8 6,-1 1,1 0,0 1,0-1,0 0,-1 0,1 0,0 0,0 0,0 0,-1 0,1 0,0 0,0 0,0 0,0 0,-1 1,1-1,0 0,0 0,0 0,0 0,0 0,0 1,-1-1,1 0,0 0,0 0,0 0,0 1,0-1,0 0,0 0,0 0,0 1,0-1,0 0,0 0,0 0,0 1,0-1,0 0,0 0,0 0,0 0,0 1,0-1,0 0,0 0,1 0,-1 0,0 2,0-1,0 0,0 0,0 0,0 0,0 0,1 0,-1 0,0 0,1 0,-1 0,1 0,-1 0,1 0,-1 0,1-1,0 1,-1 0,1 0,0-1,0 1,0 0,0-1,0 1,0 0,-1-1,1 0,0 1,1-1,-1 1,0-1,0 0,0 0,0 0,0 1,6-1,1 1,-1-1,0-1,0 1,3-1,8-1,-1 1,4 0,0 1,6 1,-26-1,-1 0,1 0,0 0,0 0,0 0,0 1,0-1,0 0,0 1,0-1,-1 0,1 1,0-1,0 1,0-1,-1 1,1 0,0-1,-1 1,1 0,-1-1,1 1,0 0,-1 1,1-1,-1 0,0 1,1-1,-1 0,0 1,0-1,0 0,0 1,0-1,-1 0,1 1,0-1,-1 1,-2 7,-1-1,1-1,-2 1,-4 6,6-7,0-3,0 0,0 0,0 0,-1 0,1 0,-1 0,0-1,0 0,3-1,-1-1,0 0,1 0,-1 0,0 0,0-1,0 1,0 0,0-1,1 1,-1-1,0 0,0 0,0 0,0 1,0-2,0 1,0 0,0 0,0-1,-2 0,-2 0,4 0,-1 0,1 1,-1-1,1 0,0-1,-1 1,-1-1,3 1,1 0,-1 0,0 0,0 0,1 1,-1-1,1 0,-1 0,1 0,-1 0,1 0,0 0,-1-1,1 1,0 0,0 0,0 0,0 0,0 0,0 0,0-1,1-9,1 0,0 1,1-1,0 0,0 1,6-10,9-18,6-5,-19 34,10-18,15-26,-27 46,0 1,0-1,-1 0,0 0,-1 0,0 0,1-2,-3 7,1 0,0-1,0 1,-1 0,1 0,-1-1,0 1,0 0,1 0,-2 0,1 0,0 0,0 0,-1 0,1 0,-1 1,1-1,-1 0,0 1,0-1,0 1,0-1,-1 0,1 0,0 0,0-1,0 1,0-1,0 1,1-1,-1 1,1-1,-1 0,1 0,0 0,0 0,1 0,-4-34,2 0,1-1,3-6,-1-9,0-4,0 11,-1 0,-3 0,-4-20,6 65,1 4,0 12,-1 2,1-14,-1-6,1 2,0 0,-1 0,1 0,0 0,0 0,-1 0,1 1,0-1,-1 0,1 0,-1 0,1 1,-1-1,0 0,1 1,-1-1,0 0,1 1,-1 0,1 0,-1-1,1 1,-1 0,1 0,-1 0,1 0,-1 0,1 0,-1 0,1 0,-1 0,1 0,-1 0,1 0,-1 0,1 0,0 1,-1-1,1 0,-1 0,1 0,-1 1,1-1,0 0,-1 0,1 1,0-1,-1 0,1 1,0-1,-1 1,1-1,0 0,0 1,-1 0,-3 6,0 0,1 0,0 1,0 0,1-1,0 1,0 0,1 0,-1 8,-1 7,-10 49,-12 80,21-114,1 0,2 0,2 2,1-35,0-8,2-13,-3 15,24-103,-5-2,0-46,-20 151,5-24,0 15,-5 10,0 0,0 0,0 0,1-1,-1 1,0 0,0 0,0 0,1 0,-1 0,0 0,0 0,0 0,1 0,-1 0,0 0,0 0,0 0,1 0,-1 0,0 0,0 0,0 1,0-1,1 0,-1 0,0 0,0 0,0 0,0 0,1 0,-1 1,0-1,0 0,0 0,0 0,0 0,0 0,1 1,-1-1,0 0,0 0,0 0,4 7,-1 0,1 0,-1 0,-1 0,1 0,-1 1,0-1,0 5,2 17,-1 17,-3-45,1 8,-1-13,0-7,0-127,-2-60,2 193,0 0,-1 0,0 0,1 0,-2 0,0-4,1 8,1 0,0 0,-1 1,1-1,-1 0,1 0,-1 1,1-1,-1 0,1 1,-1-1,0 0,0 1,1-1,-1 1,0-1,0 1,0-1,1 1,-1 0,0-1,0 1,0 0,0 0,0 0,0-1,0 1,0 0,0 0,1 0,-1 1,0-1,0 0,0 0,0 0,0 1,0-1,0 0,1 1,-1-1,-176 76,155-66,-12 8,26-13,1-1,-1 0,-1 0,1 0,0-1,-1-1,-7 2,14-3,0-1,1 0,-1 0,0 0,0-1,0 1,0 0,1-1,-1 1,0-1,0 0,1 1,-1-1,1 0,-1 0,0 0,1 0,0 0,-1 0,1 0,0-1,-1 1,1-1,0 1,0-1,-4-5,1 0,0 0,1-1,-3-7,5 13,-8-23,2-1,0 0,1 0,2 0,1-5,-4-135,7 157,0 8,0-1,0 1,0 0,0 0,0 0,0 0,0 0,-1 0,1 0,0 0,0 0,-1 0,1 0,-1 0,1 0,-1 0,0 0,1 0,-1 0,0 0,0 0,1 1,-1-1,0 0,0 0,0 1,0-1,0 1,0-1,-3 0,1 1,-1-1,1 1,0 0,-1 0,1 0,-1 1,-2 0,-1 0,-35 1,-41-2,34-1,-8 3,53-1,1 0,-1 0,0 1,1-1,-1 1,1 0,-1 0,1 0,0 0,0 1,0-1,0 1,0 0,-14 11,6-7,0 0,-1 0,0-1,-1 0,1-1,-1-1,0 0,0-1,-7 2,11-4,0 1,0 1,0 0,0 0,1 0,-7 5,-6 4,-17 13,-1 1,22-16,13-9,0 2,0-1,0 0,0 1,0 0,1 0,0 0,-1 0,1 0,0 1,1-1,-2 2,-2 4,-1 0,0 0,-1-1,0 0,0-1,-1 0,0 0,-9 5,-1 1,-6 12,20-20,0 0,0 0,-1 0,0 0,3-3,-22 15,0 1,-20 20,19-20,6-6,12-6,0 1,0 0,1 0,0 0,0 1,1 0,-3 5,-17 19,22-27,-1 1,1-1,0 1,0-1,0 1,1 0,0 0,0 1,0 0,-28 82,6-18,16-47,6-16,0-1,1 1,0-1,0 1,1 0,-1 3,-9 78,9-81,0 0,0 0,0-1,-1 1,-1-1,1 0,-3 3,1 0,1-1,0 0,0 1,1 1,0 1,-1 2,1 0,0 0,1 0,0 13,3 116,-2-139,1 0,-1 1,0-1,0 0,-1 1,0-1,1 0,-1 0,-1 0,1-1,-1 1,0 1,1 0,-1-1,1 1,0 0,0 0,0 1,0 2,3-16,3-16,0 1,3-6,-5 21,0 1,1-1,0 1,0-1,1 1,0 0,0 1,0-1,1 1,3-4,-3 5,0 1,0-1,0-1,-1 1,0 0,0-1,-1 0,3-5,0 0,0 1,1 0,0 1,0-1,1 1,5-4,-1 1,-1-1,7-11,-6 5,-2-1,0 0,-1 0,-1-1,-1 0,-1-1,2-18,-4-7,-4 25,1 20,-1 0,0-1,1 1,-1 0,1 0,0 0,0 0,0 0,0 0,0 0,0 1,1-1,-1 0,0 1,1-1,28-23,-6 6,-2-5,-13 14,0 0,1 0,1 1,5-4,-10 8,-1 1,0-1,0 0,0 0,-1-1,1 0,-2 1,1-1,0-2,7-13,-2 0,1-3,2-8,-5 10,2 1,1-1,11-17,-18 33,0 1,0-1,-1 0,0 1,0-1,0 0,-1 0,1-4,-1-7,0-1,-1-6,0 23,1 1,-1 0,0 0,0-1,0 1,0 0,0-1,0 1,0 0,0-1,0 1,0 0,0 0,0-1,0 1,0 0,-1-1,1 1,0 0,0 0,0-1,0 1,0 0,-1-1,1 1,0 0,0 0,0 0,-1-1,1 1,0 0,0 0,-1 0,1 0,0-1,-1 1,1 0,0 0,0 0,-1 0,0 0,0 1,0-1,0 1,0-1,1 1,-1-1,0 1,0 0,0-1,1 1,-1 0,0 0,-19 25,-21 29,31-43,-51 51,-7 3,63-61,0 0,0-1,-1 0,0 0,0 0,0-1,0 0,-5 2,13-9,7-7,-2 3,30-42,11-15,-40 56,0 0,0 1,1 0,0 0,7-3,-16 11,0 0,0 0,0 0,0 0,0 0,0 0,0 0,0 0,0 0,0 0,0 0,0 0,0 0,0 0,0 0,0 0,0 0,0 1,0-1,0 0,0 0,0 0,0 0,0 0,0 0,0 0,0 0,0 0,0 0,0 0,0 0,0 0,0 0,0 0,-7 9,-11 10,-17 9,27-22,-1 1,1-1,0 1,1 1,0 0,-1 1,0 3,-1-2,0 1,-1-1,-1 1,10-10,1-1,0 0,0 1,0-1,-1 0,1 1,0-1,-1 0,1 0,0 1,0-1,-1 0,1 0,-1 1,1-1,0 0,-1 0,1 0,0 0,-1 0,1 0,-1 1,1-1,0 0,-1 0,1 0,-1 0,1 0,0-1,-1 1,1 0,-1 0,1 0,0 0,-1 0,1 0,0-1,-1 1,1 0,-1 0,1 0,0-1,0 1,-1 0,1-1,0 1,0 0,-1-1,1 1,0 0,0-1,0 1,-1 0,1-1,0 1,0 0,0-1,0 1,-1-3,1 1,0 0,-1 0,1-1,0 1,0 0,0 0,1-1,-1-1,3-4,0-1,1 1,0 0,0 1,1-1,0 1,0-1,4-3,13-13,17-15,-35 35,1-1,1 0,0 1,0-1,0 1,0 0,6-2,0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80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495 322,'78'-1,"80"2,-155-1,1 0,-1 0,0 1,0-1,0 1,0 0,0 0,1 0,-4-1,0 0,1 0,-1 0,0 0,0 1,0-1,1 0,-1 0,0 0,0 0,0 1,1-1,-1 0,0 0,0 1,0-1,0 0,0 0,1 1,-1-1,0 0,0 0,0 1,0-1,0 0,0 0,0 1,0-1,0 0,0 0,0 1,-1 0,1-1,-1 1,1 0,-1 0,1 0,-1 0,0-1,1 1,-1 0,0-1,0 1,0 0,0 0,-10 6,1 1,-1-1,-1-1,1 0,-1 0,0-1,0 0,-1-2,0 1,-4 0,15-4,0 1,0-1,1 1,-1-1,0 1,1 0,-1 0,0 0,1 0,-1 0,1 0,-1 0,1 0,0 0,0 1,-1-1,1 1,0-1,0 1,1-1,-1 1,0-1,0 2,0-2,0 1,0 0,0 0,0 0,0-1,0 1,-1 0,1-1,-1 1,1-1,-1 0,1 1,-1-1,0 0,0 0,0 0,0 0,0-1,-1 2,-6-1,0 1,-1-1,1-1,-6 0,5 0,0 1,0 0,-10 2,-3 2,0-1,-1-1,1 0,-8-2,29-1,0 0,-1 0,1 0,-1 1,1-1,-1 1,1-1,0 1,-1 0,1 0,-1 0,3-1,-1 1,1-1,-1 1,1-1,-1 1,1 0,-1-1,1 1,0 0,-1-1,1 1,0 0,-1-1,1 1,0 0,0-1,0 1,0 0,0 0,0-1,0 1,0 0,0 0,0-1,0 1,0 0,0-1,1 1,-1 0,0 0,1-1,-1 1,0-1,1 1,-1 0,1-1,-1 1,1 2,1-1,-1 1,0-1,1 0,0 1,-1-1,1 0,0 0,0 0,0 0,0 0,1-1,-1 1,0-1,1 1,-1-1,1 0,-1 0,1 0,0 0,0 0,-1-1,1 1,0-1,0 0,2 1,91-3,-113 3,11-1,1 0,-1 0,0 0,0 0,1-1,-5-1,8 2,1-1,0 1,-1-1,1 0,0 1,0-1,-1 0,1 0,0 1,0-1,0 0,0 0,0 0,0-1,1 1,-1 0,0 0,0 0,1-1,-1 1,1 0,-1 0,1-1,0 1,0 0,-1-1,1 1,0-1,0 0,-1-42,3-15,0-8,-2-247,0 313,0 0,0-1,0 1,0-1,0 1,-1-1,1 1,0-1,-1 1,1 0,-1-1,0 1,1 0,-1 0,0-1,0 1,0 0,0 0,0 0,0 0,0-1,-1 1,-1 0,1 0,0 0,-1 0,1 0,0 1,-1-1,1 1,-1 0,1-1,-1 1,-1 0,-3 0,-1 0,1 0,-1 0,1 1,-1 0,-1 1,7-1,0-1,0 1,1 0,-1-1,0 1,0 0,1 0,-1 0,0 0,1 0,-1 1,1-1,0 0,-1 1,1-1,0 1,0-1,0 1,0 0,0-1,0 1,1 0,-1-1,0 1,1 0,-1 1,-4 39,4-28,-1 0,-1 0,0-1,0 1,-4 6,1-3,1 0,1 1,1-1,0 1,1 0,1 5,0-13,0 0,-1 0,0 0,0-1,-1 1,-2 4,2-10,1-5,0-10,0-16,3-191,-1 257,0 46,-1-81,1 0,-1-1,1 1,-1-1,0 1,-1-1,1 1,-1-1,1 1,-1-1,0 0,0 0,-1 0,1 0,0 0,-1-1,0 1,0-1,0 0,-2 2,3-2,0 0,0 0,0 0,0 0,1 0,-1 1,1-1,-1 1,1-1,0 1,0 0,0-1,0 1,0 0,-6 42,5-30,-1 25,1 0,4 25,-1-1,-1-11,0-41,0-37,0-160,-1 196,0 0,-1 1,-1-1,0 0,0 0,-1-1,-1 1,-3 6,-2 5,8-15,-1 0,2 0,-1 0,1 0,0 0,0 0,1 4,3 50,-3-57,5 27,-5-29,1-1,-1 0,0 1,1-1,-1 0,1 1,0-1,-1 0,1 0,0 0,0 1,-1-1,1 0,0 0,0 0,1 0,-1 0,0 0,0-1,1 1,-2-1,1 0,0 0,0 0,0 0,0 0,0 0,-1 0,1 0,0-1,0 1,-1 0,1-1,0 1,0-1,-1 1,1 0,0-1,-1 0,1 1,0-1,-1 1,1-1,-1 0,1 1,-1-1,16-22,-12 17,-2 2,18-25,7-18,-23 40,0 1,0 0,0 0,1 0,0 1,0-1,0 1,1 0,0 1,0-1,0 1,1 0,-1 1,4-2,3 0,0 0,1 1,0 0,0 1,0 0,0 1,1 1,-19 2,-1-1,1 1,0 0,0 1,0-1,0 1,0 0,0 0,0 0,0 0,1 1,-1-1,1 1,0 0,-1 0,2 0,-1 0,0 1,1-1,-1 1,1 1,-5 4,1 1,-9 7,10-11,-1 1,1 0,1 0,-1 0,1 0,-3 7,5-8,0 0,0-1,0 0,0 1,1-1,0 1,0-1,1-4,0 0,0 0,0 0,0 0,0 0,0 0,0 0,1 0,-1 0,0 0,0 0,1 0,-1 0,1 0,-1 0,1-1,-1 1,1 0,0 0,-1-1,1 1,0 0,0-1,-1 1,1 0,0-1,0 1,0-1,0 0,0 1,0-1,0 0,0 1,0-1,0 0,0 0,4 1,-1-1,1 0,0 0,-1 0,1 0,0-1,-1 0,1 1,1-2,-4 2,-1-1,1 1,-1-1,1 1,-1-1,1 0,-1 0,1 1,-1-1,0 0,0 0,1 0,-1-1,0 1,0 0,0 0,0 0,0-1,0 1,-1-1,1 1,0 0,-1-1,1 1,-1-1,1 1,-1-1,0 0,0 1,0 0,0 1,-1-1,1 0,0 1,0-1,-1 0,1 1,-1-1,1 1,0-1,-1 0,1 1,-1-1,1 1,-1-1,0 1,1 0,-1-1,0 1,1 0,-1-1,0 1,1 0,-1 0,0-1,1 1,-1 0,0 0,0 0,1 0,-1 0,0 0,-29-1,25 1,-20 0,11 0,0 0,0 0,-5 3,15-2,0 0,0 0,0 0,1 1,-1 0,0 0,1 0,-1 0,1-1,-1 1,0-1,0 0,0 1,-14 0,-28 7,42-8,0 0,1 1,-1-1,0 1,1 0,-1-1,1 1,-1 1,-1 1,5-4,-1 0,1 0,0 1,0-1,0 0,0 0,0 0,0 0,0 0,0 1,0-1,0 0,0 0,0 0,0 0,0 1,0-1,0 0,0 0,0 0,0 0,0 1,0-1,0 0,0 0,0 0,0 0,0 1,0-1,0 0,0 0,1 0,-1 0,0 0,0 1,0-1,0 0,0 0,0 0,1 0,-1 0,0 0,0 0,0 0,0 0,1 0,-1 1,0-1,0 0,0 0,0 0,1 0,-1 0,0 0,0 0,0 0,0 0,1-1,-1 1,0 0,0 0,0 0,14 1,-13-1,29 1,1-1,0-2,26-4,-32 2,-20 4,0 0,-1-1,1 0,-1 0,1 0,-1 0,1-1,-1 1,0-1,1 0,-1-1,0 1,1-2,13-9,1 0,8-3,-22 14,-1 0,0 1,0-1,1 1,-1 0,0 0,1 1,-1-1,4 1,42 1,-26 0,-24 0,0-1,0 1,0-1,0 0,0 1,0-1,0 1,0-1,0 0,0 1,0-1,0 1,0-1,-1 0,1 1,0-1,0 0,0 1,-1-1,1 0,0 1,0-1,-1 0,1 1,0-1,-1 0,1 0,0 1,-14 15,12-13,-6 5,1 0,-2 0,1 0,-1-1,0-1,0 0,-1 0,-2 1,46-6,-28-1,0-1,0 0,0 0,-1 0,1-1,0 0,-1 0,2-1,6-2,25-6,-31 10,0 0,0-1,0 0,0-1,0 0,-1 0,3-1,-3 0,-1 0,1 0,0 1,0 0,0-1,1 2,-1-1,1 1,0 0,0 0,2 0,29-3,-23 2,1 1,14 0,151 3,-190-2,0 1,-1 1,1-1,0 1,0 1,1 0,-1 0,0 1,-4 2,-19 5,27-9,0 0,0 0,0 1,0 0,0 0,1 0,-1 1,-2 2,0-1,-1 1,1-1,-6 2,-15 9,24-13,-1 1,0-1,0 0,0 0,0 0,0-1,0 0,-1 0,1 0,0 0,-1-1,1 0,0 0,-1 0,1-1,0 0,-5-1,9 2,1 0,-1 0,1 0,-1 0,1 0,-1-1,1 1,-1 0,1 0,-1-1,1 1,0 0,-1 0,1-1,-1 1,1 0,0-1,-1 1,1-1,0 1,-1 0,1-1,0 1,0-1,0 1,-1-1,1 1,0-1,0 0,0 1,1-1,-1 0,0 1,1-1,-1 0,0 1,1-1,-1 1,1-1,-1 1,1-1,-1 1,1-1,0 1,-1 0,1-1,3-1,0-1,0 2,1-1,-1 0,0 1,2-1,48-6,20-5,-60 11,1 0,-1 1,1 0,11 2,-11-1,-1 0,0-1,1 0,12-3,-14 1,-1 2,1 0,0 0,11 1,-15 1,0-1,1 0,-1-1,0 0,0 0,0-1,0 0,0 0,8-4,-12 4,1 0,0 0,-1 1,1-1,0 1,0 1,0-1,0 1,52 1,-23 1,222-2,-249-1,0 0,0 0,-1-1,1 0,-1 0,3-1,-2 0,1 0,0 1,-1 0,1 1,2 0,19 1,1 1,25 4,-17-1,24 0,47-5,-30 0,90 1,-159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08:39:50.15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667 410,'-27'12,"-1"-1,-9 1,-17 6,20-6,-1-2,0-2,-23 2,45-7,0 1,0 0,0 0,1 1,-7 5,7-5,7-3,0 0,0 0,0-1,0 0,0 0,0 0,0-1,0 1,0-1,0 0,0-1,0 1,0-1,0 0,0-1,-1 1,-7-4,1 0,0-1,1 0,-1-1,-7-5,-4 0,20 11,1 0,-1 0,1 0,-1 0,1 0,-1-1,1 1,0-1,0 1,0-1,0 0,0 0,0 0,0 0,1-1,-1 1,1 0,-1-1,-13-25,12 23,-1-1,1 0,1 1,-1-1,0-5,2 9,1 1,-1-1,1 0,0 0,0 0,0 0,0 0,0 0,1 1,-1-1,0 0,1 0,-1 0,1 0,0 1,0-1,0 0,0 1,0-1,0 1,0-1,22-26,-8 11,-1-1,3-8,-12 19,-1 0,0-1,-1 0,0 0,0 0,-1 0,0 0,0-3,14-51,-3 12,-11 43,1 0,-1 1,1-1,0 1,0-1,1 1,0 0,0 0,1 1,1-3,0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2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308 0,'-2'0,"1"1,-1-1,1 0,0 1,-1-1,1 1,0 0,-1-1,1 1,0 0,0 0,0 0,0 0,-1 0,1 0,-16 19,14-16,-3 3,2 0,-1 1,1-1,0 1,1 0,-1 0,2 1,-1-1,1 0,0 1,1 0,0 0,-2 22,2-1,3 27,-1-4,-1 70,0-118,-1 1,0-1,0 0,-1 0,1 0,-1 0,0 0,-2 3,-7 21,3-1,-3 16,-17 37,27-77,-1-1,0 1,0-1,0 1,0-1,0 0,-1 0,0 0,1 0,-1-1,0 1,2-2,0-1,0 1,0-1,0 1,1-1,-1 0,0 1,0-1,0 0,0 0,0 0,0 1,0-1,0 0,0 0,0 0,0-1,0 1,0 0,0 0,0-1,-1 0,1 1,0-1,0 0,0 0,0 0,0 0,0 0,0 0,0 0,0 0,0 0,1 0,-1 0,0-1,1 0,-3-4,1-1,0 0,0 1,1-1,0 0,0-3,-1-5,-2-19,2 0,1 0,3-15,-1-13,0 32,0 15,-1 1,-1-1,0-3,-2 13,0 10,-1 12,1 15,3-16,-2 0,-2 13,-1 1,4-21,0-1,0 0,-1 0,-2 6,0-1,1 1,0-1,1 1,0 0,1-1,1 1,0 0,1 3,0 9,-2 18,-10 17,6-32,1 0,2 0,0 7,3 349,-1-381,0-1,1 1,0 0,0-1,0 1,0-1,0 0,1 1,1 2,-1-2,0-1,0 1,-1 0,1 0,-1 0,0 0,0 0,0 3,-1-1,0 0,-1 0,1-1,-1 1,0 0,-1 0,1-1,-1 1,0 0,-1-1,1 0,-1 0,0 1,2-9,0 0,0 0,1 0,-1 0,1 0,0 0,0-3,0-4,-1 5,1 0,0 1,1-1,-1 0,1 0,0 0,0-1,0 4,0 1,-1 0,1 0,0-1,-1 1,1 0,0 0,0 0,0 0,0 0,0 0,0 0,0 1,0-1,1 0,-1 0,0 1,0-1,1 1,-1-1,0 1,1 0,-1-1,0 1,1 0,-1 0,2 0,16-1,-7 1,0-1,10-2,-9 1,9-3,1 1,1 1,18 0,-28 3,-7 1,0-1,0 0,-1 0,1-1,0 0,-1 0,1-1,-1 0,3-1,86-40,-82 40,0 0,1 0,-1 2,1 0,-1 1,1 0,11 2,16-1,-20-1,5 1,0-2,1 0,18-5,-24 3,1 1,0 1,-1 1,8 1,1 0,25-2,-44-1,-1-1,1 0,-1-1,0 1,0-2,0 0,6-4,16-7,-23 11,1 1,0 1,0 0,1 0,-1 1,1 0,-1 1,1 0,-1 1,4 0,178 1,-119-1,-66 1,0 0,0 0,0 1,0 0,0 0,0 0,6 4,25 9,-18-12,-1-1,0 0,1-2,-1 0,3-1,23 0,-43 1,1 0,-1-1,1 1,0 0,-1-1,1 0,-1 1,0-1,1 0,-1 0,1 0,-1-1,0 1,0 0,0-1,0 0,1 0,-1-1,1 0,-1 0,0 0,0 0,0 0,-1-1,1 1,-1-1,1 1,-1-1,0-1,2-10,-1-1,-1 0,0 0,-1 0,-1-6,1 12,-2-265,3 161,-2 107,1 0,-2 0,1 0,-1 0,0 0,0 0,-1 1,0-1,0 1,0-1,-1 1,-1-1,-15-31,17 31,1 1,1-1,-1 0,1 1,0-1,0-5,1 5,-1-1,0 0,-1 1,1-1,-2-1,-6-19,1-1,1-1,0-1,5 25,1 1,0-1,0 0,1 0,0-1,0 1,0-2,0 7,0 1,0 0,0-1,0 1,0 0,0 0,0-1,1 1,-1 0,0-1,0 1,0 0,0 0,0-1,1 1,-1 0,0 0,0-1,0 1,0 0,1 0,-1 0,0-1,0 1,1 0,-1 0,0 0,0 0,1 0,-1 0,0-1,1 1,-1 0,0 0,0 0,11 5,6 13,-13-12,-1 0,1 1,0-1,0 0,1 0,-1-1,1 0,1 1,-1-1,2 1,-3-4,-1 1,0 0,0 0,0 0,0 0,0 0,-1 1,1-1,-1 1,0 0,0 0,0-1,-1 1,1 1,0 2,0 5,-1 0,0 0,0-1,-1 12,0 20,0-40,1 0,-1-1,0 1,1 0,-1 0,1 0,0-1,0 1,0 0,0-1,1 1,-1-1,1 1,-1-1,1 0,0 0,0 0,0 0,0 0,0 0,0 0,1 0,0 0,0 0,0 0,0 0,0 0,0 1,-1-1,1 1,-1 0,1 0,-1 0,0 1,5 7,-2 0,4 10,-4-10,0 0,6 9,-7-12,1 1,-1 0,-1-1,0 1,0 0,-1 0,0 1,0-1,2 20,0 28,-4-12,-1-36,0 1,1 0,0 0,1 0,0 0,1 0,2 9,-1-11,1 0,0 0,1-1,4 6,-3-4,0-1,-1 1,1 4,26 50,-8 4,-23-62,1-1,-1 1,0 0,0 0,-1-1,1 4,-1-5,0 0,0 0,1 1,-1-1,1 0,0 0,-1 0,1 0,1 0,-1 0,0 0,1-1,-1 1,2 0,-1 0,1 0,0 0,0 0,0 0,-1 0,1 1,-1-1,0 1,0 0,0-1,-1 1,1 0,-1 0,0 0,0 1,0-1,0 0,-1 0,0 0,0 0,0 0,0 0,0 1,-1-1,0 0,1 0,-2 0,1-2,0 0,0 1,0-1,0-1,0 1,-1 0,1 0,-1 0,1-1,-1 1,0-1,1 1,-1-1,0 0,0 1,-1-1,-4 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3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589 25,'46'0,"-9"-1,21 3,-56-2,0 1,1-1,-1 1,0 0,-1 0,1 0,0 0,0 0,0 0,0 0,-1 0,1 1,-1-1,2 3,-1-3,0 1,0 0,0 0,0-1,0 0,0 1,0-1,0 0,1 0,-1 0,1 0,13 2,0-1,1-1,-1-1,0 0,6-2,20 1,-25 1,10 0,-1-1,1-1,6-2,-13 0,-12 3,0 0,0 0,-1-1,1-1,-1 1,1-2,-1 1,0 1,0 0,0 0,0 0,0 1,0 0,5 0,53 2,-25 0,6 0,0 0,9-3,-47 1,1-1,-1 0,0 0,6-3,-6 2,0 1,1-1,-1 2,6-2,3 3,-12 0,-14 0,-244 1,142-2,67 5,40-3,0 0,0 0,0 0,0 0,0 0,1 1,-1 0,0 0,-2 2,6-4,-1 0,0 1,1-1,-1 1,1-1,-1 1,1-1,-1 1,1-1,0 1,-1-1,1 1,-1 0,1-1,0 1,0 0,-1-1,1 1,0 0,0-1,0 1,0 0,0 0,0-1,0 1,0 0,0 0,0 0,1 0,0 0,-1 0,1 0,0 0,-1-1,1 1,0 0,0 0,0-1,0 1,-1 0,1-1,0 1,0-1,0 1,5 1,-1 0,1 0,-1 0,1-1,-1 0,3 0,39 1,-29-2,-1 1,1 0,3 2,0 0,0-1,0-1,5 0,-5-1,1 0,-1 2,2 2,9 0,1-2,0 0,30-4,0 0,-46 2,-12-1,0 1,1 0,-1 0,0 0,1 1,-1-1,5 3,-10-3,0 0,0 0,0 0,0 0,0 0,0 0,0 0,0 0,0 0,0 0,0 0,0 0,0 0,0 0,0 0,0 0,1 0,-1 0,0 0,0 0,0 0,0 0,0 0,0 0,0 1,0-1,0 0,0 0,0 0,0 0,0 0,0 0,0 0,0 0,0 0,0 0,0 0,0 0,0 0,0 0,0 0,0 0,0 0,-1 0,1 1,0-1,0 0,0 0,0 0,0 0,0 0,0 0,0 0,0 0,0 0,0 0,0 0,0 0,0 0,0 0,0 0,0 0,0 0,0 0,0 0,-1 0,1 0,0 0,0 0,0 0,-7 3,-8 0,0 0,-3 1,0-1,0-1,-10 0,-883-3,908 1,-1 0,1 0,-1-1,1 0,-1 0,1 0,-1 0,1 0,0-1,0 0,0 1,0-1,0-1,0 1,0 0,0-1,-1 0,-1 1,1-1,-1 1,0-1,-2 1,2 0,0 0,0-1,0 1,0-1,0-1,-5-1,1-1,-1 2,0-1,0 1,-1 1,1 0,-3 0,-1-1,-3 1,0 0,0 1,0 1,0 1,0 1,-1 0,-28 1,-209-2,1893 0,-1932 0,276 1,0 0,-6 3,5-1,0-1,-3-1,11-1,-7 0,0 0,0 1,-1 1,1 1,-12 4,16-4,0 0,0-1,0-1,0 0,-1-1,-18 2,-10 3,25-2,-1-1,-6-1,3 0,0 1,-1 1,-39 3,-294-5,172-2,167 0,0 0,-9-3,9 1,-1 1,-6 0,-106 3,136-1,3 0,-1 1,1-2,-1 1,1-1,-1 0,1-1,-1 0,0-1,0 1,0-2,2 0,-3 1,1-1,-1 1,1 1,-1 0,1 0,0 0,0 1,5 0,15 0,24 3,-6-1,364-1,-448 10,2-6,19-3,-1 1,1 1,-3 2,2-1,-1 0,1-2,-1 0,-2 0,-77-3,37 0,-193 1,243 0,0 2,0-1,-4 2,-23 3,290-7,-127 2,169-1,-294 0,1 0,-1 0,1 0,-1 0,0 0,1 0,-1 0,1 0,-1 0,1 0,-1 1,1-1,-1 0,1 0,-1 0,0 1,1-1,-1 0,1 1,-3 4,-14 6,5-9,-1 1,1-2,-1 1,1-2,-1 0,0 0,-3-1,1 0,1 0,-1 1,1 1,-1 0,-3 2,-78 15,38-7,37-6,-1-1,0-1,-14 0,-20 3,37-3,0-1,-6-1,-30-1,495-1,-426 0,1 0,0-2,-1 0,2-1,-1 0,1 1,-1 0,11 1,30-4,-38 3,0 2,5-1,-17 2,10 1,1-2,-1 0,0-1,5-2,3 1,-1 0,0 2,1 0,18 3,12-1,622-1,-1075 0,379 1,0 1,-7 2,7-1,0-1,-8-1,-22-2,5 0,-16 3,15 4,22-3,0-1,-4-1,-290-2,309 2,-1 1,1-1,0 1,0 0,0 1,1 0,-1 0,0 1,-26 10,33-14,0 0,0 1,0-1,1 0,-1 1,0-1,0 0,0 1,0-1,1 1,-1 0,0-1,0 1,0 0,1-1,0 0,1 1,-1-1,0 0,0 0,0 0,0 1,0-1,0 0,0 0,0 0,1 1,-1-1,0 0,0 0,0 0,0 0,1 1,-1-1,0 0,0 0,0 0,0 0,1 0,-1 0,0 0,0 0,1 0,-1 0,0 0,0 0,0 0,1 0,27 4,602-4,-282-1,-336 0,0 0,-1-1,1-1,-1 0,1 0,5-4,0 1,0 1,5 0,-4 1,30-4,-35 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4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76 0,'0'1,"-10"8,1 1,0 1,-4 6,11-13,-1 0,1 1,0 0,0-1,0 1,1 0,-1 0,1 0,0 0,1 0,-1 1,0 34,1-1,3 14,-3-48,1 0,0 0,0 0,0 0,1 0,0 0,0 0,0 0,0 0,1-1,0 1,0-1,0 0,0 1,0-3,-1 1,-1-1,1 1,0 0,-1 0,1 0,-1 0,0 0,0 1,0-1,0 0,0 0,-1 1,0 0,1 9,-1 0,0 0,-1 2,0-5,1 0,0 1,0-1,2 8,7 19,-6-24,0-1,0 1,-1-1,0 12,-3 30,0-29,2 0,0 0,1 0,2 6,0-8,-2 0,-1 0,-1 0,-1 9,0 11,0-32,-3-14,-2-17,4-32,2 32,-1-1,-4-18,-7-55,9 68,1 0,1 0,3-21,-1 11,-3-19,2 49,-1 0,0 0,0 0,0 0,-1 0,0 0,0 0,-1 1,1-1,-1 1,0 0,-1-1,-2-2,4 4,0 1,0 0,0 0,1-1,-1 1,1 0,-1-3,1 3,1 0,-1 0,0 1,-1-1,1 0,0 1,-1-1,1 1,-1 0,0-1,0 1,-1-1,4 13,0 1,1-1,1 7,17 24,-15-31,0-1,-1 1,0-1,-1 1,0 1,13 42,-11-39,-1 0,0 1,-1-1,-1 1,0 0,0 7,-3 253,1-271,0-2,0 0,0-1,0 1,0 0,0 0,0-1,1 1,-1 0,0-1,1 1,-1 0,1-1,0 1,0 0,2-3,-1-7,0-7,-3 6,-1 1,1-1,-1 0,-1 0,-1-4,-6-25,5 14,2 0,0 0,1-19,3 11,0-31,-1 55,-1 0,0 1,0-1,-1 0,0 1,-2-4,1 36,4 270,-11-351,8 38,2 5,-2 1,1-1,-1 1,-1 0,0 0,-2-4,2 7,1 0,0-1,1 1,-1-1,2 1,0-1,0-4,0 0,-1 1,0-1,-1-7,-3-42,5 60,0 6,1 43,2 0,2 4,-1-1,-4-33,1-1,1 1,1 1,0 0,-1 0,-1 0,-1 6,1-4,0-1,3 12,20 72,-21-82,-2-11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18:01.62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20:39.74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164 94,'13'0,"0"0,1 1,-1 0,0 1,0 0,0 2,6 1,2 2,-16-6,1 1,0 0,-1 0,1 1,-1 0,0 0,1 0,0 1,0 0,1 0,0 0,0 0,1-1,-1 0,1-1,-1 0,1 0,0 0,0-1,4 0,22 0,-1 0,8-3,10 0,-5 4,24 5,-26-2,31-1,-62-3,-2 1,1 0,0 1,0 0,-1 1,1 0,-1 1,0 0,0 2,28 10,-36-15,0-1,-1 0,1 1,-1-1,1 1,-1 0,0 0,0 0,0 0,0 0,0 1,0-1,-1 0,1 1,-1-1,1 2,16 21,-7-16,0-1,0 0,1-1,0-1,0 0,13 4,-20-7,1-1,1 0,-1-1,1 1,-1-1,1-1,-1 1,1-1,5-1,-5 1,0 0,0 0,-1 1,1-1,0 1,0 1,0 0,0 0,98 41,-73-34,-30-9,1 0,-1 1,1-1,-1 1,0-1,1 1,-1 0,0 0,0 0,1 0,-1 0,0 0,0 1,0-1,0 1,-1-1,1 1,0 0,-1 0,1 0,0 2,0-2,-1-1,1 1,-1 0,1 0,0-1,0 1,0-1,0 0,0 1,0-1,0 0,0 0,0 0,0 0,1-1,-1 1,0-1,1 1,-1-1,0 0,1 0,-1 0,1 0,0 0,0 0,1 0,0 0,0 1,0-1,-1 1,1 0,0 0,-1 1,3 0,-5-1,0-1,-1 1,1 0,0-1,-1 1,1 0,0 0,-1-1,1 1,-1 0,1 0,-1 0,1 0,-1 0,0 0,1 0,-1 0,0 0,0 0,0 0,0 0,0 0,0 0,0 0,0 0,0 0,-1 0,1 0,0 0,0 0,-1 0,1 0,-1 0,1-1,-1 1,1 0,-1 0,0 0,-2 4,-1 1,1-2,-1 1,-1 0,-2 3,0-2,0 0,0 1,1 0,0 1,1 0,0-1,0 2,-3 6,2-4,-1 0,0-1,-1 0,0 0,-5 4,-23 30,19-23,0-1,-2 0,-18 15,26-26,-13 13,1 1,1 1,-17 25,36-46,-1 1,1-1,0 0,-1 0,1 0,-2 0,-16 14,18-14,-11 12,0 1,1 0,-2 4,10-13,0-1,-1 0,0 0,0 0,-1 0,-22 21,5-1,19-21,-1 1,1-1,0 1,0 1,1-1,0 1,-1 1,0 1,-1-1,1 0,-1 0,-1 0,1-1,-7 5,-20 25,27-31,1-1,-1 1,0-1,-1 0,1 0,-1-1,-5 3,-21 15,15-9,12-8,0 0,-1 0,2 0,-1 1,1-1,-5 7,-23 26,26-32,1 1,0 1,0-1,0 1,-4 8,-4 10,-1-1,-6 6,-13 6,26-29,0 0,0 1,-4 5,-9 13,-1 0,-24 22,42-45,1 0,0 0,0 1,1-1,-1 1,1 0,0 0,0 0,1 0,-2 3,2-1,-1-1,-1 1,1-1,-1 0,0 0,-2 2,3-4,0 0,0 1,0-1,1 1,0-1,0 1,0-1,0 1,1 0,0-1,0 1,0 0,0 2,1-1,-1 0,0-1,0 1,-1 0,0-1,0 1,0-1,0 1,-2 2,0-2,1 0,1 0,-1 0,1 0,0 0,0 3,1-3,-1 0,-1 1,1-1,-1 0,-1 2,0-3,0 0,-1 0,0 0,0-1,0 0,-1 0,0 0,1 0,-1-1,0 0,-2 1,-22 17,26-18,0-1,-1 0,0 1,1-2,-1 1,0 0,0-1,-2 1,3-1,1 0,-1 0,0 0,0 0,1 0,-1 1,0-1,1 1,0 0,-1 0,1-1,0 2,0-1,0 0,0 0,0 1,0-1,1 0,-3 4,1 0,-1 0,1 0,1 0,-1 0,1 1,0-1,0 1,1 0,0 0,0-1,0 1,1 2,0-3,-1 0,0 0,0 0,0 0,-1 0,0 0,0 0,-1 0,-7 27,8-48,-1-1,-1 1,-3-8,4 11,1-1,0 1,0 0,1-1,1-10,-1-12,-7-4,5 32,2 0,-1 0,1 0,0 0,0-4,-7-229,8-511,-2 705,-2 1,-3-5,1 5,2-1,1-9,3 8,-6-242,3 225,5-45,0 44,-5-40,3 93,-2 1,1 0,-2-1,1 1,-2 0,0 0,0 0,-3-4,1 6,4 9,2 16,2-1,-4 27,1-28,1 0,0-1,0 1,2 0,0-1,0 3,2-4,-1 0,0 1,-2-1,1 1,-1-1,-1 8,-1 7,2-1,0 1,4 13,3-3,-5-27,0 1,-1 0,0 0,-1 1,-1 3,0 75,0-81,0-12,0-100,0 380,-1-272,1 0,-1 0,0 0,0 0,-1 0,-1 3,1-3,1 0,-1 1,1-1,0 1,0 4,0 259,2-128,0-134,0 0,0 1,1-1,0 0,1 0,-1 0,1 0,0 0,4 5,-3-6,0 1,-1 0,0 1,0-1,0 0,-1 1,-1 0,1-1,-1 6,-1 45,0-37,0-19,0-10,-1-83,-1 80,-1 9,-5 12,1 0,7-10,-1 0,1 0,0 0,0-1,-1 1,1 0,0 0,-1 0,1-1,0 1,0 0,0 0,-1-1,1 1,0 0,0 0,0-1,-1 1,1 0,0-1,0 1,0 0,0-1,0 1,0 0,0-1,0 1,0 0,0-1,0 1,0 0,0-1,0 1,0 0,0-1,0 1,1 0,-1-1,-4-80,6-42,-1 23,-2-2,-1 4,6-14,-2 82,4-82,-5 42,0 5,-4-8,1 60,-1 20,0 20,5 18,-1-32,0 0,-1 0,0 0,-1 0,0-1,-1 1,0 0,-2 2,4-14,0 0,-1 0,1 0,0 0,0 0,-1-1,1 1,0 0,-1 0,1-1,-1 1,1 0,-1 0,1-1,-1 1,1-1,-1 1,0 0,1-1,-1 1,0-1,0 0,1 1,-1-1,0 1,0-1,0 0,0 0,1 0,-1 1,0-1,0 0,0 0,0 0,0 0,0-1,0 0,-1 0,1 0,1 1,-1-1,0 0,0 0,0 0,0-1,1 1,-1 0,0 0,1 0,-1 0,1-1,0 1,-1 0,1 0,0-1,0 1,0 0,0-1,0 0,-3-79,5-12,-1 1,8-7,-8 81,0 1,2 0,0 0,2-4,-1 4,-1 0,-1 0,0-1,-1 0,-1 16,0 1,0-1,0 0,1 0,-1 1,0-1,1 0,-1 1,1-1,0 0,-1 1,1-1,0 1,0-1,0 1,0-1,0 1,1 0,-1-1,0 1,0 0,1 0,-1 0,1 0,-1 0,1 1,-1-1,1 0,0 1,-1-1,1 1,0-1,1 1,7-2,1 1,-1 1,1 0,0 0,5 2,12 0,10-2,-35 0,-23 0,-144-1,235-6,-21 2,33 0,-33 5,-44 0,-32 0,-9 1,-1-1,0-1,-33-5,33 4,302 2,-262 0,1-1,-1 1,0-1,0 0,0-1,-1 1,3-1,-2 0,1 0,-1 1,1-1,-1 1,1 0,1 1,-4 0,1 0,-1 0,0 0,1 0,-1 1,0-1,0 1,1-1,-1 1,0 0,0 0,0 0,0 0,0 1,0-1,0 1,0-1,-1 1,1-1,0 1,-1 0,0 0,1 0,-1 0,2 2,0-1,-1 0,1 0,0 0,1-1,-1 1,0-1,3 2,-2-2,1-1,0 1,-1-1,1 0,0 0,0-1,0 1,-1-1,1 0,0-1,5 0,-6 0,1 1,0 0,0 0,0 0,0 0,0 1,0-1,-1 1,1 1,0-1,4 2,10 4,-13-5,-19-2,5 0,2 1,0-2,-1 1,1 0,0-1,0 0,-1-1,4 1,1 0,-1 0,1-1,0 1,0 0,0-1,0 1,0-1,0 0,0 0,0 0,1 0,-1 0,1 0,0 0,-2-3,2 3,-1 0,1 0,-1 0,0 1,1-1,-1 0,0 1,0-1,0 1,-1 0,1-1,0 1,0 0,-1 0,1 1,0-1,-1 0,1 1,-1-1,1 1,-1 0,-10-1,0 1,-1 0,-8 2,-6-1,24 0,1-1,-1 0,1 1,0 0,0 0,-1 0,1 0,0 1,0-1,0 1,0 0,1 0,-1 0,0 0,1 0,-1 0,1 1,0-1,0 1,0 0,0 0,0-1,0 1,0 2,2-4,0-1,1 1,-1 0,0-1,0 1,0 0,1-1,-1 1,0-1,0 1,1-1,-1 1,1 0,-1-1,1 1,-1-1,0 0,1 1,0-1,-1 1,1-1,-1 0,1 1,-1-1,1 0,0 0,-1 1,1-1,0 0,-1 0,1 0,0 0,-1 0,1 0,0 0,-1 0,1 0,0 0,33-1,-28 1,21-2,-13 1,0 0,0 1,0 1,-1 0,7 1,0 6,-17-7,0 1,0-1,0 0,1 0,-1 0,0-1,3 1,93 12,-67-8,54 16,-192-18,100-4,0 0,-1 0,1 0,0-1,0 0,0 0,0-1,0 0,0 0,1 0,-3-2,-31-15,35 18,0-1,0 1,1-1,-1 0,1 1,0-2,-1 1,1 0,1 0,-1-1,-1-2,0 0,4 6,-1 0,1 0,0-1,0 1,0 0,0 0,0 0,0 0,-1 0,1-1,0 1,0 0,0 0,0 0,0-1,0 1,0 0,0 0,0 0,0 0,0-1,0 1,0 0,0 0,0 0,0-1,0 1,0 0,0 0,1 0,-1 0,0-1,0 1,0 0,0 0,0 0,0 0,0 0,1-1,-1 1,0 0,11-3,15 2,-24 1,152 1,-152-1,1 1,0 0,-1-1,1 1,-1 0,1 0,-1 0,1 1,-1-1,0 1,0-1,0 1,0 0,0 0,0-1,0 1,0 1,-1-1,1 1,1 1,-1-1,1 0,0 0,0-1,0 1,0-1,0 1,0-1,4 2,78 27,-50-26,-32-6,-23 0,16 1,-2 1,1-1,-1-1,0 1,0-1,-5-1,9 1,0 0,0 0,0 0,0 0,1 0,-1 0,0 0,0-1,1 1,-1-1,1 1,-1-1,1 1,0-1,0 0,0 0,0 1,-1-2,2 2,0 1,0 0,0-1,0 1,0-1,0 1,0 0,0-1,0 1,0-1,0 1,0-1,0 1,1 0,-1-1,0 1,0-1,0 1,1 0,-1-1,0 1,0 0,1-1,-1 1,0 0,1 0,-1-1,0 1,1 0,-1 0,0-1,1 1,-1 0,1 0,-1 0,0 0,1 0,-1 0,1-1,-1 1,1 0,-1 0,0 0,1 0,-1 1,1-1,-1 0,1 0,27 0,-24 0,5 0,20 2,-28-1,0-1,0 1,1-1,-1 1,0-1,0 1,0 0,0-1,0 1,0 0,0 0,0 0,0 0,0 0,0 0,-1 0,1 0,0 0,-1 0,1 1,-1-1,1 1,0 1,0-1,1 1,-1-1,0 0,1 0,0 1,-1-1,1 0,0 0,0-1,0 1,0 0,0-1,1 1,-1-1,0 0,1 0,0 1,4 0,0-1,0 1,0-1,1 0,-1-1,1 0,29 4,-36-4,0 0,0 0,1 1,-1-1,0 0,0 1,0 0,0-1,0 1,0 0,0-1,0 1,0 0,0 0,0 0,0 0,0 0,0 0,-1 0,1 0,-1 0,1 0,0 0,-1 0,0 1,1-1,-1 0,0 0,0 1,1-1,-1 1,0-1,-1 0,1 0,0 0,0 0,-1 0,1 0,0 0,-1-1,1 1,-1 0,1 0,-1 0,0-1,1 1,-1 0,0-1,1 1,-1 0,0-1,0 1,0-1,1 1,-1-1,0 0,0 1,0-1,0 0,0 1,0-1,0 0,0 0,0 0,0 0,0 0,0 0,0 0,0 0,1-1,-1 1,0 0,-1-1,-3 0,-1 0,1-1,0 0,0 0,0 0,0 0,1-1,-1 0,1 0,-1 0,1-1,0 1,0-1,1 0,-1 0,1-1,0 1,0 0,0-1,1 0,-1-1,3 6,0 0,-1 0,1-1,0 1,0 0,0 0,0-1,0 1,0 0,0-1,-1 1,1 0,0 0,0-1,0 1,0 0,0-1,0 1,1 0,-1-1,0 1,0 0,0 0,0-1,0 1,0 0,0 0,1-1,-1 1,0 0,0 0,0-1,1 1,-1 0,0 0,0 0,0-1,1 1,-1 0,15-1,13 10,-26-8,0 0,0 0,0 0,0 1,0-1,-1 1,1-1,-1 1,1 0,-1-1,1 1,-1 0,0 0,0 0,0 0,0 0,0 0,-1 1,4 6,-1-5,0 0,0-1,0 1,0-1,0 1,1-1,-1 0,1 0,0-1,0 1,0-1,0 0,0 0,5 1,-3 0,0 0,0 0,-1 0,1 0,-1 1,0 0,0 0,0 1,4 6,0 0,0 1,-2 0,1 0,-2 0,1 1,3 12,-9-22,1 0,0 0,0 0,0 0,0-1,1 1,-1 0,1-1,-1 0,1 1,0-1,0-1,0 1,0 0,0-1,0 1,1-1,-1 0,2 0,18 10,-19-8,0 0,-1 0,1 0,-1 0,0 1,0 0,0-1,-1 1,1 0,-1 0,0 0,0 1,0-1,-1 0,1 1,-1-1,0 1,-1 0,1-1,-1 5,-1-3,-1 1,-1-1,1 1,-1-1,-1 0,1 0,-1-1,0 1,0-1,-2 2,3-3,-1 0,1 0,0 0,0 0,0 1,1-1,-1 1,1 0,0 0,0 0,1 0,0 0,0 0,0 0,0 0,1 0,0 6,0-11,0 1,0 0,1-1,-1 1,0 0,1-1,-1 1,0-1,1 1,-1 0,1-1,-1 1,1-1,0 0,-1 1,1-1,-1 1,1-1,0 0,-1 1,1-1,0 0,-1 0,1 0,0 1,-1-1,1 0,0 0,0 0,-1 0,1 0,0 0,-1-1,1 1,31-4,-25 2,-3 2,1-1,-1 0,1-1,-1 1,0-1,1 0,-1 0,0 0,0 0,0-1,-1 0,1 0,-1 0,1 0,-1 0,0-1,0 1,0-1,-1 0,1 0,0-1,1 0,0 1,0-1,1 1,0 1,0-1,0 1,0 0,1 0,-1 0,4-1,-8 4,-18 0,15-1,-1 1,0-1,1 1,-1 0,0 0,0 0,1 0,-1 1,0-1,1 1,-1 0,0 0,1-1,-1 2,1-1,-1 0,-1 1,4-1,-1-1,1 0,-1 1,1-1,-1 0,1 1,-1-1,1 0,-1 1,1-1,0 1,-1-1,1 1,0-1,-1 1,1-1,0 1,0 0,-1-1,1 1,0-1,0 1,0-1,0 1,0 0,0-1,0 1,0-1,0 1,0 0,0-1,0 1,0-1,1 1,-1 0,1 0,0-1,1 1,-1 0,0-1,0 1,1-1,-1 1,0-1,1 0,-1 1,1-1,-1 0,1 0,0 0,8 0,-1 0,1-1,0 0,3-1,0-2,-1-1,0 0,-1-1,1 0,2-2,-2 0,1 2,0-1,0 2,2-1,-7 3,0-1,0 0,-1 0,1 0,5-5,14-9,-22 17,-7 8,-7 7,1-8,-1 0,1 0,-1 0,-8 3,9-5,0 0,1 1,-1 0,1 0,0 1,-5 5,6-5,0-1,0 0,-1 0,0 0,-2 1,3-3,0 1,0 1,0-1,1 1,-1-1,1 2,-1 1,1-2,0 1,-1-1,1 0,-1 0,-7 4,9-6,-1 0,0 0,1 1,0 0,0 0,0 0,0 0,1 1,0-1,-1 1,1 1,1-2,0 0,-1 0,0-1,1 1,-1 0,0-1,-1 0,-2 3,-12 11,4 4,13-18,-1 0,0 0,0 0,0 0,-1-1,1 1,-1 0,1-1,-1 0,-2 2,-11 8,1 0,0 1,0 1,2 1,-8 9,20-23,-15 19,11-13,0-1,-1 1,0-1,0 0,0-1,-1 1,-1 0,2-2,1 0,-1 1,1 0,0 0,1 0,-4 4,4-3,-1 0,0 0,0-1,-1 0,-5 4,6-5,1-1,0 1,0 0,1 1,-1-1,-1 3,-13 16,-15 15,27-30,0 0,-1-1,0 1,0-1,-1-1,0 1,-6 3,7-6,1 1,-1 1,1-1,0 1,1 0,-4 6,-22 21,-3 3,28-28,-1-1,0 0,0 0,-8 6,-1 0,1 0,0 2,0 0,-23 23,-9 3,-67 64,83-74,-38 35,69-66,0 0,0 0,0 0,0 1,-1-1,1 0,0 0,0 0,0 1,0-1,-1 0,1 0,0 0,0 0,0 0,0 0,-1 1,1-1,0 0,0 0,-1 0,1 0,0 0,0 0,-1 0,1 0,0 0,0 0,0 0,-1 0,1 0,0 0,0 0,-1 0,1 0,0-1,0 1,0 0,-1 0,1 0,0 0,0 0,0 0,-1-1,1 1,0 0,1-14,10-19,1 2,2 0,2 0,13-20,-7 13,46-84,5 4,5 3,12-5,-65 89,-6 10,0-2,-2 0,-1-1,-1-1,8-18,-22 42,-1 0,1 0,-1 1,0-1,1 0,-1 0,0 0,0 0,1 0,-1 0,0 0,0 0,0 0,0 0,-1 0,1 0,0 0,0-1,-1 2,1 0,0-1,-1 1,1 0,0-1,-1 1,1 0,-1 0,1 0,0-1,-1 1,1 0,-1 0,1 0,-1 0,1 0,-1 0,1 0,0 0,-1 0,1 0,-1 0,1 0,-1 0,1 0,-1 0,1 1,-5 0,0 1,1 0,-1 0,1 1,-1-1,-3 4,-16 12,1 1,1 2,-20 22,-57 77,67-79,32-41,-34 40,2 3,2 0,-18 37,47-79,0 0,0 0,1 0,-1 0,1 0,-1 0,1 1,-1-1,1 0,0 0,-1 0,1 1,0-1,0 0,0 0,0 1,0-1,0 0,1 1,-1-1,1-1,-1 0,1 0,0 0,-1 0,1 1,-1-1,1 0,0 0,-1 0,1 0,0 0,-1 0,1-1,-1 1,1 0,0 0,-1 0,1-1,-1 1,1 0,0 0,-1-1,1 1,-1-1,11-5,-1 0,0-1,5-5,67-64,-3-3,44-60,-56 62,19-22,-234 258,-22 7,60-60,101-96,2-4,1 0,0 0,0 1,-2 4,8-11,0 1,-1-1,1 0,0 0,0 0,0 1,0-1,-1 0,1 0,0 1,0-1,0 0,0 0,0 1,0-1,0 0,0 0,0 1,0-1,0 0,0 1,0-1,0 0,0 0,0 1,0-1,0 0,0 0,0 1,0-1,0 0,0 0,1 1,-1-1,0 0,0 0,11 0,14-9,13-11,0-3,-2-1,6-6,102-87,-120 97,-3 2,23-19,23-25,-106 98,24-23,0 1,1 0,0 1,1 1,-9 14,22-30,1 0,-1 0,0 0,0-1,1 1,-1 0,0 0,0 0,0 0,1 0,-1 0,0 0,0 0,1 0,-1 0,0 1,0-1,0 0,1 0,-1 0,0 0,0 0,0 0,1 0,-1 1,0-1,0 0,0 0,1 0,-1 0,0 0,0 1,0-1,0 0,0 0,0 0,0 1,1-1,-1 0,0 0,0 1,0-1,0 0,0 0,0 1,0-1,0 0,0 0,0 0,0 1,0-1,0 0,0 0,-1 1,1-1,0 0,0 0,0 0,0 1,0-1,0 0,0 0,-1 0,1 0,0 1,20-10,45-29,-1-3,45-38,-106 77,0 0,0 0,0-1,0 1,0-1,-1 0,1 0,-1 0,0 0,0 0,0 0,0 0,-1-1,1 1,0-2,-2 5,0 0,0 0,0 0,0 0,0-1,0 1,0 0,0 0,0 0,0-1,0 1,0 0,0 0,0 0,-1 0,1-1,0 1,0 0,0 0,0 0,0 0,0 0,0-1,0 1,0 0,-1 0,1 0,0 0,0 0,0 0,0-1,-1 1,1 0,0 0,0 0,0 0,0 0,-1 0,1 0,0 0,0 0,0 0,0 0,-1 0,1 0,0 0,0 0,0 0,-1 0,1 0,0 0,0 0,0 0,0 0,-1 0,1 1,0-1,0 0,0 0,0 0,0 0,-1 0,-12 8,12-7,-36 27,1 2,-9 12,-41 34,65-58,28-21,42-34,38-42,-3-3,-4-5,-4-2,-68 79,-5 7,0 1,-1-1,1 0,-1-1,0 1,1 0,-2-1,1 1,0-1,-1 1,1-1,0-3,-3 6,1 1,0-1,-1 1,1-1,0 1,-1-1,1 1,0 0,-1-1,1 1,-1 0,1-1,-1 1,1 0,-1-1,1 1,-1 0,1 0,-1 0,1-1,-1 1,1 0,-1 0,1 0,-1 0,0 0,1 0,-1 0,1 0,-1 0,1 0,-1 1,0-1,1 0,-1 0,1 0,-1 1,-24 5,24-6,-10 3,-5 2,0 0,-12 7,25-11,-1 1,1-1,1 1,-1 0,0 0,0 0,1 0,-1 0,1 1,-1-1,1 1,0 0,0-1,0 1,1 0,-2 1,3-4,0 1,0-1,0 0,0 0,0 0,0 0,-1 0,1 1,0-1,0 0,0 0,0 0,0 0,0 1,0-1,0 0,0 0,0 0,0 1,0-1,0 0,0 0,0 0,0 0,0 1,0-1,0 0,0 0,0 0,0 1,0-1,1 0,-1 0,0 0,0 0,0 0,0 1,0-1,0 0,0 0,1 0,-1 0,0 0,0 0,0 0,0 1,1-1,-1 0,0 0,11-5,11-11,7-18,-28 32,0 0,1 0,-1 1,0-1,0 0,0 0,0-1,-1 1,1 0,-1 0,1 0,-1 0,0 0,1-1,-1 1,0 0,-1 0,1-2,0 3,-1 1,1-1,-1 0,1 1,-1-1,0 0,1 1,-1-1,0 1,1-1,-1 1,0-1,1 1,-1-1,0 1,0 0,0-1,1 1,-1 0,0 0,0 0,0 0,0 0,0 0,1 0,-1 0,0 0,0 0,0 0,-27 6,14-1,-1 0,1 2,0-1,0 2,1 0,0 1,-3 2,10-3,9-6,16-6,25-15,-2-1,0-2,-1-2,22-18,-62 41,1 0,-1 0,0 0,1 0,-1 0,0 0,0 0,0-1,0 1,0 0,0-1,0 1,0-1,-1 1,1-1,0 1,-1-1,0 1,1-1,-1 0,0 1,0-1,1 0,-1 1,-1-1,1 1,-1 0,1-1,-1 1,1 0,-1 0,0 0,0 0,0 0,0 1,1-1,-1 0,0 0,0 0,-1 1,1-1,0 1,0-1,0 1,0-1,0 1,-1-1,1 1,0 0,0 0,-1 0,1 0,0 0,0 0,-1 0,1 0,-1 0,1 1,0-1,0 0,0 0,0 0,0 1,0-1,0 1,0-1,0 1,0-1,0 1,0-1,0 1,0 0,1-1,-1 1,0 0,1 0,-1 0,0-1,1 1,-1 0,1 0,-1 0,1 0,0 0,-1 0,1 0,0 0,0 0,0 0,0 0,-1 4,0 0,1 0,0-1,0 1,1 0,0 2,-1-7,0 0,0 0,0 1,0-1,0 0,0 0,0 0,0 0,0 0,0 0,0 0,0 0,0 1,0-1,0 0,0 0,0 0,0 0,0 0,1 0,-1 0,0 0,0 0,0 0,0 0,0 0,0 1,0-1,0 0,0 0,1 0,-1 0,0 0,0 0,0 0,0 0,0 0,0 0,0 0,0 0,1 0,-1 0,0 0,0 0,0 0,0 0,0 0,0 0,0-1,0 1,1 0,-1 0,0 0,7-6,6-11,-4 4,-1-1,0 0,-1 0,-1 0,0-1,0 0,2-14,-8 29,0 0,0-1,0 1,0 0,0-1,1 1,-1 0,0-1,0 1,0-1,0 1,0 0,0-1,0 1,0 0,0-1,0 1,-1 0,1-1,0 1,0 0,0-1,0 1,0 0,-1-1,1 1,0 0,0-1,0 1,-1 0,1 0,0-1,-1 1,1 0,0 0,-12 6,-10 17,14-14,2-2,1-1,0 1,0 0,0 0,1 0,0 1,-2 5,6-13,0 0,0 1,0-1,-1 0,1 1,0-1,0 1,0-1,0 0,0 1,0-1,0 1,0-1,0 0,0 1,0-1,0 0,0 1,1-1,-1 1,0-1,0 0,0 1,0-1,1 0,-1 1,0-1,0 0,1 0,-1 1,0-1,1 0,12 0,21-13,-29 10,6-4,-26 10,-4 4,2 2,-1 0,1 1,0 0,1 2,-5 4,-4 5,1 2,1 0,-9 14,27-32,2-2,0 1,0-1,0 0,1 1,-1-1,1 1,0 0,0 0,0 0,1 0,-1 0,1 0,0 1,1-5,0 1,0-1,0 1,0-1,0 0,0 1,0-1,0 0,0 1,0-1,0 0,1 1,-1-1,0 0,0 1,0-1,1 0,-1 1,0-1,0 0,0 0,1 1,-1-1,0 0,1 0,-1 1,0-1,0 0,1 0,-1 0,0 0,1 0,-1 1,1-1,-1 0,16-3,12-12,-20 9,0-1,-1 0,0 0,0 0,-1-1,3-4,-7 10,0-1,-1 1,1-1,-1 1,1-1,-1 0,0 1,0-1,0 0,-1 0,1 0,-1 0,1 0,-1 1,0-1,0 0,0 0,-1 0,1 0,-1 0,1 0,-1 0,0 0,0 1,0 0,-1 0,1 1,-1-1,1 1,-1-1,0 1,1 0,-1 0,0 0,0 0,0 0,0 0,0 0,0 1,0-1,0 1,0-1,0 1,0 0,-1 0,1 0,0 0,0 0,0 0,0 1,0-1,-2 1,1-1,-1 1,1 0,-1-1,1 2,0-1,0 0,0 1,-1-1,1 1,0 0,1 0,-1 0,0 0,-1 2,3-2,0-1,-1 1,1 0,0-1,0 1,0 0,0 0,0 0,1-1,-1 1,0 0,1 0,0 0,-1 0,1 0,0 0,0 0,0 0,0 1,0-1,1 0,-1 0,1 0,0 0,1 0,-1 0,0 0,1 0,-1 0,1-1,-1 1,1-1,0 1,0-1,0 0,0 0,0 1,0-1,2 0,6 3,1 0,0-1,0-1,0 0,1 0,-1-1,4-1,-5 0,0 0,0-1,0 0,0-1,0 0,-1-1,1 0,7-3,-14 4,0 1,0 0,0-1,0 0,0 1,0-1,0-1,-1 1,1 0,-1 0,0-1,1 0,-1 1,0-1,0 0,-1 0,1 0,-1 0,1 0,-1 0,0-1,0 1,0 0,-1-1,1 1,-1-4,0 6,0-8,0-1,1 1,0 0,1-3,-2 10,0 0,1-1,-1 1,1 0,0 0,0-1,0 1,0 0,0 0,0 0,1 0,-1 0,0 0,1 1,0-1,-1 0,1 1,0-1,0 1,0 0,0-1,1 1,-2 0,1 0,0 0,-1 0,1 0,-1 0,1 0,-1 0,0-1,1 1,-1-1,0 1,0-1,0 1,0-1,0 0,0 1,-1-1,1 0,-1 0,1 1,-1-1,1 0,-1 0,0 0,0 0,1-9,-1 1,0-1,-1 0,-1-1,1 2,1 9,-1-1,1 1,-1-1,0 1,1-1,-1 1,0 0,0-1,0 1,0 0,0 0,-1-1,1 1,0 0,0 0,-1 1,1-1,-1 0,1 0,-1 1,1-1,-1 0,1 1,-1 0,1-1,-1 1,0 0,1 0,-12-2,0 0,0 1,-5 1,8-1,3 0,-1 0,1-1,0 0,0 0,0-1,0 0,1 0,-1 0,1-1,-3-2,1 1,0 0,0 1,-1 0,0 0,0 1,-1 0,1 0,0 0,1-1,-1 1,1-2,0 1,0-1,1-1,0 1,0-1,0 0,0-1,1 0,0 0,0 0,1-1,0 1,1-1,-1 0,1-2,-4-2,0-3,8 14,1 0,-1 1,1-1,-1 1,1-1,-1 1,1-1,-1 1,1 0,-1-1,1 1,0 0,-1-1,1 1,0 0,-1 0,1-1,0 1,-1 0,1 0,0 0,-1 0,1 0,0 0,-1 0,1 0,0 0,0 1,-1-1,7 0,1-1,1 1,0 0,0 1,2 1,-8-2,0 1,-1 0,1 0,0 0,-1 0,1 0,0 0,-1 1,0 0,1-1,-1 1,0 0,0 0,2 2,0 0,-1 0,1 0,0 0,1-1,-1 1,0-1,1 0,0 0,0-1,0 0,0 1,0-2,0 1,1-1,1 1,-4-1,1 0,-1 0,0 1,0-1,0 1,0 0,0-1,0 2,0-1,0 0,-1 0,1 1,-1 0,2 1,-1-1,1 0,0 0,0 0,0-1,0 1,2 0,-4-2,5 1,0 1,0 0,0 0,0 1,0 0,-1 0,0 0,1 1,-2 0,1 0,4 5,-5-4,1-1,0 1,0-1,0-1,0 1,1-1,0 0,6 2,22 15,-29-18,0 0,0 0,1 0,0 0,2 0,28 11,-26-7,-6-5,-1-1,0 1,0 1,0-1,-1 1,1-1,0 1,-1 0,0 1,0-1,0 0,0 1,0 0,-1-1,1 3,-3-6,-1 0,1 1,-1-1,1 0,-1 0,1 1,-1-1,1 0,-1 0,1 0,-1 0,1 0,-1 0,0 1,1-2,-1 1,1 0,-1 0,1 0,-1 0,0 0,1 0,-1 0,1-1,-1 1,1 0,-1 0,1-1,-21-5,12 1,0-1,1 1,-1-1,1-1,0 0,1 0,0 0,0-1,-2-3,1 1,4 7,1-1,0 0,0 0,0 0,1 0,-1-1,1 1,-1-2,3 4,-1 1,1-1,-1 1,0-1,0 1,0 0,0-1,0 1,0 0,0 0,0 0,-1 0,1 0,0 0,-1 0,1 0,-1 0,1 1,-1-1,1 0,-36-6,34 7,-1 0,1 0,0 0,-1-1,1 0,0 1,0-1,0-1,-1 1,1 0,0-1,0 1,1-1,-1 0,-1-1,-3-7,8 6,0 4,0 0,1 1,-1-1,0 0,0 1,0-1,0 1,1-1,-1 1,0-1,0 1,0 0,0 0,0 0,18 13,-10-8,0 1,-1-1,0 2,0-1,-1 1,3 4,-6-7,0-1,1 1,-1-1,1 0,0 0,0-1,0 1,0-1,1 0,-1-1,1 1,0-1,0 0,0-1,3 1,26 10,-28-9,-1 0,0 1,0 0,0 0,0 0,0 1,1 2,-7-5,-7-5,-7-7,-1-6,-22-19,35 33,0 0,0-1,1 1,-1-1,0 1,1-1,0 0,-1-1,-2-8,4 12,0 1,0-1,0 0,0 0,0 0,1 0,-1 0,0 0,0 0,0 0,0 0,0 0,0 0,0 0,0 0,0 0,0 1,0-1,0 0,1 0,-1 0,0 0,0 0,0 0,0 0,0 0,0 0,0 0,0 0,0 0,1 0,-1 0,0 0,0 0,0 0,0-1,0 1,0 0,0 0,0 0,0 0,0 0,0 0,1 0,-1 0,0 0,0 0,0 0,0 0,0 0,0 0,0-1,0 1,0 0,0 0,0 0,0 0,0 0,0 0,0 0,0 0,0 0,0 0,0-1,0 1,0 0,0 0,0 0,0 0,0 0,22 15,-6-5,-1 1,0 1,8 8,-3-6,-17-13,-1 0,0 0,0 1,0-1,0 0,0 1,-1-1,1 1,0 0,-1-1,1 1,-1 0,2 2,-2-2,0 0,1 0,0 0,-1 0,1 0,0 0,0 0,0-1,0 1,2 0,11 11,-15-13,0 1,0-1,0 1,0-1,1 1,-1-1,0 1,0-1,0 1,0-1,0 1,0-1,0 0,-1 1,1-1,0 1,0-1,0 1,0-1,-1 1,1-1,0 0,0 1,-1-1,1 1,0-1,-1 0,1 1,0-1,-1 0,1 1,0-1,-1 0,1 0,-1 1,1-1,-1 0,-19 12,15-9,-11 7,1 2,0 0,1 0,-10 13,23-25,-20 18,16-14,0 0,0 0,1 0,0 1,0 0,-1 1,1-2,0 1,-1-1,1 0,-1 0,0 0,0-1,0 1,-1-1,26-16,-18 10,1 1,0 0,0 0,0 0,0 0,0 0,1 1,-1 0,1-1,-1 1,2 0,-2 0,-1 0,1 0,0 0,-1 0,1 0,-1-1,1 1,-1-1,1-1,-1 2,0-1,0 1,1-1,-1 1,0 0,0 0,1 0,-1 0,1 0,-3 1,1 0,-1 0,0 0,0 0,0 0,0 0,0 0,0 0,1 0,-1 0,0 0,0 0,0 0,0 0,0 0,0 0,1 0,-1 0,0 0,0 0,0 0,0 1,0-1,0 0,0 0,0 0,1 0,-1 0,0 0,0 0,0 0,0 1,0-1,0 0,0 0,0 0,0 0,0 0,0 0,0 1,0-1,0 0,0 0,0 0,0 0,-2 10,-5 7,2-12,0 0,0 0,-1 0,1 0,-5 2,-22 20,20-15,-1-1,-10 9,13-13,1 0,0 1,1 0,0 1,0-1,1 2,0-1,5-6,-1 1,0-1,0 0,0 0,0 0,-1-1,1 1,-3 0,2 0,0 0,-1 0,2 1,-1-1,0 1,0 0,-23 21,24-23,0 0,0 0,0 0,1 1,-1-1,1 1,0-1,0 1,0 0,0 0,0 0,0 0,1 0,-1 0,1 2,-1 0,0 1,-1 0,0-1,1 0,-2 1,1-1,-1 0,1-1,-2 2,1-1,0 0,0 1,0-1,0 1,1 0,0 0,-1 5,1-4,1-1,-1 0,0-1,0 1,-1 0,0-1,0 0,0 1,-3 1,-47 42,15-15,-21 26,-2 8,47-51,11-13,0-1,1 1,-1 0,1 0,0 1,0-1,0 1,0-1,1 1,0 0,0 0,0 0,1 0,-1 0,1 0,1 1,-1 4,0-6,1 0,-1 0,0-1,0 1,-1 0,1 0,-1-1,0 1,0-1,0 1,0-1,-1 0,1 0,-1 1,-46 43,30-30,-25 32,29-31,-1-1,-10 8,18-17,1-1,0 2,0-1,1 1,0 0,1 0,0 1,0-1,1 1,0 0,0 6,-29 58,31-71,1-1,-1 1,0-1,0 0,0 0,0 0,0 0,-1 0,1-1,-1 1,1-1,-1 1,1-1,-4 1,3-1,-1 1,1 0,-1 0,1 0,0 0,0 1,0-1,0 1,0 0,-57 55,36-30,-1-1,-13 10,-12 11,48-46,1 0,-1 0,1 1,0-1,-1 0,1 1,0-1,0 1,1-1,-1 1,0 2,-8 21,-8-4,0 0,-2-2,0 0,-18 13,1 0,-8 4,30-26,0 0,-10 11,27-27,2-10,0 1,0-1,-2 0,3-14,-6 106,1-24,-3 23,1-70,0 0,0-1,0 1,0-1,-1 1,0-1,0 0,0 1,-1-1,0 0,0-1,0 1,-4 3,7-8,0 1,0-1,0 0,-1 0,1 0,0 0,0 0,0 0,0 0,-1 0,1 0,0 0,0 0,0 0,-1 1,1-1,0 0,0 0,0 0,0-1,-1 1,1 0,0 0,0 0,0 0,-1 0,1 0,0 0,0 0,0 0,0 0,-1 0,1-1,0 1,0 0,0 0,0 0,0 0,0 0,-1-1,1 1,0 0,-3-12,2-14,1 24,0-19,-1 6,1-1,1 1,1 0,0-1,0 1,3-5,-2 14,0 1,0 0,1 0,-1 1,1-1,0 1,0 0,1 0,-1 0,1 0,0 1,0 0,0 0,0 0,1 1,1-2,0 0,0-1,0 0,0 0,-1 0,0-1,2-3,-3 3,0 1,-1-2,0 1,0 0,0-1,-1 0,0 0,0 0,-1 0,0 0,0-1,-1 1,0 0,0-1,-1 1,1-1,-2-1,1 7,0 0,1 0,-1 0,0 1,1-1,-1 0,1 0,0 1,0-1,0 0,-1 1,1-1,1 0,-1 1,0 0,0-1,2 0,28-23,-10 10,17-25,-31 31,1 0,0 1,0 0,1 0,0 1,0 0,9-4,-18 11,0 0,0 0,0 0,0 0,0 1,0-1,0 0,0 0,0 0,0 0,0 1,0-1,0 0,0 0,0 0,0 0,0 1,0-1,0 0,0 0,1 0,-1 0,0 0,0 1,0-1,0 0,0 0,0 0,0 0,1 0,-1 0,0 0,0 1,0-1,0 0,0 0,1 0,-1 0,0 0,0 0,0 0,0 0,1 0,-1 0,0 0,0 0,0 0,0 0,1 0,-1 0,0 0,0 0,-10 14,3-8,-5 4,0 0,0 1,2 0,-1 1,1 0,1 1,0 0,1 0,-1 4,-6 11,12-24,1 0,-1 0,1 1,0-1,0 1,1-1,0 1,-1-1,1 1,1 0,-1 4,0-4,0 0,0-1,0 1,0-1,-1 1,1-1,-1 1,0-1,-2 2,-23 36,21-35,1-1,-1-1,0 1,-6 3,5-4,1 0,1 0,-1 1,1 0,-4 5,0 1,5-5,15-17,-5 4,0 1,-1-1,0 0,-1-1,1 1,-1-1,0 0,1-4,17-19,-19 27,-1 0,1-1,0 1,-1 0,0-1,0 0,0 1,0-1,-1 0,1 0,0-3,-1 2,0 0,1-1,0 1,0 0,0 1,1-1,0 0,0 1,0-1,0 1,0 0,1 0,0 0,0 1,3-3,23-25,-20 20,0 1,1 0,0 0,1 1,6-4,-15 11,1-1,-1 0,0 0,0 0,0 0,-1-1,1 1,-1-1,0 1,17-22,17-12,-1-1,22-34,-42 53,-10 13,1-1,-1 1,-1-1,1 0,-1 0,2-6,-8 16,0 0,0 0,0 0,-1 0,1 0,0-1,-4 3,-9 12,4-3,0 0,-1-1,-1 0,-1 0,6-6,6-5,-11 9,1 0,0 1,1 1,1 0,-1 1,2 0,0 0,-2 6,8-14,0 1,-1 0,0-1,0 0,-1 0,1 0,-1 0,-1-1,1 0,-1 0,0 0,-1 0,-2 3,0 1,0 0,1 1,0 0,0 1,1-1,1 1,-2 4,-15 52,17-47,4-14,1 0,-1-1,0 0,-1 1,1-1,-1 0,0 0,0 0,-1-1,1 1,-1-1,0 0,0 0,-1 0,1 0,-2 0,-13 11,-12 7,23-17,-7 1,12-10,6-7,6-10,2 0,0 1,1 0,1 1,2-1,-5 3,-8 14,-1 0,1 1,0-1,-1 0,1 1,1 0,-1-1,0 1,0 0,1 0,-1 0,1 1,1-2,28-18,-24 15,1 0,-1 1,1 0,1 0,-5 2,1-1,-1 0,1-1,-1 1,-1-1,1 0,-1 0,1 0,0-2,13-16,45-45,-53 56,-1 0,0-1,-1 1,5-12,9-15,-17 33,-3 9,-7 11,-4-2,0-1,0 0,-1 0,-5 3,6-6,0 1,0 1,1 0,0 0,-5 10,6-8,3-4,0 0,-1 0,0 0,0 0,-1-1,1 1,-2-1,1-1,-1 1,0-1,-3 1,2-1,1 0,0 1,-1-1,2 2,-1-1,1 1,1 0,-1 0,1 1,1 0,-1 0,0 2,-1 2,-3 4,0-1,-1 1,-9 10,17-24,0 1,0 0,0 0,1 0,-1 0,1 0,0 0,0 2,-9 24,-8 1,35-66,-3 6,-7 18,0 1,1 1,1 0,-1 0,1 0,1 1,3-2,30-28,-25 18,-2-1,13-20,13-17,-39 53,0 0,0-1,0 1,0-1,-1 1,0-1,0 0,0-4,0 3,0 0,0 0,1 0,0 1,0-1,3-3,2-4,0 0,-1-1,-1 0,0 0,-1-1,-1 0,1-5,-1 4,7-18,1 1,4-4,11-32,-15 38,-6 18,0-1,-1-1,-1 1,-1 0,0-1,0-4,-3 19,0 1,0-1,0 1,0-1,0 1,0-1,0 1,0 0,0-1,0 1,0-1,-1 1,1-1,0 1,0 0,-1-1,1 1,0-1,0 1,-1 0,1-1,0 1,-1 0,1-1,0 1,-1 0,1 0,-1-1,1 1,0 0,-1 0,1 0,-1-1,1 1,-1 0,-20 3,-19 16,30-12,0-1,1 2,-1 0,1 0,1 1,0-1,-6 10,8-11,2 0,-1 1,1-1,0 1,0 0,1 0,0 0,1 1,0-1,0 1,0 2,2-10,0-1,0 1,0-1,0 1,-1-1,1 1,0 0,0-1,0 1,0-1,0 1,0-1,0 1,1-1,-1 1,0-1,0 1,0-1,0 1,1-1,-1 1,0-1,1 1,-1-1,0 0,1 1,-1-1,10-7,8-22,-18 29,9-21,-9 15,-8 11,-16 23,1 1,2 2,1-1,-11 24,3-5,-17 19,36-58,9-17,11-23,-10 28,54-127,-7 17,-4-3,-41 107,-2 4,1 0,-1 0,0 0,0-1,0 1,-1 0,1 0,-1-1,0 5,0 0,0 0,0 0,0 0,0-1,0 1,0 0,0 0,0 0,0 0,0 0,0-1,0 1,0 0,0 0,0 0,0 0,-1 0,1 0,0-1,0 1,0 0,0 0,0 0,0 0,0 0,-1 0,1 0,0 0,0 0,0-1,0 1,0 0,-1 0,1 0,0 0,0 0,0 0,0 0,0 0,-1 0,1 0,0 0,-8 4,-6 10,3 1,1 1,0 0,1 1,1 0,-1 3,-19 39,18-39,7-13,5-12,19-34,-12 22,0 0,-1 0,3-11,-11 28,1-1,-1 0,0 0,0 1,1-1,-1 0,0 0,0 1,0-1,0 0,0 0,0 0,0 1,0-1,0 0,0 0,0 0,0 1,0-1,-1 0,-8 7,-15 24,7 0,1 0,1 1,2 1,-2 10,7-18,1 0,2 1,0-1,2 1,0 0,2 8,2-29,1-9,6-23,7-37,-12 52,-1 6,-1 1,0-1,0 0,0 0,-1-6,-2 10,-2 7,-3 8,0 1,2 2,0-1,0 0,2 1,-3 14,-2 9,3-92,6 26,0 20,0-1,-1 0,-1 1,1-1,-1 1,-1-1,1 1,-2-2,3 10,0-1,0 1,0-1,0 1,0-1,-1 1,1-1,0 1,0-1,-1 1,1-1,0 1,0-1,-1 1,1 0,-1-1,1 1,0 0,-1-1,1 1,-1 0,1-1,-1 1,1 0,-1 0,1-1,-1 1,1 0,-1 0,1 0,-1 0,1 0,-1 0,1 0,-1 0,1 0,-1 0,1 0,-1 0,1 0,-1 0,1 1,-1-1,1 0,-1 0,1 1,-1-1,1 0,-1 1,1-1,0 0,-1 1,1-1,0 0,-1 1,1-1,0 1,-1-1,1 1,0-1,0 1,0-1,-1 1,-16 30,11-15,0 0,1 0,1 0,0 1,1 0,1-1,1 3,16-74,-3-30,-14 145,3 15,0-6,13-140,8-31,8-9,6-27,-29 102,-8 21,1 15,-1 0,1 1,-1-1,1 0,-1 0,1 1,-1-1,1 0,-1 1,1-1,0 0,-1 1,1-1,0 0,-1 1,1-1,0 1,-1-1,1 1,0-1,0 1,-1-1,1 1,0-1,0 1,-10 20,0 1,2-1,1 1,0 1,-1 13,-3 24,-1 36,10-8,9-131,6-17,-3 19,2-32,-12 73,0-1,1 1,-1-1,0 1,0-1,0 0,0 1,0-1,0 1,0-1,0 1,0-1,0 1,0-1,0 1,0-1,0 1,0-1,0 1,-1-1,1 1,0-1,0 1,-1-1,1 1,0-1,-1 1,1 0,0-1,-1 1,1-1,-1 2,0-1,0 0,0 1,0-1,0 1,0-1,0 1,1 0,-1-1,0 1,0 0,1-1,-1 1,1 0,-1 0,-24 35,17-22,-7 10,1 2,-3 9,14-29,0 0,1 1,0 0,0-1,1 1,-1 0,2 0,-1 0,1 0,0-1,0 1,1 3,-1-10,0 0,0 1,0-1,0 0,0 0,0 0,0 0,0 0,0 0,0 1,0-1,1 0,-1 0,0 0,0 0,0 0,0 0,0 1,0-1,0 0,0 0,1 0,-1 0,0 0,0 0,0 0,0 0,0 0,1 0,-1 0,0 0,0 0,0 0,0 0,0 0,1 0,-1 0,0 0,0 0,0 0,0 0,0 0,1 0,-1 0,0 0,0 0,0 0,0 0,0 0,10-8,6-11,-10 10,-11 17,-6 13,5-7,-9 22,14-34,0 0,1 0,-1 1,1-1,-1 0,1 0,0 0,0 1,0-1,0 0,0 0,0 1,1 1,0-3,0-1,-1 1,1 0,0 0,0 0,0-1,-1 1,1 0,0-1,0 1,0-1,0 1,0-1,0 1,0-1,0 0,1 0,-1 1,0-1,0 0,0 0,0 0,0 0,0 0,0-1,1 1,-1 0,0 0,1-1,32-9,-20 3,0 0,-1-1,0-1,29-15,-42 24,0-1,1 1,-1 0,1 0,-1-1,0 1,1 0,-1 0,1 0,-1 0,1 0,-1 0,0 0,1 0,-1 0,1 0,-1 0,1 0,-1 0,1 0,-1 0,0 0,1 0,-1 0,1 1,-1-1,0 0,1 0,-1 0,1 1,-1-1,0 0,1 1,-1-1,0 0,0 1,1-1,-1 0,0 1,0-1,1 1,-1-1,0 0,0 1,0-1,0 1,0-1,0 1,0-1,1 1,-1-1,-1 0,1 1,0-1,0 1,0 0,0 0,0 0,1-1,-1 1,0 0,0 0,0 0,1 0,-1-1,1 1,-1 0,0-1,1 1,-1 0,1 0,-1-1,1 1,0-1,-1 1,1-1,0 1,-1-1,1 1,0-1,0 1,-1-1,1 0,2 0,0 0,0 0,0 0,-1 0,1-1,0 0,0 1,-1-1,1 0,-1 0,1-1,-1 1,1 0,-1-1,1 1,-1-1,0 0,0 0,0 0,8-7,-1 0,0-1,3-6,3-3,-2-1,0-1,-1-1,-1 0,-1 0,-1-1,-1 0,2-14,-9 37,-1-1,0 1,0-1,1 1,-1-1,0 1,0-1,0 0,0 1,0-1,0 0,0 1,0-1,0 1,0-1,0 0,0 1,0-1,-1 1,1-1,0 1,0-1,-1 1,1-1,0 0,-1 1,0 0,1 0,-1 0,0 0,1 0,-1 0,0 0,1 0,-1 0,0 1,1-1,-1 0,0 0,1 1,-1-1,1 1,-1-1,1 0,-1 1,0 0,-28 27,26-25,-8 8,6-6,-1 1,1-1,1 1,-1 0,1 0,0 1,-1 1,5-8,0 0,0 0,0 1,-1-1,1 0,0 1,0-1,0 0,0 0,0 1,0-1,0 0,-1 1,1-1,0 0,0 1,0-1,0 0,0 1,0-1,1 0,-1 1,0-1,0 0,0 1,0-1,0 0,0 1,0-1,1 0,-1 0,0 1,0-1,11-3,13-13,1-11,0-1,-2-1,14-23,-26 31,-12 16,-11 12,-31 32,-11 15,19-17,-3-1,-7 3,45-39,-1 1,1-1,0 1,-1-1,1 1,-1-1,1 0,-1 1,1-1,-1 0,1 1,-1-1,1 0,-1 0,1 0,-1 1,0-1,1 0,-1 0,1 0,-1 0,1 0,-1 0,0 0,4-12,19-24,-20 33,3-5,7-11,0-1,2-7,-14 27,1 0,-1 0,0-1,0 1,0 0,1 0,-1 0,0 0,0-1,0 1,0 0,0 0,1-1,-1 1,0 0,0 0,0-1,0 1,0 0,0 0,0-1,0 1,0 0,0-1,0 1,0 0,0 0,0-1,0 1,0 0,0 0,-1-1,1 1,0 0,0 0,0 0,0-1,0 1,-1 0,1 0,0 0,0-1,0 1,-12 7,-14 16,8-4,-15 14,-9 17,33-40,2 0,0 1,0 0,1 1,0-1,1 1,-2 6,6-14,1 0,-1 0,1 0,-1 0,1 0,0 0,1 2,-1-5,1 1,-1 0,0 0,0-1,0 1,0 0,0 0,0 0,0-1,-1 1,1 0,-1-1,1 1,-1 0,0-1,1 1,-1 0,0-1,0 1,0-1,0 0,-1 1,1-1,0 0,0 0,-1 1,1-1,-1 0,0 0,0 0,-1 0,1 0,0 0,0 1,-1-1,1 1,0-1,0 1,1 0,-1 0,0 0,1 0,-1 0,1 0,-1 0,1 0,0 1,0-1,0 0,0 1,1 0,0-2,0 0,-1-1,1 1,0 0,0-1,0 1,0-1,0 1,-1 0,1-1,0 1,-1 0,1-1,0 1,-1-1,1 1,0-1,-1 1,1-1,-1 1,1-1,-1 0,0 1,1-1,-1 0,1 1,-1-1,1 0,-1 1,0-1,1 0,-1 0,0 0,1 0,-1 0,0 0,0 0,0-1,0 1,0-1,1 1,-1-1,0 0,0 1,0-1,1 0,-1 0,0 1,1-1,-1 0,1 0,-1 0,1 0,-1 0,1 0,-1 0,1 0,0 0,0-1,-2-6,2 0,-1-1,1 1,0-1,1 1,0 0,0-1,1 1,0 0,0 0,1 0,1-2,5-17,19-72,-4-1,-5-1,-3-1,-6 0,-3-23,-7 118,1 3,-1-1,-1 0,1 1,0-1,-1 0,-1-4,-5 39,6-13,-3 40,4-50,2-8,7-29,-3 5,2-7,-1 0,-1-1,-2 1,-1-17,-2 48,-1 0,0 0,0 0,-1-1,1 1,0 0,0 0,0 0,-1 0,1 0,0 0,-1 0,1 0,-1 0,0 0,1 0,-1 0,0 0,1 0,-1 0,0 1,0-1,1 1,-1-1,1 1,0 0,-1 0,1 0,0 0,0 0,-1 0,1 0,0 0,-1 0,1 0,0 0,0 0,-1 0,1 1,0-1,-1 0,1 0,0 0,0 0,-1 0,1 1,0-1,0 0,-1 0,1 0,0 1,-7 14,1 17,2 0,2 1,0-1,3 1,0 3,1 22,-1 31,0-131,0 23,0-1,-2 1,0 0,-1 0,-4-19,6 37,-1 0,1 0,0 0,-1 0,1 0,-1 0,1 0,-1 0,1 0,-1 1,0-1,0 0,1 0,-1 0,0 1,0-1,0 0,0 0,0 1,1 0,-1 0,1 0,-1 0,1 0,-1 0,1 0,-1 1,1-1,0 0,-1 0,1 0,-1 0,1 1,-1-1,1 0,0 0,-1 1,1-1,0 0,-1 1,1-1,0 0,-1 1,1-1,0 0,-1 1,1-1,0 1,0-1,0 1,0-1,-1 1,1-1,0 0,0 1,0-1,0 1,0-1,0 1,-4 22,1-1,1 1,1 0,1 22,-2 44,2-88,0 0,0 0,0 0,-1 0,1 0,0 0,-1 0,1 0,-1 0,1 0,-1 0,1 0,-1 0,0 0,1-1,-2 1,2 0,0-1,-1 0,1 0,0 0,-1 0,1 0,0 0,-1 0,1 0,0 0,-1 0,1 0,-1 0,1 0,0 0,-1 0,1 0,0 0,-1 0,1-1,0 1,-1 0,1 0,0 0,-1 0,1-1,0 1,-1 0,1-1,0 1,0 0,-1 0,1-1,0 1,0 0,0-1,0 1,-1 0,1-1,0 1,0 0,0-1,0 1,0-1,0 1,0 0,0-1,-5-18,2 0,0 0,0 0,2-1,1 1,1-18,0-3,-1-8,0 39,1 33,-1 152,24-233,-3-7,99-319,-116 370,-3 8,1 1,-1-1,0 0,0 1,0-1,0 0,-1 0,0 1,0-1,0 0,-1 0,0 1,0-2,1 6,0 0,0 0,0 0,0 0,0 0,-1-1,1 1,0 0,0 0,0 0,0 0,-1 0,1 0,0 0,0 0,0 0,-1 0,1 0,0 0,0 0,0 0,0 0,-1 0,1 0,0 0,0 0,0 0,-1 0,1 0,0 0,0 0,0 0,0 0,-1 0,1 1,0-1,0 0,0 0,0 0,-1 0,1 0,0 1,0-1,0 0,0 0,0 0,0 0,0 1,0-1,0 0,-8 11,-3 13,0 1,2 0,1 0,1 1,1 0,-1 10,1-6,-12 77,-1 74,16-145,2-30,1-1,-1 1,0-1,0 1,0-1,-1 0,1 0,-1 1,-1-1,1 0,-1-1,0 1,-1 1,4-6,0 1,-1-1,1 0,0 0,-1 0,1 1,0-1,-1 0,1 0,0 0,-1 0,1 0,0 1,-1-1,1 0,0 0,-1 0,1 0,0 0,-1 0,1 0,0 0,-1 0,1-1,0 1,-1 0,1 0,0 0,-1 0,1 0,0-1,-1 1,1 0,0 0,-1 0,1-1,0 1,0 0,-1 0,1-1,0 1,0 0,0-1,0 1,-1 0,1-1,0 1,0 0,0-1,0 1,0 0,0-1,0 1,0 0,0-1,0 1,0 0,0-1,0 1,-3-26,8-29,-3 43,-1-1,0 1,0 0,-2-1,1 1,-3-9,0 19,-1 6,-4 12,-5 18,2 1,2 1,-5 35,5-7,0 58,9-73,2-41,0-32,14-94,-9 73,-1 1,-2-33,-3 76,-1 0,0 0,0 0,0 0,0-1,0 1,0 0,0 0,-1 0,1 0,0-1,-1 1,1 0,0 0,-1 0,0 0,1 0,-1 0,0 0,1 0,-1 0,0 0,0 1,0-1,1 0,-1 0,0 1,0-1,0 0,-1 1,0-1,1 1,0 0,-1 1,1-1,0 0,-1 1,1-1,0 1,-1-1,1 1,0 0,0-1,0 1,0 0,0 0,0 0,0 0,0 0,0 0,0 0,0 0,0 0,1 0,-1 1,0-1,1 0,-1 1,1 0,-2 3,0 0,1 0,0 1,0-1,1 1,-1-1,1 1,0-1,1 2,-1-7,0 0,0 0,0 0,0 0,0-1,0 1,0 0,0 0,0 0,0 0,0 0,0 0,0 0,0 0,0 0,0 0,0 0,0 0,0 0,0 0,0 0,0 0,0 0,0 0,0 0,1 0,-1 0,0 0,0 0,0 0,0 0,0 0,0 0,0 0,0 0,0 0,0 0,0 0,0 0,0 0,0 0,1 0,-1 0,0 0,0 0,0 0,0 0,0 0,0 0,0 0,0 0,0 0,0 0,0 0,6-12,7-22,62-207,-11-3,0-60,-58 275,-3 19,-1 0,0-1,-1 1,0-1,0 0,-1 1,-1-1,0-5,1 16,0-1,0 1,0 0,0-1,0 1,0 0,0 0,0-1,0 1,0 0,0 0,0-1,0 1,-1 0,1 0,0-1,0 1,0 0,0 0,0-1,-1 1,1 0,0 0,0 0,0 0,-1-1,1 1,0 0,0 0,-1 0,1 0,0 0,0 0,-1-1,1 1,0 0,0 0,-1 0,1 0,0 0,0 0,-1 0,-8 11,-5 17,8 3,1-1,2 1,0 0,2 0,2 1,1 4,0 9,0-108,3 0,4-9,7-82,-17 135,0 19,1 0,0 0,0 0,0 0,0 0,-1 0,1 0,0 0,0 0,0 0,0 0,-1 0,1 0,0 0,0 0,0 0,0 0,-1 0,1 1,0-1,0 0,0 0,0 0,0 0,-1 0,1 0,0 0,0 0,0 1,0-1,0 0,0 0,0 0,0 0,-1 0,1 1,0-1,0 0,0 0,0 0,0 0,0 1,0-1,0 0,0 0,0 0,-12 35,-1 48,3 0,4 1,4 8,24-362,-20 237,0 4,-1 0,-3-25,-1 26,-2 0,-1 1,-4-9,8 31,0 1,0 0,0 0,0 0,-1 1,1-1,-1 0,-1 0,2 2,0 0,0-1,0 1,0-1,0 1,1-1,-1 0,1 0,0 0,0 0,0 0,0 0,0 0,1 0,-1-1,1 1,1-27,0 19,-1 1,0-1,-1 1,-1-6,1 12,1 1,-1-1,-1 1,1 0,0-1,-1 1,0 0,0 0,0 0,0 0,0 0,0 0,-1 1,0-1,0 0,-5-5,6 6,0 0,0 0,0 0,0 0,0 0,-1 0,1 0,-1 1,1 0,-2-1,4 2,0 1,-1-1,1 1,-1-1,1 1,0-1,0 1,-1-1,1 1,0-1,0 1,0 0,-1-1,1 1,0-1,0 1,0 0,0-1,0 1,0 0,0-1,0 1,1 19,-1-17,0 5,1 13,-1-17,0-12,0-131,0 250,0-110,0 0,-1 0,1 0,-1 0,1 0,-1 0,1 0,-1 0,1 0,-1 0,0 0,1 0,-1 0,0-1,0 1,0 0,0-1,0 1,0 0,0-1,0 1,0-1,0 0,-1 1,0 0,1 0,-1-1,0 1,0 1,1-1,-1 0,1 0,-1 0,1 1,-1 0,-1 4,-1-1,2 1,-1 0,1 0,0 0,0 0,1 1,-1-1,1 2,-4 62,4-51,-3 71,6 29,-2-275,-1 205,2 59,-1-108,0 0,0 0,0 0,0 0,0 0,0 0,0 1,0-1,0 0,0 0,0 0,0 0,0 0,0 0,0 0,0 1,0-1,0 0,0 0,0 0,0 0,0 0,0 0,0 0,0 0,0 1,0-1,0 0,0 0,0 0,0 0,0 0,1 0,-1 0,0 0,0 0,0 0,0 0,0 1,0-1,0 0,0 0,0 0,1 0,-1 0,0 0,0 0,0 0,0 0,0 0,0 0,0 0,0 0,1 0,-1 0,0 0,0 0,0 0,0 0,0 0,0 0,0 0,0 0,1-1,-1 1,0 0,7-10,5-17,55-178,-66 203,6-16,-7 18,1 0,-1 0,0 0,0 0,0 0,0 0,1 0,-1 0,0 1,0-1,0 0,0 0,1 0,-1 0,0 0,0 0,0 0,0 1,0-1,1 0,-1 0,0 0,0 0,0 1,0-1,0 0,0 0,0 0,0 0,0 1,0-1,0 0,0 0,0 0,0 1,0-1,0 0,0 0,0 0,0 1,0-1,0 0,0 0,2 38,-2-35,-2 151,9-244,-6 58,1 18,-2 1,0-1,0 0,-2 0,0-3,-6 57,1 77,6 40,3-181,0 0,2 1,3-9,4-30,-9 45,6-36,-3 0,-2-24,-3 76,0 0,0 0,0 0,0 0,0 0,0 0,-1 0,1 0,0 0,-1 0,1-1,0 2,-1-1,1 0,-1 0,0 0,1 0,-1 0,0 0,1 0,-1 1,0-1,0 0,0 1,0-1,0 1,0-1,0 1,0-1,0 1,0 0,0 0,0 0,0 0,0 0,-1 0,1 0,0 1,0-1,0 0,0 1,0-1,0 1,0-1,0 1,0 0,0-1,0 1,0 0,1-1,-1 1,0 0,0 0,1 0,-1 0,1 0,-1 0,1 0,-1 0,1 0,-1 0,-5 14,1 0,0 0,1 0,1 0,-1 8,-7 83,8-74,-5 68,5 0,4 26,22-185,29-151,-52 210,0 0,0 0,0 0,0 0,0 0,0 0,0-1,0 1,0 0,0 0,0 0,0 0,0 0,0-1,0 1,0 0,0 0,0 0,0 0,0 0,0-1,0 1,0 0,1 0,-1 0,0 0,0 0,0 0,0 0,0-1,0 1,0 0,0 0,1 0,-1 0,0 0,0 0,0 0,0 0,0 0,1 0,-1 0,0 0,0 0,0 0,0 0,0 0,1 0,-1 0,0 0,0 0,0 0,0 0,0 0,0 0,1 0,-1 0,0 0,5 12,1 19,5 106,-7 0,-6 23,1-103,4-99,3 0,6-21,-2 18,-3-1,-1 0,-3-1,-1-2,-4 35,-3 11,4 4,0 0,-1 0,1 0,0 0,0 1,1-1,-1 0,0 1,0-1,1 0,-1 1,0-1,1 1,-1 0,-33 105,-18 98,39-145,-25 129,35-246,4-61,-1-82,0 199,0-1,0 1,0 0,0 0,0-1,-1 1,1 0,0 0,-1-1,1 1,0 0,-1 0,0 0,1 0,-1 0,0-1,0 1,-3 4,1 12,-1 36,4 37,0-73,26-112,0 16,8-37,-35 130,1 1,-1-1,2 10,0 12,-2 184,-1-205,1-25,12-56,3 0,3 1,7-11,4-20,-4 10,-16 73,-4 25,-3 33,-1-43,-8 176,-12 42,-4 65,23-278,1-2,0 1,-1-1,1 1,1-1,-1 1,0-1,1 1,0 0,-1-4,0 1,0-1,1 0,-1 0,0 1,0-1,0 0,0 0,1 0,-1 1,0-1,0 0,1 0,-1 0,0 1,0-1,1 0,-1 0,0 0,1 0,-1 0,0 0,1 0,-1 0,0 0,0 0,1 0,-1 0,0 0,1 0,-1 0,17-10,24-27,-2-2,-1-2,10-17,41-45,-151 203,53-86,-46 71,5 2,-11 30,57-101,4-16,0 0,0 0,1 0,-1 0,0 0,0 0,0 0,1 0,-1 1,0-1,0 0,0 0,1 0,-1 0,0 0,0 0,0 0,1 0,-1 0,0 0,0 0,0 0,1 0,-1 0,0-1,0 1,0 0,0 0,1 0,-1 0,0 0,0 0,0 0,0 0,1-1,-1 1,0 0,0 0,27-24,38-43,-2-4,11-22,107-158,-55 62,-279 424,90-134,30-50,-14 21,4 1,-10 30,50-99,2-1,-1-1,1 1,0 0,0-1,0 1,0 0,0-1,0 1,1 0,-1 0,1 0,0 0,0 0,0 0,0-1,1 3,-1-5,1 0,-1 0,0 0,1 0,-1 0,1 1,-1-2,0 1,1 0,-1 0,0 0,1 0,-1 0,1 0,-1 0,0 0,1 0,-1-1,0 1,1 0,-1 0,0-1,0 1,1 0,-1 0,0-1,1 1,-1 0,0-1,0 1,0 0,0-1,1 1,-1 0,0-1,0 1,10-14,23-37,-4-1,6-15,-32 58,-5 8,-11 16,-35 57,4 3,3 1,-11 32,52-108,-10 29,11-20,-1-9,1 0,-1 1,1-1,-1-1,1 1,0 0,-1 0,1 0,-1 0,1 0,-1 0,1-1,-1 1,1 0,-1 0,1-1,-1 1,1 0,-1-1,1 1,-1-1,0 1,1 0,21-20,-1 0,-1-1,-1-1,8-13,36-39,-71 91,-2-1,0 0,-6 7,78-77,-3-4,25-33,-9 11,6-3,-81 83,0 0,0 0,0 0,0 0,0 0,0 0,1 0,-1 0,0 0,0 0,0 0,0 0,0 0,0 0,0 1,0-1,0 0,0 0,0 0,0 0,0 0,-10 12,-16 19,-128 122,143-139,28-26,69-56,120-92,-191 148,-18 10,-11 6,-48 20,2 4,-47 27,89-45,6-6,15-10,21-19,-18 19,327-319,-301 288,-30 34,0 1,0-1,-1 0,1 0,-1 0,1 0,-1 0,0 0,0 0,-1 0,1 0,-1-1,1 0,-1 4,-1-1,1 1,0-1,0 1,-1-1,1 1,0-1,-1 1,1-1,0 1,-1-1,1 1,0 0,-1-1,1 1,-1 0,1-1,-1 1,1 0,-1 0,1 0,-1-1,1 1,-1 0,1 0,-1 0,0 0,1 0,-1 0,1 0,-1 0,1 0,-1 0,1 0,-1 0,1 0,-1 1,-22 4,2 3,1 1,0 1,0 1,1 1,1 1,-9 7,79-58,-8 7,-2-1,-1-2,1-4,-41 37,0 0,0 0,-1 0,1 0,0 0,0 0,0 0,0 0,-1 0,1 0,-1-1,1 1,-1 0,1 0,-1-1,0 1,1 0,-1-1,0 1,0 0,-1 1,1-1,0 1,-1-1,1 1,-1-1,1 1,-1-1,1 1,-1-1,1 1,-1 0,1-1,-1 1,1 0,-1 0,1-1,-1 1,0 0,1 0,-1 0,1 0,-1 0,0 0,1 0,-1 0,-7 0,0 0,0 1,0 0,0 0,-2 1,-34 12,11-5,38-14,21-10,-10 5,9-3,-1-1,-1-1,0-1,5-5,-28 21,0 0,1 0,-1-1,0 1,0 0,1 0,-1 0,0 0,0 0,0 0,1-1,-1 1,0 0,0 0,0 0,1-1,-1 1,0 0,0 0,0-1,0 1,0 0,0 0,1-1,-1 1,0 0,0 0,0-1,0 1,0 0,0 0,0-1,0 1,0 0,0 0,0-1,0 1,-1 0,1 0,0-1,0 1,0 0,0 0,-14 0,-18 8,-51 26,44-16,111-45,-63 21,-20 6,-19 6,5 3,0 2,0 0,0 2,66-32,-11 7,0-2,-2-1,1-1,24-19,-50 28,-12 7,-17 6,25-6,-65 20,0 3,1 2,-4 6,265-139,-196 108,1 0,-1 0,0 0,1 0,-1-1,1 1,-1 0,0 0,1-1,-1 1,0 0,1-1,-1 1,0 0,1-1,-1 1,0 0,0-1,1 1,-1-1,0 1,0-1,0 1,0 0,0-1,0 1,1-1,-1 1,0-1,-12-4,-27 4,35 1,-164 4,153-6,29-7,184-83,-144 69,-53 22,0 1,0-1,0 1,0-1,0 1,0-1,0 0,0 1,0-1,0 0,-1 0,1 1,0-1,0 0,-1 0,1 0,-1 0,0 1,0-1,0 1,0-1,0 1,0 0,0-1,0 1,0-1,0 1,0-1,0 1,0 0,0-1,-1 1,1-1,0 1,0 0,-1-1,1 1,0 0,0-1,-1 1,1 0,0 0,-1-1,1 1,0 0,-5-3,0 0,0 0,0 1,0 0,-5-2,6 3,-64-22,-2 3,-45-7,115 27,0 1,0-1,0 0,-1 0,1 0,0 0,0 0,0 0,-1 0,1 0,0 0,0 0,0 0,-1 0,1 0,0 0,0 0,0 0,-1 0,1-1,0 1,0 0,0 0,-1 0,1 0,0 0,0 0,0 0,0-1,0 1,-1 0,1 0,0 0,0 0,0-1,0 1,0 0,0 0,0 0,0-1,0 1,0 0,0 0,-1 0,12-4,20 0,18 4,0 2,35 8,-147-19,0 4,0 2,-19 4,82-1,0 0,0 0,0 0,-1-1,1 1,0 0,0 0,0 0,0 0,-1 0,1 0,0 0,0 0,0 0,0 0,-1 0,1 1,0-1,0 0,0 0,0 0,0 0,-1 0,1 0,0 0,0 0,0 0,0 0,0 1,0-1,-1 0,1 0,0 0,0 0,0 0,0 0,0 1,0-1,0 0,0 0,0 0,0 0,0 1,0-1,0 0,0 0,0 0,7 7,19 7,-23-12,8 2,-9-3,1 0,-1 0,1 0,-1 0,1 0,-1 1,0-1,0 1,0 0,0 0,0 0,-3-2,0 1,0 0,-1-1,1 1,-1-1,1 1,0-1,-1 0,1 1,-1-1,1 0,-1 0,1 0,-1 0,-188 0,111-1,109-5,0-1,0-1,3-2,-32 9,0 1,-1 0,1 0,0 0,-1-1,1 1,0 0,-1-1,1 1,-1-1,1 1,0-1,-1 1,1-1,-1 1,0-1,1 1,-1-1,1 0,-1 1,0-1,1 0,-1 0,0 1,0-1,0 0,-1 1,1-1,0 1,0-1,-1 1,1-1,0 0,-1 1,1 0,0-1,-1 1,1-1,-1 1,1-1,-1 1,1 0,-1-1,1 1,-1 0,-34-14,-2 7,-1 2,0 1,-31 2,60 2,18 0,23 1,-25-2,-15-3,-27-5,-1 1,0 3,0 0,0 3,-25 1,119 1,-29 1,-25-1,-11 0,3 0,-7 0,20 0,-10 3,1 0,-1-1,0 1,0 0,0-1,0 1,0-1,0 1,-1-1,1 1,-2 0,1 0,-1 2,1 1,-1-1,1 1,0 0,0-1,0 1,1 0,0 0,0 0,1 6,0-9,0 0,0 0,1 0,-1 0,1 0,0 0,0-1,0 1,0 0,0-1,1 1,-1-1,1 1,0-1,0 0,0 1,0-1,0 0,0 0,0-1,1 1,-1 0,2 0,6 3,0 0,0-1,0 0,1-1,0 0,0-1,-1 0,1 0,0-2,1 1,-1-1,0-1,0 0,0 0,0-1,-1 0,10-4,-17 4,0 1,0-1,-1 1,1-1,0 0,-1 0,0 0,1 0,-1-1,-2 3,1-1,-1 1,1-1,-1 1,0 0,1-1,-1 1,0-1,0 1,0-1,1 1,-1-1,0 1,0-1,0 1,0-1,0 0,0 1,0-1,0 1,0-1,0 1,0-1,0 1,0-1,0 1,0-1,-1 1,1-1,0 1,0-1,-1 1,1-1,0 1,-1-1,1 1,0 0,-1-1,1 1,-1 0,1-1,0 1,-1 0,1-1,-1 1,1 0,-1 0,1 0,-1-1,1 1,-1 0,1 0,-1 0,0 0,1 0,-10-2,-1 0,1 0,0 1,-1 0,1 1,-1 0,-7 2,-12 2,0 1,-1 2,19-5,0 1,0 1,1 0,0 1,0 0,-5 3,13-6,0 0,0 0,0 0,0 0,0 1,1-1,0 1,-1-1,1 1,0 0,0 0,0 0,1 0,-1 1,1-1,-1 0,1 1,0-1,1 1,-1-1,0 1,1-1,0 4,0-5,0-1,1 1,-1 0,0-1,1 0,-1 1,1-1,0 1,-1-1,1 1,0-1,0 0,0 0,0 0,0 1,0-1,0 0,0 0,1 0,0 0,1 1,0 0,1 0,-1 0,1-1,-1 0,1 1,0-1,-1-1,3 1,-2 0,-1-1,1 1,0-1,0 0,0-1,0 1,0-1,0 0,1 0,-4 1,1-1,-1 1,1-1,-1 1,1-1,-1 0,1 0,-1 0,0 0,1 0,-1 0,0 0,0 0,0-1,0 1,0 0,0-1,0 1,0-2,1-1,-1-1,0-1,-1 1,1 0,-1 0,0 0,0 0,-1 0,1 0,-1 0,0 0,0 0,-1 0,0 0,0 0,0-2,-1 1,0 0,0 0,-1 0,1 0,-1 0,-1 0,1 1,-1 0,-5-4,10 8,-1 0,0 0,0 1,0-1,0 0,0 1,0-1,0 1,0-1,0 1,0 0,0-1,0 1,0 0,0 0,-1 0,1-1,0 1,0 1,0-1,0 0,0 0,0 0,0 0,-1 1,0 0,1 0,0 0,-1 0,1 0,0 0,0 1,0-1,0 0,0 1,0-1,0 1,1-1,-1 1,0-1,0 2,-1 5,0 1,0-1,1 1,0-1,0 1,1 1,0-2,0 0,1 0,0 0,1 0,0 0,0 0,0 0,1-1,2 4,-4-8,1-1,-1 1,1 0,0 0,0-1,0 1,0-1,0 1,0-1,1 0,-1 0,1 0,-1 0,1-1,0 1,0-1,0 1,0-1,0 0,0 0,0 0,0-1,0 1,1-1,-1 0,0 0,-1 0,1-1,0 1,-1-1,1 0,0 0,-1 0,1 0,-1 0,1-1,-1 1,0-1,1 1,-1-1,0 0,0 0,1-2,5-5,-1 0,0-1,3-5,-8 11,14-21,-1-1,-1-1,-2 0,0-1,-2 0,-1-1,-1 0,0-14,-7 39,-1 0,1 0,-1 0,-1 0,1-1,0 1,-1 0,0 0,0 0,0 0,-1 0,1 0,-2-1,3 4,-1 0,0-1,0 1,0 0,0 0,0 0,-1 0,1 0,0 0,0 1,-1-1,1 0,-1 1,1-1,0 0,-1 1,1 0,-1-1,1 1,-1 0,1 0,-1 0,1 0,-1 0,1 0,-1 0,1 1,-1-1,1 0,-1 1,1-1,-1 1,1 0,0-1,-1 1,1 0,-1 0,-1 1,1 1,-1-1,0 0,1 1,0-1,0 1,-1 0,1 0,1-1,-1 2,0-1,1 0,0 0,-1 0,1 1,1-1,-1 0,0 1,1-1,0 1,-1-1,2 0,-1 1,0-1,1 2,-1-3,0 1,0-1,0 1,1-1,-1 1,1-1,0 0,-1 1,1-1,0 0,1 1,-1-1,0 0,1 0,-1 0,1 0,-1 0,1 0,0-1,0 1,0 0,0-1,0 0,0 1,1-1,-1 0,0 0,1 0,-1 0,0-1,1 1,-1-1,1 1,1-1,0-1,0 1,0-1,0 0,0 0,0 0,0 0,0-1,0 0,2-1,-5 3,0-1,0 0,0 1,0-1,0 1,0-1,0 0,0 0,0 0,0 0,0 0,0 0,-1 0,1 0,0 0,-1 0,1 0,-1 0,1 0,-1 0,0-1,1 1,-1 0,0 0,0 0,0-1,0 1,0 0,0 0,0-1,0 1,0 0,-1 0,1 0,-1 0,0 0,1 0,-1 0,0 0,0 0,0 1,0-1,0 0,0 1,0-1,0 1,0-1,0 1,0-1,0 1,0 0,0 0,0-1,-1 1,1 0,0 0,-30-1,26 1,-6 0,0 1,0 0,-1 0,1 1,1 1,-8 2,14-4,1 0,0 0,0 1,0-1,0 1,1-1,-1 1,0 0,1 0,-1 1,1-1,-1 0,1 1,0-1,0 1,0 0,1 0,-1 0,1 0,-1 0,1 0,0 0,0 0,0 3,1-5,0 0,0 1,0-1,0 0,0 0,0 0,0 1,1-1,-1 0,0 0,1 0,-1 0,1 1,-1-1,1 0,0 0,-1 0,1 0,0 0,0-1,0 1,-1 0,2 1,1-1,-1 1,1-1,-1 1,1-1,-1 0,1 0,0 0,0 0,-1-1,1 1,0-1,-1 1,1-1,-1 1,0-1,0 0,1 0,-1 0,0 0,0 0,1 0,-1-1,0 1,0-1,0 0,1 1,-1-1,0 0,0 0,0-1,0 1,-1 0,1 0,0-1,0 1,-1-1,1 0,-1 0,0 1,1-2,-1 2,0-1,-1 0,1 1,-1-1,0 0,1 0,-1 1,0-1,0 0,0 0,0 1,0-1,-1 0,1 1,0-1,-1 0,0 1,1-1,-1 0,0 1,1-1,-1 1,-1-2,0 1,0 0,-1 0,1 0,0 1,-1-1,1 1,-1 0,1-1,-1 1,0 0,1 0,-1 1,-3-2,0 1,0 0,-1 1,1-1,-1 1,0 0,1 1,-1 0,1 0,0 0,-1 0,1 1,0 1,-1-1,5-1,0 0,0 0,0 1,0-1,0 0,0 1,0-1,0 1,1 0,-1 0,0 0,1-1,0 1,-1 1,1-1,0 0,0 0,0 0,0 1,1-1,-1 0,1 1,-1-1,1 0,0 1,0-1,0 1,0-1,0 1,1-1,-1 0,1 1,0 1,0-1,1 1,0 0,0-1,0 0,0 1,1-1,-1 0,1 0,0 0,0-1,0 1,0-1,0 1,0-1,1 0,-1 0,1 0,0-1,-1 0,2 1,3 0,-1 0,0 0,1-1,-1 0,1-1,-1 0,1 0,-1 0,1-1,-1 0,0-1,1 1,-1-1,0-1,1 0,-3 1,-1 0,0-1,0 0,0 1,0-2,-1 1,1 0,-1-1,0 1,0-1,0 0,0 0,-1 0,1 0,-1-1,0 1,-1-1,1 1,-1-1,0 1,0-1,0 0,0-4,-1 7,0 1,1-1,-1 1,0-1,0 1,0 0,0-1,0 1,-1-1,1 1,0-1,-1 1,1 0,-1-1,1 1,-1 0,1 0,-1-1,0 1,0 0,0 0,0 0,0 0,0 0,0 0,0 0,0 0,0 0,-1 0,1 1,0-1,0 0,-1 1,0-1,0 1,-1 0,1 0,0 0,-1 0,1 0,-1 0,1 0,-1 1,1 0,0-1,-1 1,1 0,0 0,-1 0,1 0,0 1,0-1,0 1,-1 0,-5 6,0 0,0 1,1 0,0 0,0 0,1 1,1 0,-1 0,2 1,-1 0,2-1,-1 1,1 0,1 1,-1 8,3-16,0-1,0 1,0-1,1 1,-1-1,1 1,0-1,0 1,0-1,0 1,1-1,0 0,-1 0,1 0,0 0,2 1,-1 1,2-1,-1-1,0 1,1 0,-1-1,1 0,0 0,0-1,5 3,7 1,1-1,-1-1,1 0,0-1,0-1,2-1,-9 0,0-1,1 0,-1-1,1 0,-1-1,0 0,0 0,0-2,0 1,0-1,-1-1,1 0,-1 0,0-1,-1-1,0 1,0-2,0 1,-1-1,0 0,0-1,-1 0,0 0,-1-1,0 1,2-7,-7 15,0-1,0 1,-1-1,1 1,-1-1,1 0,-1 1,0-1,1 0,-1 1,0-1,0 0,0 1,-1-1,1 0,0 0,-1 1,1 1,0-1,-1 0,1 1,-1-1,1 1,-1-1,1 1,-1-1,1 1,-1-1,0 1,1-1,-1 1,0 0,1-1,-1 1,0 0,1-1,-1 1,0 0,0 0,1 0,-1 0,-4 0,1 0,0 0,0 0,0 1,0 0,0 0,0 0,0 0,0 1,0 0,-1 0,-8 5,0 1,1 0,0 1,0 0,1 1,0 1,1 0,0 0,1 0,0 2,0-1,2 1,-1 0,-3 11,10-22,0 0,0 1,1-1,-1 1,0-1,1 1,0-1,-1 1,1-1,0 1,0-1,1 1,-1 0,0-1,1 1,0-1,0 3,1-3,-1 0,0 0,1-1,-1 1,1 0,0-1,0 1,-1-1,1 0,0 1,0-1,0 0,0 0,1 0,-1-1,0 1,0 0,0-1,1 1,0-1,9 2,0-1,0 0,0-1,0 0,0-1,0-1,0 0,0 0,8-4,-3 1,-1 0,0-2,-1 0,0-1,0 0,9-8,-20 14,-1-1,0 1,0-1,-1 0,1 1,0-1,1-3,-4 6,0-1,1 1,-1 0,0-1,0 1,0 0,0-1,0 1,1-1,-1 1,0 0,0-1,0 1,0-1,0 1,0 0,0-1,0 1,0-1,-1 1,1 0,0-1,0 1,0-1,0 1,0 0,-1-1,0 1,1-1,-1 0,0 1,0-1,0 1,0-1,0 1,0 0,0-1,0 1,0 0,0 0,0 0,0 0,0 0,-1 0,-14 0,1 1,-1 0,1 1,0 1,0 0,-14 6,0 1,1 1,0 1,-2 3,16-8,1 1,1 1,-1-1,-5 7,14-12,1 1,-1-1,1 1,-1 0,1-1,1 1,-1 1,0-1,1 0,0 1,0-1,0 1,1 0,-1-1,1 5,1-8,0 1,0-1,0 0,0 0,1 0,-1 1,0-1,1 0,-1 0,1 0,-1 0,1 1,0-1,-1 0,1 0,0 0,0-1,0 1,0 0,0 0,-1 0,2-1,-1 1,0 0,0-1,0 1,0-1,0 1,0-1,1 0,-1 1,0-1,0 0,1 0,0 0,7 1,1 0,-1 0,0-1,5-1,-12 1,20-1,0-2,-1 0,0-1,0-1,0-1,0-1,-1-1,0-1,-1 0,6-5,-24 14,0-1,0 1,1-1,-1 0,0 1,0-1,0 0,0 0,0 1,0-1,0 0,0 0,-1 0,1 0,0 0,0 0,-1-1,1 1,-1 0,1 0,-1 0,1-1,-1 1,0 0,0 0,0-1,1 1,-1 0,0-1,-1 1,1 0,-1-1,0 1,0 0,0 0,0 0,-1 0,1 1,0-1,0 0,0 0,-1 1,1-1,0 1,-1-1,1 1,-1-1,1 1,0 0,-1 0,1 0,-1 0,1 0,-1 0,1 0,0 0,-1 1,-4-1,1 0,0 1,-1 0,1 0,0 1,0-1,0 1,0 0,0 1,0-1,0 1,2-1,1 0,-1 0,1 0,0 0,-1 1,1-1,0 1,1-1,-1 1,0 0,1 0,-1 0,1 0,0 0,0 0,0 0,0 0,1 0,-1 1,1-3,0 0,0 0,0 0,0 0,0 0,0 0,0 0,1 0,-1 0,0 0,0 0,1 0,-1 0,1 0,-1 0,1 0,-1 0,1 0,-1-1,1 1,0 0,0 0,1 1,0-1,0 0,1 0,-1 0,0 0,0 0,0 0,1 0,-1-1,1 1,8 0,-1 1,1-2,0 0,2 0,-10 0,13 0,1-1,-1 0,0-2,0 1,14-6,-29 7,1 1,-1-1,0 0,1 1,-1-1,0 0,0 0,0 0,0 0,0 0,0 0,0-1,0 1,0 0,-1 0,1-1,0 1,-1 0,1-1,-1 1,1-1,-1 1,0-1,0 1,0 0,0-1,0 1,0-2,0 2,0 0,0 0,0 1,0-1,-1 0,1 0,0 0,0 0,-1 0,1 1,-1-1,1 0,-1 0,1 1,-1-1,1 0,-1 1,0-1,1 1,-1-1,0 0,0 1,1 0,-1-1,0 1,0-1,0 1,0 0,1 0,-1-1,0 1,0 0,0 0,0 0,0 0,0 0,0 0,1 0,-1 0,0 1,0-1,0 0,0 0,0 1,-1 0,0 0,0 0,1 0,-1 1,0-1,1 1,-1-1,1 1,-1 0,1-1,0 1,-1 0,1 0,0 0,0 0,0 0,1 0,-1 0,1 0,-1 1,1-1,-1 0,-1 9,1 0,-1 0,1 9,1-15,0 0,1 1,-1-1,1 0,0 1,0-1,1 0,0 0,-1 0,2 0,-1 0,2 2,-3-5,0 0,1 0,0 0,-1-1,1 1,0 0,0-1,0 1,0-1,0 0,0 0,0 1,0-1,1-1,-1 1,0 0,1-1,-1 1,1-1,-1 1,0-1,1 0,-1 0,1 0,-1-1,1 1,-1-1,2 1,3-3,1 0,-1 0,0 0,0 0,0-1,0-1,-1 1,1-1,-1 0,-1 0,1-1,-1 0,1 0,-1-1,7-9,0 0,-2-1,0-1,-1 1,0-2,-9 19,2-5,0 1,0-1,0 1,-1-1,0 0,0 1,0-1,0-4,-1 8,0 1,0 0,0 0,0-1,0 1,0 0,0 0,0-1,0 1,0 0,0 0,0 0,0-1,0 1,-1 0,1 0,0-1,0 1,0 0,0 0,0 0,-1-1,1 1,0 0,0 0,0 0,-1 0,1-1,0 1,0 0,0 0,-1 0,1 0,0 0,0 0,-1 0,1 0,0 0,0 0,-11 5,-9 13,9-5,1 1,0 0,1 0,1 1,0 0,1 0,1 1,0 0,1 0,1 0,1 1,0-1,0 3,3-18,0 1,0-1,0 0,0 1,0-1,0 1,0-1,0 1,0-1,0 0,1 1,-1-1,1 0,-1 1,1-1,-1 0,1 1,0-2,-1 0,1 1,-1-1,1 0,-1 0,1 0,-1 1,1-1,-1 0,1 0,0 0,-1 0,1 0,-1 0,1 0,-1 0,1 0,-1-1,1 1,-1 0,1 0,-1 0,1-1,-1 1,1 0,-1 0,1-1,-1 1,7-5,-1 0,0-1,0 1,-1-1,1 0,-5 4,6-5,0-1,0 0,-1 0,0-1,-1 0,0 0,0 0,-1 0,1-3,-5 12,1-1,-1 1,0-1,0 1,1-1,-1 1,0-1,0 0,0 1,0-1,1 1,-1-1,0 1,0-1,0 1,0-1,0 0,-1 1,1-1,0 1,0-1,0 1,0-1,-1 1,1-1,0 1,0-1,-1 1,1-1,0 1,-1-1,1 1,-1 0,1-1,-1 1,1-1,-1 1,1 0,0 0,-1-1,0 1,1 0,-1 0,1 0,-1-1,1 1,-1 0,1 0,-1 0,0 0,1 0,-1 0,1 0,-1 0,1 1,-1-1,1 0,-1 0,0 0,-4 2,-1 0,1 0,0 0,-1 0,-3 4,-33 22,1 2,2 2,2 2,-5 6,33-31,-44 48,83-90,-1-1,-2-1,-1-2,-2-1,-2-1,-22 39,13-28,-13 28,0-1,0 1,0-1,0 1,0-1,0 1,0 0,0-1,0 1,0-1,0 1,0-1,-1 1,1-1,0 1,0 0,0-1,-1 1,1-1,0 1,0 0,-1-1,1 1,-1 0,0-1,0 1,1-1,-1 1,0 0,0-1,0 1,0 0,0 0,0 0,0 0,0 0,1 0,-1 0,0 0,-1 0,-11 2,-1 1,1 1,0 0,0 1,0 0,0 0,1 2,0 0,0 0,1 1,-4 3,15-11,-1 1,0-1,1 1,-1-1,1 1,-1-1,1 1,-1-1,1 1,-1-1,1 1,0-1,-1 1,1 0,0-1,0 1,-1 0,1-1,0 1,0 0,0 0,0 0,0-1,0 1,0-1,1 1,-1-1,0 1,1-1,-1 1,0-1,1 0,-1 1,1-1,-1 1,0-1,1 0,-1 1,1-1,-1 0,1 0,0 0,-1 1,1-1,3 1,1 0,-1 0,0 0,1-1,-1 1,3-1,2-1,1 0,0 0,-1-1,1 0,-1-1,1 0,-1 0,0-1,-1-1,1 1,-1-1,1-1,-2 1,1-1,0-1,-1 1,5-8,-5 7,-1 0,-1-1,1 0,-1 0,-1 0,0 0,0-1,0 0,-1 1,0-2,-1 1,0 0,0 0,-1-1,-1 1,1 0,-1-1,-1-4,0 11,0-1,1 1,-1 0,-1 0,1 0,0 0,-1 0,1 0,-1 1,0-1,0 0,0 1,-2-2,3 3,1 0,-1 0,0 0,0 1,0-1,0 0,-1 1,1-1,0 1,0-1,0 1,0-1,-1 1,1 0,0 0,0 0,0-1,-1 1,1 0,0 0,0 1,-1-1,1 0,0 0,0 1,0-1,-1 0,1 1,0 0,0-1,0 1,0-1,0 1,0 0,0 0,-1 0,2 0,0-1,-1 0,1 0,0 0,0 0,-1 1,1-1,0 0,0 0,0 0,-1 1,1-1,0 0,0 1,0-1,0 0,0 0,-1 1,1-1,0 0,0 1,0-1,0 0,0 0,0 1,0-1,0 0,0 1,0-1,0 0,0 1,0-1,0 0,1 1,-1-1,0 0,0 0,0 1,0-1,1 0,-1 0,0 1,16 6,19-2,-30-5,1 0,-1 0,1 0,-1 0,0-1,1 0,-1 0,0 0,1-1,-4 1,1-1,0 1,-1-1,1 0,-1 0,0 0,0 0,1 0,-1-1,0 1,-1 0,1-1,0 1,-1-1,0 0,1-2,1-2,0 0,0 0,-1-1,1-5,-3 12,0-1,0 1,0-1,0 1,0 0,0-1,0 1,0-1,0 1,-1 0,1-1,0 1,-1-1,0 1,1 1,-1-1,1 1,0-1,-1 1,1 0,-1-1,0 1,1 0,-1-1,1 1,-1 0,1 0,-1 0,0-1,1 1,-1 0,1 0,-1 0,0 0,1 0,-1 0,1 0,-1 0,0 0,1 0,-1 1,1-1,-1 0,0 0,1 1,0-1,0 0,-1 0,1 0,0 0,0 0,0 0,0 0,0 0,0 0,0 0,0 0,0 0,0 0,0 0,-1 0,1 0,0 0,0 0,0 0,0 0,0 0,0 0,0 0,0 0,0 0,0 0,0 1,0-1,0 0,0 0,0 0,0 0,0 0,0 0,0 0,0 0,0 0,0 0,0 0,0 0,0 1,0-1,0 0,0 0,0 0,0 0,0 0,0 0,0 0,0 0,0 0,0 0,0 0,0 1,0-1,0 0,0 0,0 0,0 0,0 0,0 0,0 0,0 0,1 0,-1 0,0 0,0 0,0 0,0 0,9 5,12 1,-10-6,-13-3,-19-4,4 5,0 1,0 1,-6 1,19-1,-1 0,0 1,0 0,0 0,0 0,1 0,-1 1,0 0,1 0,0 0,-1 1,1-1,0 1,0 0,3-3,1 1,-1-1,1 0,0 1,-1-1,1 1,-1-1,1 0,0 1,-1-1,1 1,0-1,-1 1,1-1,0 1,0-1,-1 1,1 0,0-1,0 1,0-1,0 1,0-1,0 1,0 0,0-1,0 1,0-1,0 1,0 0,1-1,0 1,-1 0,1-1,0 1,0 0,0-1,-1 1,1-1,0 1,0-1,0 0,0 1,0-1,0 0,0 0,0 1,43 2,-41-3,9 0,-6 1,1-1,0 0,-1 0,1-1,-1 0,6-1,-10 1,-1 1,0-1,1 1,-1-1,0 0,0 0,0 1,0-1,1 0,-1 0,0 0,-1 0,1 0,0 0,0-1,0 1,0 0,-1 0,1 0,-1-1,1 1,-1 0,1-1,-1 1,0-1,0 1,0 0,0-1,0 1,0-1,0 1,0 0,0-1,-1 0,1-3,-1 0,-1 0,1 0,-1 0,0 0,0 0,0 0,-2-2,3 6,0-1,0 0,0 1,0-1,0 1,0 0,-1-1,1 1,-1 0,1 0,-1 0,1 0,-1 0,1 0,-1 0,0 1,0-1,1 0,-1 1,0 0,0-1,0 1,1 0,-1 0,0 0,0 0,1 0,-1 1,1-1,0 1,0-1,0 1,-1 0,1 0,0-1,0 1,0 0,0 0,0 0,1 0,-1 0,0 0,0 0,1 0,-1 1,0-1,1 0,-1 0,1 0,0 1,-1-1,1 0,0 1,0-1,0 0,0 1,0-1,0 0,0 2,0 1,0 1,1-1,-1 1,1-1,0 1,0-1,0 1,1-1,0 0,1 2,0-1,1 0,-1-1,1 1,1-1,-1 0,0 0,1 0,0 0,0-1,0 0,0 0,1 0,-1-1,1 0,0 0,-1 0,1 0,0-1,0 0,0-1,0 1,0-1,3 0,-7-1,0 1,0-1,-1 1,1-1,0 0,0 0,-1 0,1 0,0 0,-1 0,1 0,-1-1,1 1,-1 0,0-1,0 1,1-1,-1 0,0 1,0-1,-1 0,1 1,0-1,-1 0,1-2,2-6,0 0,-1 0,0 0,-1-3,-1 12,1-5,2-45,-2 49,-1-1,-1 1,1 0,0-1,0 1,-1 0,0-1,1 1,-1 0,0 0,0-1,0 1,0 0,-1 0,1 0,-1 0,1 0,-2-1,2 3,1-1,-1 1,1 0,-1-1,1 1,-1 0,1-1,-1 1,1 0,-1 0,1 0,-1-1,0 1,1 0,-1 0,1 0,-1 0,0 0,1 0,-1 0,1 0,-1 1,0-1,1 0,-1 0,1 0,-1 1,1-1,-1 0,1 0,-1 1,-1 0,1 1,0-1,1 0,-1 0,0 0,0 1,1-1,-1 0,0 1,1-1,-1 1,0 4,-1-1,1 0,0 1,1-1,-1 1,1 2,1-3,0-1,-1 1,2-1,-1 1,0 0,1-1,0 0,0 1,0-1,1 0,0 1,35 38,-24-28,-14-15,1 1,-1-1,0 0,0 0,1 1,-1-1,0 0,0 1,1-1,-1 0,0 1,0-1,0 0,0 1,1-1,-1 1,0-1,0 0,0 1,0-1,0 1,0-1,0 0,0 1,0-1,0 1,0-1,0 0,-1 1,1-1,-12 7,-29-1,25-5,11 0,0 1,1 0,-1-1,1 2,-1-1,1 0,0 1,0 0,0 0,-1 1,3-3,1 0,0 0,0 0,0 0,0 0,0 1,0-1,1 0,-1 0,0 0,1 1,-1-1,0 0,1 1,0-1,-1 1,1-1,0 1,0-1,0 0,0 1,0-1,0 1,0-1,0 1,0-1,1 0,-1 1,1-1,-1 1,1-1,0 0,-1 1,1-1,0 0,1 1,-1-1,0 0,1 0,-1 0,1 0,-1 0,1 0,-1-1,1 1,0 0,-1-1,1 0,0 1,0-1,-1 0,1 0,0 0,-1 0,0 0,-1 1,1-1,0 0,-1 0,1 0,0 0,-1-1,1 1,0 0,-1 0,1 0,0 0,-1-1,1 1,-1 0,1-1,0 1,-1 0,1-1,-1 1,1-1,-1 1,1-1,-1 1,0-1,1 1,-1-1,1 1,-1-1,0 1,0-1,1 0,-1 1,0-1,0 0,0 1,0-1,0 0,1 1,-1-2,-1 1,1 1,-1-1,1 0,-1 0,0 0,1 0,-1 0,0 1,0-1,1 0,-1 1,0-1,0 1,0-1,0 1,0-1,0 1,0-1,0 1,0 0,0 0,0-1,0 1,0 0,0 0,-1 0,-29-2,-14 8,42-5,0 0,0 0,0 0,0 0,1 0,-1 1,0-1,1 1,-1 0,1 0,0 0,0 0,-1 0,1 1,2-3,0 0,-1 0,1 1,0-1,0 0,0 0,0 1,-1-1,1 0,0 1,0-1,0 0,0 1,0-1,0 0,0 1,0-1,0 0,0 1,0-1,0 0,0 1,0-1,0 0,0 0,1 1,-1-1,0 0,0 1,0-1,0 0,1 0,-1 1,0-1,0 0,1 0,-1 1,0-1,0 0,1 0,-1 0,0 0,0 1,1-1,-1 0,0 0,1 0,-1 0,0 0,1 0,-1 0,0 0,1 0,-1 0,22 2,6-3,0-1,0-2,0-1,-1-1,1-2,-2 0,1-2,-1-1,12-7,-25 10,-16 9,-20 13,21-13,0 0,0 1,0-1,0 1,1 0,-1-1,0 1,1 0,-2 2,3-4,0 0,0 1,0-1,0 0,0 0,0 1,0-1,0 0,0 0,0 1,0-1,0 0,0 0,0 1,0-1,0 0,0 0,1 0,-1 1,0-1,0 0,0 0,0 1,0-1,1 0,-1 0,0 0,0 0,0 1,0-1,1 0,-1 0,16 4,2-5,-18 1,0 0,1 0,-1 0,0-1,0 1,1 0,-1 0,0 0,0 0,0 0,1-1,-1 1,0 0,0 0,0 0,1-1,-1 1,0 0,0 0,0-1,0 1,0 0,0 0,1-1,-1 1,0 0,0-1,0 1,0 0,0 0,0-1,-1 0,0 0,0-1,0 1,1 0,-1 0,0 0,-1 0,1 0,0 0,0 0,0 0,-1 0,1 1,0-1,-1 0,1 1,0-1,-1 1,1 0,-2-1,-19-4,-1 0,1 2,-1 1,0 0,1 2,-22 1,-7 4,0 2,-26 8,35-5,-35 13,59-17,1 1,0 1,0 1,1 0,-9 7,24-15,0 0,0 0,-1 0,1 0,0 0,0 0,0 0,0 0,0 1,0-1,1 0,-1 1,1-2,0 0,0 0,0 1,0-1,0 0,0 0,0 1,0-1,0 0,0 1,0-1,0 0,0 0,0 1,0-1,0 0,0 0,0 1,1-1,-1 0,0 0,0 0,0 1,0-1,1 0,-1 0,0 0,0 1,0-1,1 0,-1 0,0 0,0 0,1 0,-1 0,0 0,3 1,0 0,0-1,0 1,-1-1,1 0,0 0,0 0,0 0,0-1,1 0,-3 1,12-2,0-1,0-1,0 0,3-2,-13 5,-1 1,0-1,0 0,0 0,0 0,0 0,0-1,0 1,-1 0,1-1,0 1,-1-1,1 0,-1 1,0-1,1 0,-1 0,0 0,0 0,0 0,0 0,-1 0,1-1,0 1,-1 0,0 0,1 0,-1-1,0 0,-1 1,1 1,0 0,-1-1,0 1,1 0,-1 0,0-1,0 1,1 0,-1 0,0 0,0 0,0 0,-1 0,1 0,0 1,0-1,0 0,-2 0,-28-12,19 8,-88-26,100 31,0 0,0 0,-1 0,1 0,0 0,0 0,0 0,-1 0,1-1,0 1,0 0,0 0,-1 0,1 0,0 0,0 0,0 0,0-1,0 1,-1 0,1 0,0 0,0 0,0-1,0 1,0 0,0 0,0 0,0 0,0-1,-1 1,1 0,0 0,0 0,0-1,0 1,0 0,0 0,0 0,0-1,1 1,-1 0,0 0,0 0,0-1,0 1,0 0,0 0,0 0,0-1,0 1,1 0,-1 0,0 0,0 0,0 0,0-1,0 1,1 0,-1 0,0 0,0 0,0 0,1 0,-1 0,15-9,-13 8,44-20,-32 16,1-1,-1-1,-1-1,1 0,2-3,-14 9,-1 1,1-1,-1 0,0 0,0 0,1 0,-1 0,0-1,-1 1,1 0,0 0,-1-1,1 1,-1 0,0-1,0 1,0-1,0 1,0 0,0-1,-1 1,1 0,-1-1,1 1,-2-7,-1 1,0-1,0 1,0-1,-4-5,3 8,0 0,-1 0,1 1,-1-1,0 1,-1 0,-2-2,6 6,0-1,0 1,0 0,0-1,0 1,0 0,-1 1,1-1,0 0,-1 0,0 1,2 0,-1 0,1 0,0 0,0 0,0 0,0 0,-1 1,1-1,0 0,0 1,0-1,0 1,0-1,0 1,0 0,0-1,0 1,0 0,0 0,1 0,-1-1,0 1,0 1,1-2,-1 0,1 1,0-1,-1 1,1-1,0 0,0 1,0-1,-1 1,1-1,0 0,0 1,0-1,0 1,0-1,0 1,-1-1,1 1,0-1,0 0,1 1,-1-1,0 1,0-1,0 1,0-1,0 1,0-1,1 0,-1 1,0-1,0 1,1-1,-1 1,17 7,25-3,-40-5,2 0,21 0,-24 0,0 0,0 0,0 0,0-1,0 1,0 0,0 0,1-1,-1 1,-1-1,1 1,0-1,0 1,0-1,0 0,0 1,0-1,-1 0,1 0,-1 1,0 0,0-1,0 1,0 0,0-1,0 1,-1 0,1-1,0 1,0 0,0 0,-1-1,1 1,0 0,0 0,-1-1,1 1,0 0,0 0,-1 0,1 0,0-1,-1 1,1 0,0 0,-1 0,1 0,0 0,-1 0,1 0,0 0,-1 0,1 0,0 0,-1 0,1 0,0 0,-17-2,4 2,0 0,-1 0,1 1,0 1,0 0,0 1,0 0,0 1,-10 5,22-7,6 0,10-1,43-7,0-3,-1-2,-1-3,14-6,-123 44,0 2,-24 18,51-29,14-8,-40 25,47-26,8-4,13-4,17-10,0 0,0-2,12-9,-5 3,-17 5,-23 15,0 0,0 0,0 0,0 0,0 0,0 0,0 0,0 0,0 0,0 0,0 0,0 0,0 0,0-1,0 1,0 0,0 0,0 0,0 0,0 0,0 0,0 0,0 0,0 0,0 0,0 0,0 0,0-1,0 1,0 0,0 0,0 0,0 0,0 0,0 0,0 0,0 0,0 0,0 0,0 0,0 0,0 0,0-1,0 1,0 0,0 0,0 0,0 0,-1 0,1 0,0 0,0 0,0 0,0 0,0 0,0 0,0 0,0 0,0 0,0 0,0 0,-1 0,1 0,0 0,0 0,0 0,-15 3,-18 7,0 2,1 1,1 1,-17 11,46-24,1 0,0-1,0 1,0 0,0 0,0 0,0-1,0 1,0 0,0 0,0 0,1 1,-1-1,0 0,1 0,-1 0,1 1,0-2,0 1,0-1,0 1,0-1,0 1,0-1,0 1,0-1,0 1,0-1,1 1,-1-1,0 1,0-1,0 1,1-1,-1 0,0 1,1-1,-1 1,1-1,-1 0,0 1,1-1,-1 0,1 0,-1 1,1-1,0 1,1 0,0-1,0 1,0 0,0-1,0 0,0 1,0-1,0 0,0 0,0 0,0 0,1 0,-1-1,0 1,0-1,-1 1,1-1,1 0,-2 1,-1-1,1 1,-1 0,1 0,-1-1,1 1,-1 0,1-1,-1 1,1 0,-1-1,0 1,1-1,-1 1,0 0,1-1,-1 1,0-1,0 1,1-1,-1 1,0-1,0 1,0-1,0 0,0 1,0-1,0 1,0-1,0 1,0-1,0 1,0-1,0 0,-1 0,1-1,-1 1,0-1,0 0,0 1,0 0,-1-1,1 1,0 0,-1-1,0 1,-4-4,0 0,-1 1,1 0,-1 0,0 1,-4-1,1 1,-1 0,0 1,0 0,0 0,0 1,0 1,0 0,0 1,0 0,0 0,0 1,1 1,-1 0,0 0,1 1,0 0,-5 3,14-6,0-1,0 1,-1-1,1 1,0 0,0 0,0-1,0 1,0 0,0 0,0 0,1 0,-1 0,0 0,0 0,1 1,-1-1,1 0,-1 0,1 1,0-1,0 0,0-1,0 1,0 0,1 0,-1-1,0 1,1 0,-1 0,0-1,1 1,-1 0,1-1,-1 1,1 0,-1-1,1 1,0-1,-1 1,1-1,-1 1,1-1,0 1,4 1,-1 0,1 0,0 0,0 0,0-1,0 0,0 0,0 0,1 0,4-1,0 0,0 0,0-1,0-1,-1 1,1-2,-1 1,1-1,-1-1,1 0,-7 3,1-1,-1 0,0 0,1 0,-1 0,0 0,-1-1,1 1,0-1,-1 0,1 0,-1 0,0 0,0 0,0-1,0 1,-1 0,0-1,1 1,-1-1,0 0,-1 1,1-1,-1 0,1 0,-1 1,0-4,-1 5,1 1,0-1,-1 0,1 0,-1 1,0-1,0 1,1-1,-1 1,0-1,0 1,0-1,-1 1,1 0,0-1,0 1,-1 0,1 0,-1 0,1 0,-1 0,1 1,-1-1,0 0,1 1,-1-1,0 1,-6-3,0 1,-1 1,1 0,0 0,-3 0,-8 1,-1 0,1 1,-1 2,1-1,0 2,-1 1,2 0,-18 8,25-8,0 0,0 1,1 0,0 1,0 0,1 0,-2 3,5-5,1 1,0 0,1 0,-1 0,1 0,0 1,1-1,-1 1,1 0,1 0,-2 5,3-9,0 1,0-1,1 1,0-1,-1 0,1 1,0 0,0-1,1 0,-1 1,1-1,0 1,0-1,0 1,0-1,1 0,-1 0,1 0,0 0,0 0,0 0,0 0,0-1,1 2,0-2,0 1,1-1,-1 0,0 0,1 0,-1-1,1 1,-1-1,1 1,0-1,0-1,0 1,0 0,-1-1,1 0,0 0,0 0,0 0,0-1,0 1,3-2,2-1,1 0,-1-1,0 0,0 0,-1-1,1 0,-1-1,0 0,-1 0,1-1,-1 1,-1-2,1 1,3-7,-3 5,-1 0,0-1,-1 0,1 0,-2 0,0-1,0 1,-1-1,0 0,-1 0,0-1,0-7,-2 17,0 1,0-1,0 1,0-1,0 0,0 1,-1-1,1 1,0-1,-1 1,1-1,-1 1,1 0,-1-1,0 1,0 0,0-1,1 1,-1 0,0 0,-1 0,1 0,0 0,0 0,-1-1,0 1,0 1,-1-1,1 0,0 1,-1-1,1 1,-1 0,1 0,-1 0,1 0,0 0,-1 0,1 1,-3 0,-5 2,0 0,0 1,0 0,1 0,-1 1,1 1,0 0,0 1,0 0,1 0,0 1,0 1,1-1,0 1,0 0,1 1,0 0,1 0,0 0,2-2,-1 1,1-1,1 0,-1 1,2 0,-1-1,1 1,0 0,1 0,0-1,1 1,-1 0,2 0,0 4,-2-12,0 0,0 0,1 0,-1 0,0 0,0 1,1-1,-1 0,1 0,-1 0,1 0,-1 0,1 0,0 0,-1 0,1-1,0 1,0 0,0 0,0 0,0-1,0 1,0-1,0 1,0-1,0 1,0-1,0 1,0-1,0 0,0 0,0 1,0-1,1 0,-1 0,0 0,0 0,0 0,0-1,0 1,1 0,-1 0,0-1,0 1,0-1,0 1,0-1,0 0,4-1,-1-1,0 0,0 0,0-1,0 1,0-1,-1 0,1 0,-1 0,0-1,4-7,0 0,-1-1,-1 0,4-11,-7 16,0 1,0-1,-1 1,0-1,0 0,0 0,-1 1,-1-1,0-3,1 9,-1 0,1 1,-1-1,1 1,-1-1,0 0,0 1,0 0,0-1,0 1,0-1,0 1,0 0,-1 0,1 0,0 0,-1 0,1 0,-1 0,1 0,-1 0,1 1,-1-1,0 1,1-1,-1 1,0-1,1 1,-1 0,0 0,0 0,1 0,-1 0,0 1,1-1,-2 0,-5 1,1 1,-1 0,1 0,-1 0,1 1,0 0,-4 2,-1 2,1 1,0 0,1 1,0 0,0 0,1 1,0 0,1 1,0 0,0 1,1-1,1 1,0 0,1 1,-1 2,-3 10,1 1,2 0,0 1,2-1,0 1,2 0,1 5,5 16,-4-47,0 1,0 0,1 0,-1-1,0 1,1 0,0-1,-1 1,1 0,0-1,0 1,0-1,0 1,0-1,0 0,0 1,0-1,1 0,-1 0,1 0,-1 0,0 0,1 0,0 0,0-1,0 0,-1-1,1 1,0-1,0 1,0-1,0 0,-1 1,1-1,0 0,0 0,-1 0,1-1,-1 1,1 0,-1 0,0-1,1 1,-1-1,0 1,0-1,0 0,3-3,25-29,-1-2,-2 0,-2-2,-1-1,-2-1,-2 0,-2-2,7-25,-19 53,-3 8,1-1,-1 0,0 0,-1 0,0 0,0 0,0 0,-1 0,0-1,0 1,-2-5,2 12,0-1,0 0,-1 0,1 0,0 1,-1-1,1 0,0 0,-1 1,1-1,-1 1,0-1,1 0,-1 1,1-1,-1 1,0-1,1 1,-1-1,0 1,0 0,1-1,-1 1,0 0,0 0,0-1,1 1,-1 0,0 0,0 0,0 0,0 0,1 0,-1 0,0 0,0 1,0-1,0 0,1 0,-1 1,0-1,0 0,0 1,-4 2,0-1,0 1,0 0,1 1,-5 3,-2 3,0 2,1-1,0 1,1 1,0 0,1 0,0 1,1-1,1 2,0-1,1 1,0 1,-2 12,0 0,2 0,1 0,2 1,0 0,2 3,0-25,1-1,-1 0,1 1,0-1,1 0,1 4,-3-9,0 0,1 0,-1 0,0 0,1 0,-1 0,1 0,-1-1,1 1,0 0,-1 0,1-1,0 1,-1 0,1-1,0 1,0-1,-1 1,1-1,0 1,0-1,0 0,0 1,0-1,0 0,0 0,0 1,0-1,0 0,0 0,0 0,-1 0,1 0,0-1,0 1,0 0,0 0,0-1,0 1,0 0,0-1,0 1,-1-1,1 1,0-1,0 1,-1-1,1 0,8-5,-1-1,0 0,0-1,-1 0,0 0,0 0,-1-1,3-5,10-19,11-26,-19 37,-2 0,0-1,-1 0,-2-1,0 0,1-17,-7 40,1-1,-1 0,0 1,0-1,0 0,0 0,0 0,-1 1,1-1,0 0,-1 1,1-1,-1 0,0 1,1-1,-1 0,0 1,0-1,0 1,0 0,-1 0,1 0,0 0,0 0,0 1,-1-1,1 1,0-1,-1 1,1-1,-1 1,1 0,0 0,-1 0,1 0,-1 0,1 0,0 0,-1 0,0 0,-5 2,1 0,-1 0,1 0,0 1,-1 0,1 0,0 0,1 1,-3 1,-4 5,1 1,0 0,0 1,1 0,0 1,2-1,-1 2,-3 9,-5 10,2 1,1 1,1 3,5-16,1 1,1 1,1-1,2 1,0-1,1 1,1 5,4-17,3-11,-4-2,0 0,-1-1,1 1,0-1,-1 1,1-1,-1 0,1 0,0-1,24-38,-2-1,-1-2,-3 1,-1-2,-3-1,-1 0,3-26,-16 62,0 3,0-1,-1-1,1 1,-2 0,1-8,-1 15,-1 1,1-1,0 0,0 0,0 0,-1 1,1-1,0 0,-1 0,1 1,-1-1,1 0,-1 1,1-1,-1 0,1 1,-1-1,1 1,-1-1,0 1,1-1,-1 1,0 0,0-1,1 1,-1 0,0-1,0 1,0 0,1 0,-1 0,0 0,0 0,0 0,1 0,-1 0,0 0,0 0,0 0,0 0,1 1,-35 9,34-9,-10 4,1 1,-1 0,1 1,0 0,1 0,0 1,0 1,0 0,1 0,1 0,0 1,0 0,0 0,1 1,1 0,0 0,1 0,-1 3,-4 14,2 1,0 0,2 0,1 0,2 1,1 28,1-44,0 1,1-1,1 0,1 1,0-1,1 0,0-1,2 3,-5-13,0 0,1 0,-1 1,1-1,0 0,0-1,0 1,1 0,-1-1,1 1,-1-1,1 1,0-1,0 0,0 0,0-1,0 1,0-1,0 1,1-1,-1 0,0 0,1 0,-1-1,1 1,-1-1,1 0,0 0,-1 0,1-1,-1 1,1-1,-1 0,0 1,2-2,10-3,-1-1,1-1,-1 0,0-1,-1-1,0 0,-1 0,1-1,-2-1,7-7,20-23,-2-2,8-16,-3 3,15-32,-42 63,0-1,-2 0,-1-1,7-24,-17 45,1 1,-1-1,-1 0,1 1,-1-4,1 8,-1 1,0-1,0 0,0 1,0-1,0 1,0-1,0 0,-1 1,1-1,0 1,0-1,0 1,0-1,-1 0,1 1,0-1,-1 1,1-1,0 1,-1 0,1-1,-1 1,1-1,0 1,-1-1,1 1,-1 0,1 0,-1-1,0 1,1 0,-1 0,1-1,-1 1,1 0,-1 0,0 0,1 0,-1 0,1 0,-1 0,0 0,1 0,-1 0,1 0,-1 0,0 1,1-1,-1 0,1 0,-1 1,1-1,-1 0,-5 3,0 0,0 1,1-1,-1 1,1 0,0 1,0-1,-3 5,-36 45,32-39,-19 27,1 2,-18 37,35-55,0 2,2-1,0 1,3 1,-5 20,12-44,0 0,0 0,1 0,0 1,0-1,0 0,0 0,0-4,1 0,-1 0,0-1,0 1,0 0,1 0,-1-1,0 1,1 0,-1-1,1 1,-1-1,1 1,-1 0,1-1,-1 1,1-1,-1 1,1-1,0 1,0-1,0 0,0 0,0 1,1-1,-1 0,0 0,0 0,0 0,0 0,1 0,-1-1,0 1,0 0,0 0,0-1,0 1,0-1,0 1,8-5,0 1,-1-1,0 0,0-1,0 0,-1 0,0-1,0 0,52-61,-42 47,40-52,-2-2,28-54,-79 121,-1 3,0 1,0 0,-1-1,0 0,0 1,0-1,-1 0,1 0,-1-3,-1 7,0 1,0 0,0-1,0 1,0 0,0-1,0 1,0 0,0-1,0 1,0 0,0-1,0 1,0 0,-1-1,1 1,0 0,0 0,0-1,0 1,-1 0,1 0,0-1,0 1,-1 0,1 0,0-1,-1 1,1 0,0 0,0 0,-1 0,1 0,0 0,-1-1,1 1,0 0,-1 0,1 0,0 0,-1 0,1 0,-17 5,2 3,1 0,-1 1,2 1,-1 0,1 1,-6 7,-25 28,-2 5,34-37,-62 72,-17 32,65-81,2 0,1 2,3 1,-14 35,32-69,0 1,0-1,0 1,1-1,-1 7,2-13,0 1,0 0,0-1,0 1,0-1,0 1,0 0,0-1,1 1,-1-1,0 1,0-1,0 1,1 0,-1-1,0 1,0-1,1 1,-1-1,1 1,-1-1,0 0,1 1,-1-1,1 1,0-1,0 0,1 0,-1 0,0 0,0 0,0 0,0-1,0 1,1 0,-1 0,0-1,0 1,0-1,0 1,0-1,0 0,0 1,0-1,0 0,18-14,-1-1,-1 0,0-1,-1-1,-1 0,7-13,0 2,44-58,-3-3,26-57,-83 138,-4 6,0-1,1 1,-1-1,-1 1,1-1,-1 0,1 0,-1 0,0 0,0 0,-1 0,1 0,-1 0,0 0,0 3,0 1,0-1,0 1,-1 0,1-1,0 1,0 0,0-1,-1 1,1 0,0 0,0-1,-1 1,1 0,0 0,-1-1,1 1,0 0,-1 0,1 0,0 0,-1-1,1 1,0 0,-1 0,1 0,-1 0,1 0,0 0,-1 0,1 0,-1 0,1 0,0 0,-1 0,1 0,0 1,-1-1,1 0,0 0,-9 4,1-1,1 2,-1-1,1 1,-1 0,1 1,1-1,-5 6,5-6,-36 33,2 2,1 2,3 1,1 2,2 1,3 2,-5 13,29-51,3-5,0 0,0 0,1 0,0 0,0 0,0 0,0 1,1-1,0 1,0-1,1 1,-1 2,1-8,0 0,0 0,0 1,0-1,0 0,1 0,-1 1,0-1,0 0,0 0,0 1,0-1,0 0,1 0,-1 0,0 0,0 1,0-1,0 0,1 0,-1 0,0 0,0 0,0 1,1-1,-1 0,0 0,0 0,1 0,-1 0,0 0,0 0,1 0,-1 0,0 0,0 0,1 0,-1 0,0 0,0 0,1 0,-1 0,0 0,0 0,0 0,1-1,-1 1,0 0,0 0,14-9,-13 8,17-15,0-1,-2-1,0 0,12-18,8-17,7-16,-21 32,-2 0,-1-2,-2 0,-2-1,-2-1,1-6,-14 45,1 0,-1-1,1 1,-1-1,0 1,0-1,0 1,0 0,0-1,-1 1,1-1,-1 1,1 0,-1-1,0 1,0 0,0-1,0 1,-1 0,1 0,-1 1,1 0,0 0,-1 1,1-1,-1 0,1 0,-1 1,1-1,-1 1,0-1,1 1,-1 0,1 0,-1 0,0-1,1 2,-1-1,0 0,1 0,-1 0,0 1,1-1,-1 1,1-1,-1 1,-1 0,-5 3,-1 1,1-1,0 1,0 1,1 0,0 0,0 0,0 1,1 0,-1 0,2 0,-1 1,1 0,-3 7,-4 7,2 0,0 1,2 0,0 1,1 3,1-4,1 0,1 0,1 0,1 1,1-1,2 1,1 17,-2-40,0-1,0 0,0 0,0 0,0 0,0 0,0 0,0 1,0-1,0 0,0 0,0 0,0 0,0 0,0 0,0 1,0-1,0 0,0 0,0 0,0 0,0 0,0 0,0 1,0-1,0 0,1 0,-1 0,0 0,0 0,0 0,0 0,0 0,0 1,0-1,0 0,1 0,-1 0,0 0,0 0,0 0,0 0,0 0,1 0,-1 0,0 0,0 0,0 0,0 0,0 0,0 0,1 0,-1 0,0 0,0 0,0 0,0 0,0 0,0 0,1 0,-1 0,0 0,0-1,0 1,7-12,4-17,-10 24,0 0,-1 1,1-1,-1 0,0 1,0-1,0 0,-1 1,0-1,0 0,0 1,0-1,-1 1,0-1,1 3,-1-1,1 1,-1-1,1 1,-1 0,0-1,0 1,0 0,0 0,-1 1,1-1,0 0,-1 1,1-1,-1 1,0 0,1 0,-1 0,0 0,0 0,0 1,-2-1,3 1,1 0,-1 0,1 0,-1 0,1 1,0-1,-1 0,1 1,-1 0,1-1,0 1,0-1,-1 1,1 0,0 0,0 0,0 0,0 0,0 0,0 0,0 0,0 0,0 1,1-1,-1 0,0 0,1 1,-1-1,1 0,-1 1,-2 7,0 0,1 0,0 0,0 3,1-9,-8 78,3 0,4 0,4 25,0-91,-2-15,0 0,0 0,0 0,0 0,0 0,0 1,0-1,0 0,0 0,0 0,0 0,0 0,0 0,0 0,0 0,0 0,0 0,0 0,0 1,1-1,-1 0,0 0,0 0,0 0,0 0,0 0,0 0,0 0,0 0,0 0,0 0,1 0,-1 0,0 0,0 0,0 0,0 0,0 0,0 0,0 0,0 0,0 0,0 0,1 0,-1 0,0 0,0 0,0 0,0 0,0 0,0 0,0-1,0 1,0 0,0 0,0 0,0 0,1 0,12-27,164-457,-132 348,-34 107,6-21,-2-2,0-6,-12 44,-1-1,0 0,-1 0,0 0,-2 0,1-1,-2 1,0 1,-3-10,4 19,-1 1,1-1,-1 1,0-1,0 1,-1 0,0-1,1 1,-4-3,5 6,0 0,0 0,0 1,0-1,0 0,0 0,0 1,0-1,0 1,0-1,0 1,0-1,0 1,0 0,0 0,-1-1,1 1,0 0,0 0,0 0,-1 0,1 0,0 1,0-1,0 0,0 0,0 1,-1-1,1 1,0-1,0 1,0-1,0 1,0 0,0 0,1-1,-1 1,0 0,0 0,0 0,0 1,-5 5,1 1,-1 0,1 0,1 0,0 1,0-1,1 1,-1 0,2 0,-1 5,-5 22,3 1,0 2,-1 66,5 0,7 48,-2-54,-1-139,0 0,-1 1,-3-1,-1-8,0 34,-1 0,0 1,-4-10,6 19,0 1,-1-1,1 1,-1 0,1 0,-1 0,0 0,-1 0,1 0,0 0,-1 1,1-1,-1 1,0 0,0 0,-2-2,4 4,0 0,0-1,0 1,0 0,0-1,0 1,0 0,0 0,0 0,-1 0,1 0,0 0,0 0,0 1,0-1,0 0,0 0,0 1,0-1,0 1,0-1,1 1,-1-1,0 1,0 0,0-1,0 1,1 0,-1-1,0 1,1 0,-1 0,0 0,-2 4,1-1,-1 1,1 0,0 0,0 0,0 2,-6 23,1 0,2 1,1-1,1 9,-2 128,5-120,3 152,-4-207,-1-1,0 1,0 0,0 0,-3-3,4 6,-1 0,0 0,-1 1,1-1,-1 1,0 0,0 0,0 0,-1 0,-2-3,6 7,-1 0,1 0,-1 0,1 0,0-1,-1 1,1 0,0 0,-1 0,1 0,-1 0,1 0,0 0,-1 0,1 0,-1 0,1 0,0 0,-1 1,1-1,0 0,-1 0,1 0,-1 0,1 1,0-1,-1 0,1 0,0 1,0-1,-1 0,1 0,0 1,0-1,-1 0,1 1,0-1,0 0,0 1,0-1,-1 1,1-1,0 0,0 1,-6 19,1 9,1 1,1-1,2 26,8 93,-3-85,-8-105,-1 0,-3 0,-11-38,10 62,9 18,0 0,0 0,0 1,0-1,0 0,0 0,0 1,0-1,0 0,0 0,0 1,0-1,-1 0,1 0,0 1,0-1,0 0,0 0,0 0,0 1,-1-1,1 0,0 0,0 0,0 0,-1 1,1-1,0 0,0 0,0 0,-1 0,1 0,0 0,0 0,-1 0,1 0,0 0,0 0,-1 0,1 0,0 0,0 0,-1 0,1 0,0 0,0 0,-1 0,1 0,0 0,0 0,0 0,-1 0,1 0,0-1,0 1,0 0,-1 0,1 0,0 0,0-1,0 1,0 0,-1 0,1 0,0-1,0 1,0 0,-2 17,1 1,0 0,2-1,0 1,1-1,0 1,6 16,5 45,-17-58,4-21,0 0,0 0,0 0,0 0,0 0,0 0,0 0,0 1,0-1,0 0,0 0,0 0,0 0,0 0,0 0,0 0,0 0,-1 0,1 1,0-1,0 0,0 0,0 0,0 0,0 0,0 0,0 0,-1 0,1 0,0 0,0 0,0 0,0 0,0 0,0 0,0 0,-1 0,1 0,0 0,0 0,0 0,0 0,0 0,0 0,0 0,-1 0,1 0,0-1,-5-11,1-11,1-1,2 1,0 0,1-11,10-96,-8 108,24-201,-49 345,5 2,-1 97,21-202,-2-19,0 0,0 0,0 0,0 0,0 0,0 0,1 0,-1 0,0 0,0 1,0-1,0 0,0 0,1 0,-1 0,0 0,0 0,0 0,0 0,0 0,1 0,-1-1,0 1,0 0,0 0,0 0,0 0,1 0,-1 0,0 0,0 0,0 0,0 0,0 0,0-1,0 1,0 0,1 0,-1 0,0 0,0 0,0 0,0 0,0-1,0 1,0 0,0 0,0 0,0 0,0 0,0-1,0 1,15-33,-13 29,26-78,-3 0,-3-3,-19 68,-12 30,-36 84,3 2,-10 45,46-121,6-16,5-15,50-114,1-18,-47 110,-9 30,0 0,0 0,1 0,-1-1,0 1,0 0,0 0,0 0,0 0,0 0,0 0,0 0,0-1,0 1,0 0,0 0,0 0,0 0,0 0,0 0,0-1,0 1,0 0,0 0,0 0,0 0,0 0,0 0,-1-1,1 1,0 0,0 0,0 0,0 0,0 0,0 0,0 0,0 0,0 0,-1 0,1-1,0 1,0 0,0 0,0 0,0 0,0 0,0 0,-1 0,1 0,-11 11,-9 15,1 1,1 1,1 1,-13 30,29-49,7-13,14-17,91-126,-18 23,-81 111,-11 21,-15 28,-156 346,114-256,54-112,2-15,0 0,0 1,0-1,0 0,0 0,1 0,-1 0,0 0,0 0,0 0,0 0,1 1,-1-1,0 0,0 0,0 0,1 0,-1 0,0 0,0 0,0 0,1 0,-1 0,0 0,0 0,0 0,0 0,1-1,-1 1,0 0,0 0,0 0,0 0,1 0,-1 0,0 0,0 0,0-1,0 1,24-22,16-33,-2-2,-3-2,21-49,-49 95,4-7,-1 0,-1-1,0 0,-2-1,3-12,-10 32,0 1,1 0,-1 0,0 0,0 0,0-1,0 1,0 0,0 0,0 0,0 0,0-1,-1 1,1-1,-1 2,1 0,0 0,0 0,-1-1,1 1,0 0,0 0,-1 0,1 0,0 0,0 0,-1 0,1 0,0 0,-1 0,1 0,0 0,0 0,-1 0,1 0,0 0,0 0,-1 0,1 0,0 0,0 1,-1-1,1 0,0 0,0 0,-1 0,1 0,0 1,0-1,-24 24,13-10,-16 19,2 1,-7 15,100-154,-35 58,-2-2,-2 0,-3-2,0-5,-21 37,-5 17,0 0,1 0,-1 1,1-1,-1 0,1 0,0 0,0 0,-1 1,1-1,0 0,1 1,-1-1,0 1,0-1,2 0,63-62,13-11,-3-3,42-58,-103 114,-12 16,-10 14,-56 73,37-46,-1-1,-19 16,46-49,3-3,10-11,-11 11,1 0,-1-1,0 0,1 0,-1 0,0 0,-1 0,1 0,-1 0,1-1,-15 12,-176 149,182-151,1 0,0 0,0 1,-5 6,11-13,0 0,0 0,-1 0,1 0,0 1,0-1,0 0,-1 0,1 1,0-1,0 0,0 0,0 1,0-1,-1 0,1 0,0 1,0-1,0 0,0 0,0 1,0-1,0 0,0 1,0-1,0 0,0 0,0 1,0-1,0 0,0 1,0-1,1 0,-1 0,0 1,0-1,0 0,0 0,0 1,1-1,-1 0,0 0,0 0,0 1,1-1,-1 0,0 0,1 0,18-1,22-13,74-37,-105 49,-10 7,-14 12,-139 135,53-54,246-240,19-4,-165 146,21-17,-12 13,-9 4,0 0,0 0,0 0,0 0,0 0,1 0,-1 0,0 0,0 0,0 0,0 0,0 0,0 0,0 0,0 1,0-1,1 0,-1 0,0 0,0 0,0 0,0 0,0 0,0 0,0 0,0 1,0-1,0 0,0 0,0 0,0 0,0 0,0 0,0 0,0 0,0 1,0-1,0 0,0 0,0 0,0 0,0 0,0 0,0 0,0 0,0 1,0-1,0 0,0 0,-1 0,1 0,0 0,0 0,0 0,0 0,0 0,0 0,0 0,0 0,0 1,-1-1,-11 23,-2 0,-1-1,-1-1,-3 3,-1 2,0 1,-5 13,20-30,7-5,15-11,20-19,24-19,-52 41,-12 13,-16 19,13-21,2 1,1-1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18:39.6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18:41.22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13 1,'0'93,"0"-93,0 1,0-1,0 1,0 0,0-1,0 1,0-1,0 1,0 0,0-1,0 1,1-1,-1 1,0-1,0 1,1-1,-1 1,0-1,1 1,-1-1,1 1,-1-1,0 1,1-1,-1 0,1 1,-1-1,1 0,0 1,-1-1,1 0,-1 0,1 0,-1 1,1-1,0 0,-1 0,1 0,1 0,-1-1,1 1,0-1,-1 1,1-1,0 0,-1 1,1-1,-1 0,1 0,0-1,9-8,-26 24,12-11,1 0,-1 0,1 0,0 0,0 1,0 0,0-1,2-2,0-1,-1 0,1 1,0-1,0 0,0 1,0-1,0 0,0 1,0-1,0 0,0 1,0-1,0 0,0 1,0-1,0 1,0-1,0 0,0 1,0-1,0 0,0 1,0-1,1 0,-1 0,0 1,0-1,1 0,0 0,0 0,0 1,-1-1,1-1,0 1,0 0,0 0,-1 0,1 0,0 0,0-1,0 1,-1 0,1-1,0 1,0-1,0 0,26-9,-15 10,-12 1,0-1,0 0,1 1,-1-1,0 1,0-1,0 0,0 1,0-1,0 1,1-1,-1 0,0 1,0-1,0 1,0-1,-1 1,1-1,0 0,0 1,0-1,0 1,0-1,0 0,-1 1,1-1,0 0,0 1,-1-1,1 0,0 1,-3 3,0 0,0 1,0-1,-1-1,0 1,0 0,0-1,0 0,-2 1,2-1,0 0,0 1,0-1,0 1,0 0,1 0,0 0,0 0,-2 3,5-7,0 0,0 1,-1-1,1 0,0 0,0 1,0-1,0 0,0 1,0-1,0 0,-1 1,1-1,0 0,0 1,0-1,0 0,0 1,1-1,-1 0,0 1,0-1,0 0,0 1,0-1,0 0,0 1,1-1,-1 0,0 0,0 1,0-1,1 0,-1 0,0 1,0-1,1 0,-1 0,0 0,1 1,-1-1,0 0,1 0,-1 0,0 0,1 0,-1 0,0 0,1 1,-1-1,0 0,1 0,-1 0,0-1,1 1,-1 0,0 0,1 0,-1 0,0 0,1 0,-1 0,0-1,0 1,1 0,24-7,-24 7,53-24,-40 17,0 0,0 1,0 1,4 0,-18 4,1 1,-1 0,1 0,-1 0,1 0,-1-1,0 1,1 0,-1 0,1 0,-1 0,1 0,-1 0,1 0,-1 0,1 0,-1 1,0-1,1 0,-1 0,1 0,-1 0,1 1,-1-1,0 0,1 0,-1 1,-2 10,-19 16,17-23,3-3,1 0,-1 0,0 0,0 0,1 0,-1 0,0 0,1 0,-1 1,1-1,-1 0,1 0,0 1,0-1,-1 1,2-2,-1 1,0-1,1 0,-1 1,1-1,-1 0,1 0,-1 1,0-1,1 0,-1 0,1 0,-1 1,1-1,-1 0,1 0,-1 0,1 0,-1 0,1 0,-1 0,1 0,-1 0,1 0,-1 0,1 0,-1-1,1 1,-1 0,1 0,-1 0,1-1,-1 1,0 0,1-1,-1 1,1 0,-1-1,0 1,1 0,-1 0,0 0,0 0,1-1,-1 1,0 0,1 0,-1 0,0 0,1 0,-1 0,0 0,1 0,-1 0,0 0,1 0,-1 0,0 0,1 0,-1 0,0 1,1-1,-1 0,0 0,1 0,-1 0,0 1,0-1,1 0,-1 0,0 1,0-1,1 0,-1 0,0 1,0-1,0 0,1 1,-1-1,0 0,0 0,0 1,0-1,0 0,0 1,0-1,0 1,0-1,0 0,0 1,0-1,0 0,0 1,0-1,0 0,0 1,0-1,0 0,-1 1,-7 24,6-21,-8 18,-1-1,-5 7,6-10,9-18,1 0,0 0,0 1,0-1,0 0,-1 0,1 0,0 1,0-1,0 0,0 0,0 0,0 1,0-1,0 0,0 0,0 1,0-1,0 0,-1 0,1 1,1-1,-1 0,0 0,0 0,0 1,0-1,0 0,0 0,0 1,0-1,0 0,0 0,0 0,1 1,-1-1,0 0,0 0,0 0,0 0,1 1,11-2,20-11,-27 10,-4 2,-1 0,1-1,-1 1,1 0,-1 0,1 0,-1-1,1 1,-1 0,1 0,-1 0,1 0,-1 0,1 0,0 0,-1 0,1 0,-1 0,1 0,-1 0,1 1,-1-1,1 0,-1 0,1 0,-1 1,1-1,-1 0,1 1,-1-1,0 0,1 1,-1 0,0 0,1 0,-1 0,0 0,0 0,0 1,0-1,0 0,0 0,0 0,-1 0,1 0,0 0,-1 0,1 1,-21 42,19-40,-11 16,9-16,1 0,0 1,0 0,0 0,1 0,0 0,0 0,0 1,0-1,1 2,1-7,0 0,0 0,0 1,0-1,0 0,0 0,0 1,1-1,-1 0,0 0,0 1,0-1,0 0,1 0,-1 0,0 0,0 1,0-1,1 0,-1 0,0 0,0 0,0 0,1 1,-1-1,0 0,0 0,1 0,-1 0,0 0,0 0,1 0,-1 0,0 0,0 0,1 0,-1 0,0 0,0 0,1 0,-1-1,0 1,0 0,1 0,-1 0,0 0,0 0,1 0,-1-1,0 1,0 0,0 0,1 0,17-11,-13 8,2 1,-8 8,-14 13,11-14,0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21:03.62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667 589,'-2'0,"-1"1,1-1,0 1,0 0,1-1,-1 1,0 0,0 0,0 0,1 1,-1-1,0 0,1 1,-1-1,1 1,-1 0,-24 31,22-27,-5 8,1-1,0 1,1 0,1 0,0 1,1 0,0 0,1 1,1-1,1 1,0-1,1 1,0 0,2 7,-2-18,1 0,-1 0,0 0,0 0,0-1,-1 1,0 0,0-1,0 1,0-1,-3 4,1-2,1-1,0 1,1 0,-1 0,1 1,0-1,2-6,0 1,0-1,0 0,0 0,0 1,-1-1,1 0,0 0,0 1,0-1,0 0,0 0,0 1,0-1,0 0,0 0,0 1,0-1,0 0,0 0,0 1,0-1,0 0,0 1,0-1,1 0,-1 0,0 0,0 1,0-1,0 0,1 0,-1 1,0-1,0 0,0 0,1 0,-1 0,0 1,0-1,11-7,7-15,-13 15,-1-1,0 0,0-1,2-6,10-23,-3 15,-10 15,1 0,0 1,0 0,1 0,0 0,0 0,0 1,1 0,0 0,1 0,4-3,-11 9,1 0,-1 0,0 0,0 0,0-1,0 1,1 0,-1 0,0 0,0 0,0 0,0 0,1 0,-1 0,0 0,0 0,0 0,1 0,-1 0,0 0,0 0,0 0,0 0,1 0,-1 0,0 0,0 0,0 0,1 0,-1 0,0 0,0 0,0 0,0 0,1 1,-1-1,0 0,0 0,0 0,0 0,0 10,-6 11,6-20,-10 31,8-25,0 0,0 0,-1 1,0-2,0 1,-1 0,0-1,0 1,0-1,-5 5,5-8,1 1,0-1,0 1,0 0,0 0,1 0,-1 0,1 0,0 1,1-1,-1 1,1-1,-1 1,1 0,1-1,-1 2,1-4,-1 0,0 0,1 0,-1 1,0-1,0 0,0 0,-1 0,1 0,0-1,-1 1,1 0,-1 0,0-1,1 1,-1-1,0 0,0 1,0-1,-44 21,35-18,7-2,1-1,-1 0,0 0,0 0,0 0,0-1,0 1,0-1,0 0,-3-1,7 1,-1 0,1 0,-1 0,1 0,-1 0,1 0,-1-1,1 1,-1 0,1 0,-1 0,1-1,-1 1,1 0,0-1,-1 1,1 0,0-1,-1 1,1-1,0 1,-1-1,1 1,0 0,0-1,0 1,-1-1,1 1,0-1,0 0,0-1,1 1,-1-1,0 1,1-1,-1 1,1 0,0-1,-1 1,1 0,0-1,0 1,0 0,0 0,0 0,0 0,11-13,-8 10,0 0,0 0,-1 0,0 0,0 0,0-1,0 0,0 1,-1-1,0 0,0 0,-1-1,2-2,-3 8,0 0,0 0,0 0,0-1,0 1,0 0,0 0,0 0,0 0,0 0,0 0,0 0,0 0,0 0,0 0,0-1,0 1,0 0,0 0,0 0,-1 0,1 0,0 0,0 0,0 0,0 0,0 0,0 0,0 0,0-1,0 1,0 0,0 0,0 0,0 0,-1 0,1 0,0 0,0 0,0 0,0 0,0 0,0 0,0 0,0 0,0 0,0 0,-1 0,1 0,0 0,0 0,0 0,0 0,0 0,0 0,0 0,0 0,0 0,0 0,-1 1,-6 4,-8 10,14-14,-86 84,24-26,48-44,8-8,-1 0,1 1,0 0,1 0,0 0,-4 9,-4 8,-1 0,-2 0,-2 1,15-20,1 0,-1 0,1 1,0-1,1 1,0 0,-1 3,-11 30,3-11,10-25,0-1,0 1,0-1,0 0,0 0,-1 1,0-1,0 0,0 0,0 0,0-1,0 1,-2 1,-18 23,19-22,1-1,-1 0,0 0,-1-1,1 1,-3 1,1-1,0 0,0 0,1 1,-1-1,1 1,0 0,0 0,1 0,-1 1,1 0,0-1,1 1,-1 0,1 0,0 0,0 3,3 6,3-12,13-19,-10 8,50-59,34-56,-53 70,21-26,-40 54,19-18,6-9,-16 19,-18 23,-1-1,0-1,-1 0,5-8,74-125,-85 141,0-1,0 1,0-1,0 0,-1 1,0-1,0 0,0 0,0 0,-1-4,0 9,0-1,0 1,0 0,-1 0,1 0,0 0,0 0,-1 0,1 0,0 0,0 0,0 0,-1 0,1 0,0 0,0 0,0 0,-1 1,1-1,0 0,0 0,0 0,-1 0,1 0,0 0,0 0,0 1,0-1,-1 0,1 0,0 0,0 0,0 1,0-1,0 0,0 0,-1 0,1 1,0-1,0 0,0 0,0 0,0 1,-6 9,-14 35,12-28,0 0,0 0,-2 0,0-1,-9 11,-35 34,-6 8,83-104,70-111,-78 122,1 0,0 2,2 0,2-1,82-78,-80 82,-12 10,-1 1,1-1,-2-1,7-7,83-110,-78 101,1 1,6-4,-13 15,-8 9,-9 14,-11 14,-54 88,64-106,0 0,-1-1,1 0,-1 1,-1-1,1 0,0 0,1 0,-1 0,1 1,-1 1,4-4,0-1,0 1,0 0,0 0,0 0,0 0,1 0,-1 0,1 0,-1 0,1 0,0 0,0 0,0 0,0 0,0 0,1 2,-1-4,0 1,0-1,0 0,1 0,-1 0,0 0,0 1,0-1,1 0,-1 0,0 0,0 0,1 0,-1 0,0 0,0 0,1 0,-1 0,0 0,0 0,1 0,-1 0,0 0,0 0,1 0,-1 0,0 0,0 0,1 0,-1 0,0 0,0 0,1-1,-1 1,0 0,0 0,0 0,1 0,-1-1,0 1,0 0,0 0,0 0,1-1,-1 1,0 0,14-12,-13 10,13-13,-1-1,0 0,-1-1,-1 0,0-1,0-3,28-45,-2-5,-36 69,1 0,-1 0,1 0,-1 0,1 0,0 1,0-1,0 1,0-1,0 1,0 0,1 0,-1 0,0 0,1 0,-1 1,1-1,-3 1,0 0,0 0,0 0,0 0,0 0,0 0,0 0,1 0,-1 0,0 0,0 0,0 0,0 0,0 0,0 0,0 0,0 0,0 0,0 0,0 0,0 0,0 0,0 0,0 0,0 0,1 0,-1 0,0 0,0 0,0 0,0 0,0 0,0 1,0-1,0 0,0 0,0 0,0 0,0 0,0 0,0 0,0 0,0 0,0 0,0 0,0 0,0 0,0 0,0 0,0 1,0-1,0 0,0 0,0 0,0 0,0 0,0 0,0 0,0 0,0 0,0 0,-1 0,1 0,0 0,0 0,0 0,0 0,0 0,0 0,0 0,-6 8,-11 8,14-14,-2 3,0 1,0 0,1 1,0-1,0 1,0-1,0 4,0-2,0-1,0 1,-1-1,0 0,-6 6,8-10,1 1,-1-1,1 1,-1 0,1 0,0-1,0 3,2-5,-1 0,1 0,-1 0,1 0,-1 0,1 0,0 0,0 1,0-1,-1 0,1 0,0 0,0 0,1 1,-1-1,0 0,0 0,0 0,1 0,-1 0,1 0,-1 0,1 1,-1-1,1 0,0-1,-1 1,1 0,0 0,0 0,-1-1,1 0,-1 0,1 0,-1 0,1 1,-1-1,1 0,-1 0,1 0,-1 0,1 0,-1 0,1 0,-1-1,1 1,-1 0,1 0,-1 0,1 0,-1-1,1 1,-1 0,0 0,1-1,-1 1,1 0,-1-1,0 1,1 0,-1-1,0 1,1-1,-1 1,0-1,0 1,1-1,-1 1,13-25,-8 14,9-9,-9 12,0 0,1 0,0 0,0 1,1-1,0 1,0 1,1 0,-1 0,1 0,7-3,-12 7,0 0,0 0,0 0,0-1,0 0,-1 1,1-1,-1 0,1 0,-1-1,0 1,-1 0,1-2,17-22,-16 22,1 0,-1 0,0 0,0 0,2-5,-3 5,1-1,-1 1,2 0,-1 0,0 0,2-1,5-7,0 0,-1 0,-1 0,2-5,-1 1,1 1,8-10,-55 71,23-24,9-14,0 1,0 0,1 0,0 0,0 1,1 0,0-1,0 3,0-3,-1 1,-1-1,1 0,-1-1,-1 1,1-1,-1 0,-1-1,1 1,-2 0,22-23,-1 0,5-10,-4 6,-1 3,-1-1,0 0,-2-1,8-18,-15 31,0 0,1 1,0 0,0-1,1 2,-1-1,1 0,0 1,2-2,15-13,18-12,-34 26,0 0,1 1,-1-1,1 1,0 0,0 1,0 0,3-1,-5 2,1 0,-1 0,1 0,-1-1,0 0,0 0,0 0,-1 0,1-1,-1 0,0 0,0 0,0-1,0 1,1-4,-1-1,-5 6,-10 11,-1 0,-41 23,47-28,0 1,0 1,0-1,1 1,0 0,0 0,1 0,-1 1,1 0,0 0,0 0,1 0,-1 3,-12 18,2 2,13-25,0 1,-1-1,0-1,0 1,0 0,0 0,0-1,-2 2,-3 4,1 0,0 1,0-1,0 2,3-3,-1-1,-1 0,1 0,-1 0,0 0,-1-1,-5 5,8-8,1 0,-1-1,1 1,0 1,0-1,0 0,0 1,0-1,0 0,1 0,-1 0,0 0,0-1,-1 1,1-1,-1 1,-1 1,2-3,0 1,1 0,-1 0,0 0,1 0,0 0,-1 0,1 0,0 1,0-1,1 0,-1 1,0 0,0 0,0 0,0 0,-1 1,1-1,-1 0,0 0,0-1,0 1,-3 3,1 0,0 0,0 1,0-1,0 1,1 0,0 2,-14 26,12-28,0-1,0 1,-1-1,0 0,-3 2,2-2,0 1,1 0,0 0,-1 2,2-3,0 0,0 0,-1-1,0 1,-6 3,7-6,0 1,1 0,-1 0,1 0,0 1,0-1,1 1,-1 0,1 0,0 0,-1 3,-2 7,3-6,0 0,-1 0,0-1,-1 1,0-1,0 0,-4 4,-14 16,16-19,-1 1,-1-1,0 0,-2 1,5-4,1 0,0 0,0 0,1 0,0 1,0 0,0 0,1 0,0 0,0 1,0 0,0 0,-1 0,0-1,0 0,-1 1,0-2,0 1,0 0,-4 1,1-1,1 0,-1 0,1 1,0 0,1 0,0 1,0-1,1 1,0 1,-2 5,1 0,0-1,-1 0,-1-1,-3 5,1-5,0-1,-1-1,-8 7,6-7,1 1,1 1,-1 0,2 0,6-8,1-1,-1 1,1 1,0-1,0 0,0 1,1-2,0-1,0 1,0-1,-1 0,1 0,-1 0,0 0,-2 2,2-2,0 0,0 0,0 0,0 0,1 0,0 1,0-1,0 1,-1 0,-28 99,28-96,0 0,0-1,-1 1,0-1,0 0,0 1,-1-2,0 1,-4 3,9-9,0 0,0 1,0-1,-1 0,1 0,0 0,0 1,-1-1,1 0,0 0,0 0,-1 0,1 1,0-1,0 0,-1 0,1 0,0 0,-1 0,1 0,0 0,-1 0,1 0,0 0,0 0,-1 0,1 0,0 0,-1 0,1 0,0 0,0 0,-1-1,1 1,0 0,-1 0,1 0,0-1,-2-12,7-19,1 19,1-1,0 1,3-4,-4 8,0-1,-1 0,0 0,-1-1,0 1,0-1,-1-1,0 0,1 0,0 0,1 1,1-1,-1 1,6-7,-3 5,0-1,-1 0,-1 0,0-3,-1 6,1 1,-1 0,2-1,-1 2,2-1,-1 1,1 0,1 1,-1 0,3-1,30-33,-20 18,-13 15,0 1,-1-1,0-1,0 1,-1-1,0 0,-1-1,2-5,0 1,1-1,0 1,0 1,2-1,1 0,5-9,4-2,-14 19,0-1,-1 1,0-1,-1 0,2-4,-2 6,-1-1,1 1,1 0,-1 0,1 0,0 0,2 0,-1 0,-1 0,1-1,-1 1,-1-1,5-7,-7 12,0-1,0 0,0 0,0 1,1-1,-1 1,1 0,0-1,-1 1,1 1,2-2,-1 1,-1 0,1-1,-1 0,0 1,0-1,0 0,0 0,0-1,1-1,-1 1,1 0,0 0,0 0,0 1,1-1,-1 1,1 0,0 0,0 1,1-1,18-11,-15 8,0-1,0 0,0-1,-1 0,-1 0,5-7,3-13,-14 25,0 0,1-1,-1 1,1 0,0 0,0 0,0 0,0 0,1 0,-1 1,1-1,2-1,-2 2,-1 0,1-1,-1 1,1-1,-1 1,0-1,0 0,0 0,0 0,0 0,-1 0,0 0,1-1,-1 1,0-1,14-28,-11 25,1 1,0 0,1 1,-1-1,1 1,0 0,1 0,4-2,-11 7,0 0,0 0,0 0,1 0,-1 0,0-1,0 1,0 0,1 0,-1 0,0 0,0 0,0 0,1 0,-1 0,0 0,0 0,0 0,1 0,-1 0,0 0,0 0,0 1,0-1,1 0,-1 0,0 0,0 0,0 0,1 0,-1 0,0 1,0-1,0 0,0 0,0 0,0 0,1 0,-1 1,0-1,0 0,0 0,0 0,-2 12,-8 9,6-14,-1 0,1 0,1 1,-2 3,3-6,0 0,-1 1,1-1,-1 0,0 0,0-1,-1 1,0-1,1 0,-2 1,-7 5,5-3,-1 0,0-1,0 0,-1-1,0 0,0 0,13-7,0-1,0 1,0-1,-1 0,1 0,-1 0,1 0,-1-1,2-3,25-39,-13 19,0 1,-9 14,0-1,1 2,0-1,1 1,4-3,-4 5,-7 5,1 0,0 1,0 0,0 0,0 0,0 0,1 1,-1 0,6-2,-4 1,12-2,-15 7,-9 8,-16 18,12-16,0 0,0 1,2 1,-6 10,-6 2,16-23,1 0,0 1,1-1,-1 1,0 0,-1 3,2-1,-1 0,0-1,0 1,0-1,0 0,-1 0,0 0,0-1,-1 1,1-1,-1 0,0-1,0 1,0-1,-2 1,-1 3,0-1,0 1,1 0,0 0,0 1,1 0,-3 5,-19 22,25-31,0 1,0-1,0 1,1 0,-1-1,1 1,0 1,0-1,0 0,0 0,0 0,-1 0,0-1,0 1,-1 0,-73 80,73-80,1-1,0 1,0-1,0 1,1 0,0 0,0 0,0 0,-1 4,-1 3,-28 47,24-44,-1-1,-10 13,15-22,-4 6,3-5,1 0,0 0,0 1,1-1,-2 3,0 0,0 0,-1 0,0 0,-1-1,0 0,-5 4,-7 10,-43 39,26-14,29-35,-2 0,0-1,-10 11,12-15,0 0,0 0,1 1,0 0,-2 3,2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5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6:07:20.37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651 877,'23'-24,"19"-26,-23 25,-11 16,-1 0,0-1,0 0,-1 0,5-11,-8 15,0 1,0-1,0 1,4-3,6-13,-11 17,0-1,0 1,-1-1,1 1,-1-1,-1 0,1 0,0-3,-1 4,0-1,1 1,-1 0,1-1,0 1,1 0,-1 0,1 0,0 0,0 0,1-1,2-1,0 0,0 1,1-1,1 0,-1 1,0 0,-1 0,5-6,-9 9,1 0,-1 0,0 0,0-1,0 1,0 0,0 0,0-1,-1 1,1 0,-1-1,0 1,1-1,-1 0,0 3,0 0,0-1,0 1,0 0,0-1,0 1,0-1,-1 1,1 0,0-1,0 1,0 0,0-1,0 1,-1 0,1-1,0 1,0 0,0 0,-1-1,1 1,0 0,0 0,-1-1,1 1,0 0,-1 0,1 0,0-1,-1 1,1 0,0 0,-1 0,1 0,-1 0,1 0,0 0,-1 0,1 0,0 0,-1 0,1 0,-1 0,1 0,0 0,-1 0,1 0,0 0,-1 0,1 1,0-1,-1 0,-20 11,19-9,-27 18,1 2,-19 20,-7 4,24-20,1 2,2 1,-14 17,34-38,0-1,-1 0,-2 1,3-2,-1 0,1 1,-5 7,10-12,0 0,1 1,-1-1,1 1,-1 0,1-1,0 1,0 0,1-1,-1 1,0 0,1 0,0 0,0 2,0-4,0 0,0 0,0-1,0 1,0 0,0 0,0-1,0 1,1 0,-1-1,0 1,1 0,-1 0,1-1,-1 1,0-1,1 1,-1 0,1-1,0 1,-1-1,1 1,-1-1,1 1,0-1,-1 0,1 1,0-1,0 0,-1 0,1 1,0-1,0 0,-1 0,1 0,0 0,0 0,0 0,-1 0,1 0,0 0,0 0,-1 0,1-1,0 1,0 0,5-2,-1 1,1-1,-1 0,0-1,0 1,0-1,9-5,0-1,-1-1,5-5,-12 10,0 0,-1 0,0-1,0 1,-1-1,0-1,0 1,2-4,-5 8,-1 1,1-1,-1 1,1-1,-1 1,0 0,0-1,0 1,0-1,0 1,0-1,0 1,0-1,0 1,-1-1,1 2,0-1,0 1,0 0,0 0,0 0,-1-1,1 1,0 0,0 0,0 0,0-1,-1 1,1 0,0 0,0 0,-1 0,1-1,0 1,0 0,-1 0,1 0,0 0,0 0,-1 0,1 0,0 0,0 0,-1 0,1 0,0 0,-1 0,0 0,0 1,0-1,0 1,0-1,0 0,0 1,0 0,1-1,-1 1,0-1,0 1,0 0,-7 9,0-1,1 1,0 0,1 0,0 1,-1 3,0-1,0 0,-1 0,-8 9,11-16,4-5,-1 1,1-1,-1 1,1 0,0-1,0 1,0 0,0 0,0 0,0 0,0 0,0 2,1-4,0 0,0 0,0 0,0 1,0-1,0 0,0 0,0 0,0 0,0 1,0-1,0 0,0 0,0 0,0 0,1 0,-1 1,0-1,0 0,0 0,0 0,0 0,0 0,0 0,1 0,-1 1,0-1,0 0,0 0,0 0,0 0,1 0,-1 0,0 0,0 0,0 0,0 0,1 0,8-2,6-5,-12 5,-1 0,1-1,-1 1,0 0,0-1,0 0,0 1,0-1,-1 0,1 0,0-1,-2 2,1 1,0-1,-1 0,1 0,-1 1,0-1,1 0,-1 0,0 1,0-1,0 0,-1 0,1 1,0-1,-1 0,1 0,-1 1,1-1,-1 0,0 1,0-1,1 1,-1 1,1-1,0 1,-1-1,1 1,-1-1,1 1,-1 0,1-1,-1 1,1 0,-1-1,1 1,-1 0,0 0,1 0,-1-1,1 1,-1 0,0 0,1 0,-1 0,1 0,-1 0,0 0,-1 0,1 1,-1-1,0 1,1-1,-1 1,1 0,-1 0,1-1,0 1,-1 1,-4 2,0 1,0 1,1-1,-1 1,5-4,-6 5,1 0,0 1,0 0,0 0,1 1,1-1,-1 1,-1 5,6-13,0-1,-1 1,1 0,0-1,0 1,0 0,0-1,0 1,0 0,0 0,0-1,0 1,0 0,0-1,0 1,1 0,-1-1,0 1,0 0,1-1,-1 1,0-1,1 1,-1 0,1-1,-1 1,1-1,0 1,0-1,0 1,0-1,0 1,0-1,0 0,0 0,0 1,1-1,-1 0,0 0,0 0,0 0,1 0,3-1,0 0,0 0,0 0,-1-1,1 1,0-1,0-1,-1 1,-1 0,1-1,-1 1,0-1,0 0,-1 0,1 0,-2 3,0-1,-1 0,1 1,-1-1,1 1,-1-1,1 0,-1 0,1 1,-1-1,1 0,-1 0,0 1,0-1,1 0,-1 0,0 0,0 0,0 1,0-1,0 0,0 0,0 0,0 0,0 1,-1-1,1 0,0 0,-1 0,1 1,0-1,-1 0,1 0,-1 1,0-1,0 0,0 0,0 1,0 0,0-1,-1 1,1 0,0-1,-1 1,1 0,0 0,0 0,-1 0,1 0,0 0,-1 1,1-1,0 0,0 0,-1 1,1-1,0 1,0-1,0 1,0 0,0 0,0-1,-1 2,-6 3,0 1,1 0,-3 2,9-7,-2 2,0 1,0-1,1 0,-1 1,1-1,0 1,-1 3,2-6,1 0,-1 1,1-1,0 0,-1 0,1 1,0-1,0 0,0 1,0-1,0 0,0 2,0-3,1 1,-1-1,0 1,1 0,-1-1,0 1,1-1,-1 1,1-1,-1 1,0-1,1 1,-1-1,1 0,0 1,-1-1,1 0,-1 1,1-1,0 0,-1 0,1 1,-1-1,1 0,0 0,2 0,0 0,-1 0,1 0,0 0,0 0,-1-1,1 1,0-1,-1 0,1 0,0 0,-1 0,1 0,-1-1,3-1,7-5,0 0,4-6,-11 10,10-8,0-1,8-12,-18 20,0-1,-1 0,0 0,0 0,-1 0,1 0,-1-1,-1 0,1 0,-3 6,1 0,-1 0,0 0,1 0,-1 0,0 0,0 0,0-1,0 1,1 0,-2 0,1 0,0 0,0 0,0 0,-1 0,1 0,0 0,-1 0,1 0,-1 0,1 0,-1 0,0 0,1 0,-1 0,0 0,1 0,-1 1,0-1,0 0,0 1,0-1,0 1,0-1,0 1,0-1,0 1,0-1,0 1,-2 0,0-1,0 1,0 0,0 0,0 0,0 0,0 1,1-1,-1 1,0-1,0 1,1 0,-1 0,0 1,-1 0,-13 8,1 2,0-1,1 2,-4 4,-13 14,-8 12,34-36,-17 21,22-27,0 0,0 1,1-1,-1 1,0-1,0 1,1-1,-1 1,1 0,0-1,-1 1,1-1,0 1,0 0,0-1,0 1,0 0,0-1,0 0,1-1,-1 1,0-1,0 1,1-1,-1 1,0-1,1 0,-1 1,1-1,-1 1,0-1,1 0,-1 1,1-1,-1 0,1 1,-1-1,1 0,-1 0,1 0,0 1,-1-1,18 0,16-10,-19 3,0-1,0 0,-1-1,-1-1,1 0,-2 0,1-1,-1-1,-1 0,0-1,-1 0,-1 0,6-11,-10 15,-1-1,0 0,0-1,-3 8,0 0,0 0,0 0,-1 0,0 0,1-1,-1 1,-1 0,1 0,0 0,-1 0,0-1,1 3,0 0,0 0,-1 0,1 1,-1-1,1 0,-1 0,1 1,-1-1,1 0,-1 1,1-1,-1 1,0-1,1 1,-1-1,0 1,0-1,0 1,1 0,-1-1,0 1,0 0,0 0,0-1,1 1,-1 0,0 0,0 0,0 0,0 0,0 0,0 0,0 1,1-1,-1 0,0 0,0 1,0-1,1 0,-1 1,-6 1,1 1,0 0,1 1,-1-1,0 2,3-3,-19 14,1 2,1 0,0 1,2 1,0 1,1 0,1 2,1-1,2 2,-1 1,11-18,0 0,0 0,0 0,1 0,0 0,0 2,2-8,0 0,0 0,-1 0,1 0,0 0,0 0,0 0,0 0,1 0,-1 0,0 0,0 0,1 0,-1 0,0 0,1 0,-1 0,1-1,-1 1,1 0,0 0,-1 0,1 0,0-1,-1 1,1 0,0-1,0 1,0 0,0-1,0 1,0-1,0 0,0 1,0-1,0 0,0 1,0-1,0 0,0 0,0 0,0 0,0 0,0 0,0 0,0 0,0-1,1 1,3-1,0 0,0 0,0-1,0 0,0 1,0-2,0 1,-1-1,1 1,-1-1,2-2,8-6,0 0,8-11,-11 11,-2 0,1-1,-2 0,0 0,0-1,-1 0,-3 7,-1-1,-1 1,1-1,-1 1,0-1,-1 0,0 1,0-1,0 0,-1 0,0 0,-1 0,0-5,1 10,-1 1,1-1,0 0,-1 1,0-1,1 1,-1-1,0 1,0 0,0-1,0 1,0 0,0 0,0-1,0 1,0 0,-1 0,1 0,0 0,-1 0,-1 0,1 1,0-1,-1 0,1 1,-1-1,1 1,-1 0,1-1,-1 1,1 0,-1 1,-1-1,-4 2,0-1,0 2,0-1,0 1,0 0,0 1,-2 1,-6 4,1 1,1 0,0 1,0 0,1 1,-6 7,12-11,1 0,-1 0,2 1,-1-1,1 1,1 0,-1 1,2-1,-1 1,2 0,-3 9,5-16,-1 0,1 0,0 0,0 0,0 0,1 0,-1 0,1 0,0 3,-1-6,1 1,-1 0,0 0,1 0,-1 0,1-1,-1 1,1 0,0-1,-1 1,1 0,0-1,-1 1,1 0,0-1,0 1,0-1,-1 0,1 1,0-1,0 0,0 1,0-1,0 0,0 0,0 0,0 0,-1 0,1 0,0 0,0 0,0 0,0 0,1 0,4-2,-1 0,1 0,-1 0,1 0,-1-1,0 0,0 0,0 0,2-3,41-35,-39 32,0 0,-1 0,0-1,-1 1,0-2,-1 1,0-1,0 0,-1 0,-1-1,0 1,-1-1,0 0,0 0,-2 0,1 0,-2 0,0-7,0 17,0 0,0 0,0 0,0 0,-1 0,1 0,-1 1,1-1,-1 0,0 0,0 1,0-1,0 0,0 1,0-1,0 1,0-1,-1 1,1 0,-1-1,1 1,-2-1,0 1,0 0,1 0,-1 0,0 1,0-1,0 1,0-1,0 1,0 0,0 0,0 0,1 0,-1 1,0-1,0 1,-4 1,0 0,0 0,0 1,1 0,-1 0,1 1,0 0,0 0,0 0,0 1,-3 3,-10 12,1 0,-8 10,19-20,2-4,-25 33,27-35,1 0,0 0,0 0,0 0,0 0,1 1,0-1,0 0,-1 2,2-5,1 1,-1-1,0 1,0-1,0 0,1 1,-1-1,1 0,-1 0,1 1,-1-1,1 0,0 0,0 0,-1 0,1 1,0-1,0 0,0-1,0 1,0 0,1 0,-1 0,0-1,0 1,1 0,-1-1,0 1,1-1,-1 0,0 1,2-1,3 2,0-1,0 0,1-1,-1 1,0-1,7-1,-4 0,1-1,0 0,-1-1,1 0,-1-1,0 0,0 0,0 0,-1-2,1 1,-1-1,5-4,-2 1,-1-1,0 0,0-1,-1 0,-1 0,0 0,0-1,3-7,-7 9,0 0,0 1,-1-1,2-10,-5 17,1 1,0-1,-1 0,0 1,0-1,0 0,0 1,0-1,0 1,-1-1,1 0,-1 1,0-1,0 1,0-1,0 1,0 0,-1-1,1 1,-1 0,-1-2,2 3,-1 0,0 0,0 0,1 0,-1 0,0 1,0-1,0 1,0-1,0 1,0 0,0-1,0 1,0 0,0 0,-1 1,1-1,0 0,0 1,0-1,0 1,1-1,-1 1,-1 0,-6 3,0 0,1 0,0 1,-5 3,-8 7,1 1,1 1,0 1,1 0,1 2,1-1,-7 13,20-27,0 0,0 0,0 0,1 0,0 1,0-1,-1 6,3-10,0 0,-1 0,1 0,0 0,0 0,0 0,0 0,1 0,-1 0,0 0,0 0,1 0,-1 0,0 0,1 0,-1-1,1 1,-1 0,1 0,0 0,0 0,0-1,0 1,0 0,1-1,-1 1,0-1,1 1,-1-1,0 1,1-1,-1 0,0 0,1 0,-1 0,1 0,-1 0,0 0,1 0,0 0,7-2,0 0,0 0,0-1,0 0,0-1,-1 0,0 0,1-1,-2 1,1-2,3-2,13-11,-2-2,18-18,-18 15,0-1,8-14,-23 28,0 1,-1-1,0 0,-1 0,0-1,-1 0,0 1,-1-3,-3 13,1 0,-1 0,0 0,1 0,-1-1,0 1,0 0,0 0,0 0,0 0,0-1,0 1,-1 0,1 0,0 0,-1 0,1 0,-1-1,1 1,-1 0,1 0,-1 0,0 1,0-1,1 0,-1 0,0 0,0 0,0 1,0-1,-1 0,-2 0,1 0,-1 0,0 0,1 0,-1 1,0 0,1 0,-1 0,0 0,0 1,-6 0,0 0,0 1,1 1,-1 0,0 0,1 1,0 0,0 0,0 1,1 0,-1 1,-1 2,-4 3,0 0,2 1,-1 1,2 0,-1 1,-4 8,14-19,0 0,0 0,1 0,-1 0,1 0,0 0,0 1,0-1,0 0,0 0,1 1,0-1,0-1,0-1,0 0,0 0,1 0,-1 0,0 1,1-1,-1 0,1 0,0 0,-1 0,1 0,0 0,-1 0,1 0,0-1,0 1,0 0,0 0,0 0,0-1,0 1,0-1,0 1,0-1,0 1,1-1,-1 0,0 1,0-1,0 0,1 0,-1 0,0 0,1 0,5 0,1 0,0 0,-1-1,1 0,-1 0,1-1,-1 0,1 0,-1 0,0-1,0 0,0-1,3-2,8-5,-1-1,0 0,0-1,4-6,-8 7,0-1,-1 0,-1-1,0-1,1-2,-7 9,-1 0,0 0,0 0,-1 0,0 0,-1 0,1-1,-2 0,1 1,-1-1,-1-4,1 12,-1-1,0 1,0-1,-1 1,1-1,0 1,0-1,-1 1,1 0,-1-1,1 1,-1-1,1 1,-1 0,0 0,0-1,0 1,0 0,0 0,0 0,0 0,0 0,-1 0,1 0,-1 1,0-1,1 1,-1-1,0 1,1-1,-1 1,0 0,0 0,1 0,-1 0,0 0,0 0,1 1,-2-1,-5 3,0-1,-1 1,1 0,1 1,-1 0,0 0,0 1,-7 5,1 0,0 2,0-1,1 2,1-1,-8 11,13-14,1 0,0 0,0 1,1-1,0 1,1 0,0 1,1-1,0 1,0-1,1 4,2-12,-1-1,1 0,0 1,0-1,0 1,0-1,0 1,0-1,0 1,0-1,1 1,-1-1,0 0,1 1,-1-1,1 0,0 1,-1-1,1 0,0 0,0 1,0-1,0 0,0 0,0 0,0 0,1 0,-1 0,0-1,0 1,1 0,-1-1,0 1,1 0,-1-1,1 0,-1 1,1-1,-1 0,1 0,-1 0,1 0,-1 0,2 0,6 0,0-1,0-1,0 1,0-1,-1 0,1-1,-1 0,2-1,7-4,-1 0,1-1,6-6,-6 3,-1 0,-1-1,1 0,-2-1,0-1,-1 0,-1-1,1-2,-11 16,-1-1,1 1,-1-1,0 1,0-1,0 0,0 0,-1 1,1-1,-1 0,0 0,1 0,-1 1,0-1,-1 0,1 0,-1-1,1 3,-1-1,0 1,1 0,-1-1,0 1,0 0,0-1,0 1,0 0,0 0,0 0,0 0,-1 0,1 0,0 0,-1 0,1 0,-1 0,1 1,-1-1,1 1,-1-1,1 1,-1 0,0-1,1 1,-1 0,0 0,1 0,-1 0,1 0,-7 1,1 0,0 0,-1 0,1 1,0 0,0 1,0-1,1 1,-1 1,1-1,-1 1,1 0,-15 11,1 0,-14 15,20-18,0 1,2 1,-1 0,2 0,0 1,-1 4,11-18,0 0,1 0,-1 0,0 0,1 1,-1-1,1 0,-1 0,1 0,0 1,0-1,-1 0,1 0,0 1,0-1,0 0,0 0,1 1,-1-1,0 0,0 0,1 0,-1 1,1-1,-1 0,2 1,-1-1,0 0,1 0,-1 0,1 0,-1-1,1 1,-1 0,1-1,-1 1,1-1,0 1,-1-1,1 0,0 0,-1 0,1 0,0 0,0 0,-1 0,1-1,0 1,11-3,-1 0,1 0,-1-1,-1-1,1 0,0-1,-1 0,0 0,5-5,3-3,0-1,-1 0,-1-1,11-14,-17 17,0 0,-1-1,-1-1,2-4,-7 11,0 1,-1-1,0 1,-1-1,0 0,0 0,0 0,-1 0,0-8,-1 14,0 0,0 1,-1-1,1 1,0-1,-1 0,1 1,0-1,-1 1,0-1,1 1,-1 0,0-1,0 1,0 0,0-1,0 1,0 0,0 0,-1 0,1 0,0 0,-1 0,1 0,0 0,-1 1,1-1,-1 0,0 1,1-1,-1 1,1 0,-1-1,0 1,1 0,-1 0,-1 0,-3 0,0 0,0 1,-1-1,1 1,0 1,0-1,0 1,0 0,-3 2,-8 4,1 2,0 0,0 1,1 0,0 1,1 1,1 0,0 1,1 0,0 1,-1 5,8-14,2 1,-1 0,1 0,0 0,0 0,1 0,-2 7,3-12,1 0,0 0,0 0,0 0,0 0,0 0,0-1,0 1,0 0,1 0,-1 0,1 0,-1 0,1-1,0 1,0 0,0-1,0 1,0 0,0-1,0 1,1-1,-1 0,0 1,1-1,-1 0,1 0,0 0,-1 0,1 0,0 0,0 0,-1-1,1 1,4 0,-1 1,1-2,0 1,-1 0,1-1,0 0,-1 0,1-1,0 0,-1 0,1 0,-1 0,1-1,-1 0,0 0,0 0,0-1,2-1,6-3,-1-1,-1 0,0-1,0 0,-1 0,10-11,-12 11,0-1,-1 1,0-1,0-1,-1 1,0-1,-1 0,3-11,-7 21,-1 0,0 0,0 0,1 0,-1 0,0 0,0 0,0 0,0 0,0 0,0 0,0 0,0 0,-1 0,1 0,0 0,-1 0,1 0,-1 0,1 0,-1 1,1-1,-1 0,0-1,0 2,0-1,-1 0,1 1,0-1,0 0,-1 1,1 0,0-1,-1 1,1 0,-1 0,1-1,0 1,-1 0,1 0,-1 1,-5-1,0 2,0-1,0 1,1-1,-1 2,1-1,-1 1,-16 10,1 2,0 0,1 1,1 1,-9 10,3-4,22-20,1 0,0 0,0 0,0 0,1 0,-1 1,1-1,-1 3,3-6,-1 0,1 1,0-1,0 1,0-1,0 0,-1 1,1-1,0 1,0-1,0 0,0 1,0-1,0 1,0-1,0 1,1-1,-1 0,0 1,0-1,0 1,0-1,0 0,1 1,-1-1,0 0,0 1,1-1,-1 0,0 1,1-1,-1 0,0 1,1-1,-1 0,0 0,1 0,-1 1,1-1,-1 0,0 0,1 0,-1 0,1 0,-1 0,1 0,-1 0,0 0,1 0,-1 0,1 0,-1 0,1 0,-1 0,1 0,3 0,1-1,-1 0,1 1,-1-1,2-1,13-5,0-1,0-1,-1 0,0-2,0 0,-1-1,-1 0,8-9,2-2,-1-2,-2-1,0-1,11-19,-30 41,0-1,0 1,-1-1,0 0,0 0,0 0,-1-1,0 1,0 0,0-1,0-4,-2 10,0 0,0 0,0 0,0 0,0 1,-1-1,1 0,0 0,0 0,-1 1,1-1,0 0,-1 0,1 1,-1-1,1 0,-1 1,1-1,-1 1,1-1,-1 0,0 1,1-1,-1 1,0-1,0 1,1 0,-2-1,0 0,0 1,-1 0,1-1,0 1,0 0,0 0,0 0,0 0,0 0,-1 1,-7 0,0 2,1-1,-1 1,-2 2,-4 1,1 0,0 2,1-1,0 2,-3 2,13-9,1 1,-1 0,1 0,-1 0,1 0,0 0,0 1,1 0,-1-1,1 1,-1 0,1 0,1 0,-1 1,1-1,-1 0,1 1,0-1,1 1,-1 3,1-7,0 0,0 0,1 0,-1 0,0 0,1 0,-1 0,0 0,1 0,-1 0,1 0,0-1,-1 1,1 0,0 0,-1-1,1 1,0 0,0-1,0 1,0-1,-1 1,1-1,0 1,0-1,0 1,0-1,0 0,0 0,0 1,0-1,1 0,4 1,0-1,1 1,-1-1,6-1,-1 0,-1-1,1 0,-1 0,1-1,-1 0,0-1,0 0,0-1,-1 1,1-2,6-5,-4 2,-1 0,0-1,0 0,-1-1,0 0,-1-1,0 1,1-5,-8 14,-1-1,1 1,-1-1,0 1,0-1,0 1,0-1,-1 0,1 1,-1-1,0 0,1 0,-1 2,-1 0,1 0,0 0,-1 0,1 0,0 0,-1 0,1 1,-1-1,0 0,1 0,-1 0,1 1,-1-1,0 0,0 1,1-1,-1 1,0-1,0 1,0-1,0 1,0-1,0 1,0 0,0-1,0 1,0 0,0 0,0 0,0 0,0 0,0 0,0 0,0 0,-7 0,-1 1,1 0,0 0,0 0,0 1,0 1,0-1,1 1,-1 0,1 1,-1 0,-4 4,-7 4,0 1,2 1,0 1,-1 2,5-5,1 1,-3 5,11-13,0 0,1 1,0-1,0 1,0 0,0 0,-1 6,4-12,0 1,-1 0,1-1,0 1,0 0,0-1,0 1,0 0,0-1,0 1,0 0,0 0,0-1,0 1,1 0,-1-1,0 1,0 0,1-1,-1 1,1-1,-1 1,0 0,1-1,-1 1,1-1,0 1,0 0,0-1,0 1,1 0,-1-1,1 0,-1 1,0-1,1 0,-1 1,1-1,-1 0,1 0,0 0,7-1,-1 0,1 0,0-1,3-1,-12 3,26-9,-1 0,0-1,0-2,-1 0,-1-2,0 0,-1-2,-1 0,0-1,13-16,-30 29,0-1,0 1,0-1,2-4,-5 8,-1 0,1 0,-1 0,1 0,-1 0,0 0,0 0,1 0,-1 0,0 0,0 0,0 0,0 0,0-1,0 2,0-1,-1 1,1-1,0 1,-1-1,1 1,0-1,-1 1,1-1,0 1,-1-1,1 1,-1 0,1-1,-1 1,1 0,-1-1,1 1,-1 0,1 0,-1-1,1 1,-1 0,0 0,1 0,-1 0,1 0,-6-1,0 1,0-1,-1 1,1 1,0-1,0 1,0 0,1 0,-1 1,0-1,0 1,1 1,-5 1,-5 4,0 0,1 1,0 0,-3 4,-14 11,2 2,-20 21,38-35,1 1,0-1,0 2,1-1,1 1,1 1,-5 11,11-23,0 0,0 0,0 0,0 0,1 0,-1-1,1 1,0 0,0 0,0 0,0 0,1 0,-1 0,2 2,-1-3,-1 0,1 0,0-1,1 1,-1-1,0 1,0-1,1 1,-1-1,1 0,-1 1,1-1,0 0,0 0,-1 0,1 0,0-1,0 1,0 0,0-1,0 1,1-1,8 2,-1-1,1 0,0-1,-1 0,1 0,-1-2,1 1,1-1,13-4,0 0,19-9,-36 13,-1-1,1-1,-1 1,0-1,0-1,-1 1,1-1,-1 0,0 0,-1-1,1 0,-1 0,0 0,0-1,-1 1,0-1,0 0,-1 0,0-1,0 1,-1-1,0 1,0-1,0-5,-2 12,1 0,-1-1,0 1,0-1,0 1,0 0,-1-1,1 1,0-1,0 1,-1 0,1-1,-1 1,1 0,-1 0,0-1,0 1,1 0,-1 0,0 0,-1-1,1 2,0-1,0 0,-1 1,1-1,0 1,-1-1,1 1,-1-1,1 1,-1 0,1 0,-1 0,1 0,0 0,-1 0,1 0,-1 0,-6 2,1 0,1 0,-1 0,0 1,0-1,1 2,-5 2,-5 5,0 0,1 1,1 1,0 0,1 1,0 0,2 1,-3 4,-8 14,1 1,2 1,-5 15,20-41,0 1,1-1,0 1,0 0,0 5,3-12,-1-1,1 0,0 0,0 0,1 1,-1-1,0 0,1 0,-1 0,1 0,0 0,-1 0,2 1,-2-2,1 0,0 0,0 0,0 0,0 0,0 0,0 0,0 0,0-1,1 1,-1 0,0-1,0 1,1 0,-1-1,0 0,1 1,-1-1,0 0,1 0,-1 0,1 0,5 0,0 0,0-1,0 0,0 0,0-1,-1 0,1 0,-1-1,0 1,1-1,4-4,8-4,1-2,15-14,-13 9,-1-1,-1-1,-1-1,15-20,-25 29,0-1,-1 0,-1 0,0-1,-1 0,0 0,-1-1,-1 1,2-11,-6 23,1 0,-1 0,0 0,0 0,0 0,0 0,0-1,-1 1,1 0,0 0,-1 0,0 0,1 1,-1-2,0 2,0 0,0 0,0 0,0 0,0 1,0-1,0 0,0 0,0 1,0-1,0 0,0 1,0-1,-1 1,1 0,0-1,0 1,-1 0,1 0,0 0,-1-1,1 1,-1 1,-5-1,-1 0,0 1,1 1,-1-1,1 1,0 0,-1 1,1 0,0 0,0 0,1 1,-1 0,-4 4,-5 3,2 2,-1 0,1 0,-10 14,13-14,1 0,1 0,0 1,1 1,0-1,2 1,-1 0,2 1,0-1,1 1,-2 14,6-27,-1 0,1 1,0-1,0 0,1 1,-1-1,0 0,1 0,0 1,0-1,0 0,1 1,-1-2,0-1,0 0,0 1,0-1,0 0,0 0,0 0,0 0,1 0,-1 0,1 0,-1 0,0-1,1 1,-1 0,1-1,0 1,-1-1,1 0,-1 1,1-1,0 0,-1 0,1 0,-1 0,2 0,6-1,-1-1,0 1,0-2,0 1,0-1,0 0,0 0,-1-1,1 0,-1 0,4-4,7-5,0-1,-1-1,10-13,-11 12,-1-2,-1 0,8-13,-16 20,1 0,-2-1,0 1,0-1,-1 0,0 0,-1-3,-2 11,-1 1,1 0,-1-1,0 1,0 0,0-1,0 1,-1-1,0 0,1 3,0 0,-1 0,1 0,-1 0,1 0,-1 1,1-1,-1 0,1 0,-1 0,0 1,1-1,-1 1,0-1,1 0,-1 1,0-1,0 1,0-1,0 1,0 0,0-1,1 1,-1 0,0 0,0 0,0-1,0 1,0 0,0 0,0 0,0 0,0 1,0-1,-3 0,1 1,-1 0,1 0,0 0,0 0,-1 1,1-1,0 1,0 0,0 0,-1 1,-29 27,27-25,-17 21,1 0,2 1,0 1,2 1,1 0,1 1,-6 21,20-47,-3 6,1 0,0 0,1 1,0 0,0 0,1-1,1 1,-1 11,2-21,0 1,0-1,1 1,-1-1,0 0,1 1,-1-1,1 1,-1-1,1 0,0 1,0-1,-1 0,1 0,0 1,0-1,0 0,0 0,1 0,-1 0,1 0,0 0,0 1,1-1,0 0,-1-1,1 1,-1 0,1-1,0 1,-1-1,1 0,2 0,4 0,0-1,0 0,0-1,0 0,0 0,8-4,0-1,0-1,-1 0,0-1,0-1,-1-1,-1 0,7-7,-11 9,0 0,-1-1,0 0,-1-1,0 1,-1-2,0 1,-1-1,0 0,2-8,-7 17,0 0,0-1,0 1,-1-1,1 1,-1-1,0 1,0-1,0 1,-1-1,1 3,0-1,-1 1,1 0,-1 0,1 0,-1 0,1 0,-1 0,0 0,1 0,-1 0,0 0,0 1,0-1,0 0,0 0,0 1,0-1,0 0,0 1,0-1,0 1,-1 0,1-1,0 1,0 0,0 0,0 0,-1-1,1 1,0 0,-10 0,-1 0,1 0,0 1,0 1,0 0,0 0,0 1,1 0,-1 1,1 0,0 1,0 0,0 0,1 1,-1 0,0 2,-4 3,1 0,0 1,1 1,1-1,0 2,1 0,0 0,1 0,1 1,0 1,6-13,0 1,1 0,-1 0,1 0,0 0,0 0,0 0,1 0,0 0,-1 1,2 1,-1-5,0 1,1 0,0-1,-1 1,1 0,0-1,0 1,0-1,0 1,0-1,0 0,0 1,0-1,1 0,-1 0,0 0,1 0,-1 0,1 0,-1 0,1 0,0-1,-1 1,1-1,0 1,-1-1,1 1,1-1,8 2,0-1,-1 0,1-1,0 0,0-1,0 0,0 0,0-1,-1-1,1 1,-1-2,7-2,5-3,1-2,-1 0,-1-1,0-2,0-1,-10 8,-1-2,0 0,0 0,-1 0,0-1,6-10,-12 16,0-1,0-1,0 1,0 0,-1-1,0 1,0-1,-1 0,1 1,-1-1,0 0,-1 0,0 0,0 0,0 0,-1 0,1 5,0 0,0 0,0 0,-1 0,1 0,0 0,-1 0,1 0,-1 0,1 0,-1 0,0 0,1 0,-1 0,0 0,0 1,1-1,-1 0,0 1,0-1,0 0,0 1,0-1,0 1,0-1,0 1,0 0,0-1,-1 1,1 0,0 0,0 0,0 0,-1 0,-3 0,1 0,0 1,-1 0,1 0,-1 0,1 0,0 1,-3 1,-10 5,0 1,1 1,0 0,0 2,1-1,-4 5,-1 3,1 0,1 2,0 0,1 2,4-5,2 1,-6 10,14-22,0 0,0 0,0 1,1 0,0-1,0 1,1 0,0 3,1-10,0 1,0 0,0-1,0 1,0-1,0 1,1-1,-1 1,0-1,1 1,0-1,-1 0,1 1,0-1,0 0,-1 1,1-1,0 0,0 0,1 0,-1 0,0 0,0 0,1 1,1-1,-1 0,1 0,-1 0,1-1,-1 1,1 0,-1-1,1 0,-1 0,1 1,0-1,0-1,5 1,0-1,0-1,0 1,0-1,-1-1,1 1,-1-1,7-4,-2 0,0-2,0 0,-1 0,0-1,0 0,-2-1,1 0,3-6,-1 0,-1 0,-1 0,0-1,-2-1,6-15,-12 29,-1 0,1 0,-1 0,0 0,0 0,-1-1,0 1,0 0,0 4,0-1,0 1,-1 0,1-1,0 1,-1 0,1 0,-1 0,1-1,-1 1,0 0,1 0,-1 0,0 0,0 0,0 0,0 0,0 0,0 0,0 1,0-1,0 0,-1 1,1-1,0 1,0-1,0 1,-1-1,1 1,0 0,-1 0,1-1,-1 1,-5 0,-1 0,1 0,-1 0,1 1,-1 0,1 1,-1-1,1 1,0 1,0 0,0-1,0 2,1-1,-1 1,-1 1,-7 6,0 0,1 1,0 0,1 1,-8 10,9-8,0 1,0 0,2 1,0 0,1 1,1 0,0 0,2 0,0 1,1 0,1 1,1-1,-1 18,4-34,0 0,0 0,0 1,0-1,1 0,-1 0,1 0,0 0,0 0,0 0,0 0,1 0,0 2,0-4,-1 0,0 1,0-1,1 0,-1 0,1 0,-1 0,1 0,0 0,-1 0,1-1,0 1,-1-1,1 1,0-1,0 1,0-1,0 0,-1 0,1 0,0 0,0 0,0 0,1-1,9-1,-1-1,1 0,-1 0,1-1,-1-1,-1 0,1 0,7-6,5-4,-1-1,0 0,5-8,-8 6,-1 0,-1 0,7-12,-17 21,0-2,-1 1,0 0,-1-1,0 0,0-1,-2 1,2-4,-5 13,1-1,-1 0,1 1,-1-1,0 1,0-1,0 0,0 1,-1-1,1 1,-1-1,0 0,1 2,-1 0,1 0,-1 0,0 0,1 0,-1 0,0 0,0 0,0 0,0 1,0-1,0 0,0 1,0-1,0 0,0 1,0-1,0 1,0 0,-1-1,1 1,0 0,0 0,-1-1,1 1,-1 0,-4 0,1 1,-1-1,0 1,0 0,1 0,-1 1,0 0,1 0,0 0,-1 0,1 1,0 0,-2 2,-12 7,1 2,-13 13,31-27,-16 14,1 1,1 1,1 0,0 1,1 0,1 1,-4 8,9-13,0 0,0 0,1 1,1 0,1 0,0 0,1 1,0-1,1 0,1 1,0 1,0-14,0 1,1-1,-1 0,1 1,-1-1,1 0,0 0,-1 1,1-1,0 0,1 0,-1 0,0 0,1 0,-1-1,1 1,-1 0,1 0,0-1,1 1,-1-1,1 1,0-1,0 0,0 0,0 0,0 0,0 0,0 0,0-1,0 0,0 0,1 0,6 0,0-1,0 0,-1-1,1 0,-1 0,1-1,-1 0,6-4,0 0,-1 0,0-2,0 1,-1-2,-1 0,1 0,-2-1,1 0,-2-1,0-1,0 1,-1-2,3-5,-9 14,-1 0,0 0,0-1,0 1,0-3,-2 7,1 0,-1 1,0-1,0 0,0 0,0 0,0 0,0 0,0 0,0 0,0 0,0 0,0 0,-1 1,1-1,0 0,-1 0,1 0,-1 0,1 1,-1-1,1 0,-1 0,1 1,-1-1,0 0,1 1,-1-1,0 1,0-1,1 1,-1-1,0 1,0-1,0 1,0 0,-5-1,1 0,-1 0,0 1,1-1,-1 1,0 1,0-1,1 1,-1 0,1 0,-1 1,1 0,-1 0,0 0,-8 4,0 1,1 0,0 0,-10 9,5-3,0 2,1 0,1 0,0 2,1 0,1 1,1 0,0 1,2 0,0 1,1 0,1 0,1 3,7-21,1 0,-1-1,1 1,-1 0,1 0,0 0,0 0,-1 0,2 0,-1 0,0 0,0 0,1-1,-1 1,1 0,0 1,-1-2,1 0,0 0,0-1,0 1,0 0,0 0,0-1,0 1,0-1,0 1,0 0,0-1,0 0,0 1,0-1,1 0,-1 0,0 1,0-1,0 0,1 0,-1 0,0-1,0 1,0 0,0 0,1 0,-1-1,11-1,-1-1,0-1,1 0,-1 0,-1-1,1-1,-1 0,0 0,0-1,-1 0,4-3,9-9,-1-2,-1 0,-1-1,0-1,-6 5,0 0,2-7,-11 19,-1-1,0 1,0-1,0 0,-1 0,0 0,-1 0,1-6,-1 12,-1 0,0 1,0-1,0 0,-1 0,1 0,0 0,0 0,0 0,-1 0,1 1,0-1,-1 0,1 0,-1 0,1 1,-1-1,1 0,-1 0,0 1,1-1,-1 1,-1-1,1 0,-1 0,0 0,0 0,0 0,0 1,0-1,0 1,0 0,0-1,0 1,0 0,-5 0,-1 0,1 1,0 0,0 0,0 1,-1 0,-3 1,1 1,0 1,0 0,0 1,0 0,1 0,0 0,0 2,1-1,0 1,0 0,1 0,-6 10,3-5,1 0,1 1,1 1,0-1,1 1,0 0,1 1,1-1,0 5,4-19,-1 5,0 0,0 1,1-1,-1 0,2 1,-1 1,0-7,0 0,1 0,-1 0,0 0,1 1,-1-1,1 0,-1 0,1 0,-1 0,1 0,0 0,-1 0,1 0,0 0,0-1,0 1,0 0,0 0,0-1,0 1,0-1,0 1,0 0,0-1,0 0,0 1,1-1,-1 0,0 0,0 1,0-1,1 0,-1 0,0 0,1-1,5 1,0-1,1-1,-1 1,0-1,0 0,0-1,0 0,0 0,-1 0,1-1,-1 0,1-1,3-2,0-1,-1 0,0 0,0-1,-1 0,6-9,-6 7,-1 0,-1 0,4-10,-7 16,-1-1,0 0,0-1,-1 1,0 0,0 0,0-1,-1-2,1 8,-1-1,-1 1,1 0,0 0,0 0,0 0,-1-1,1 1,0 0,-1 0,1 0,-1 0,0 0,1 0,-1 0,0 0,0 0,1 0,-1 1,0-1,0 0,0 0,-1 0,0 0,0 1,0-1,0 0,-1 0,1 1,0 0,0-1,-1 1,1 0,0 0,-1 0,1 0,-6 1,0 0,0 1,1 0,-1 0,1 0,-8 4,7-1,0 0,0 0,0 1,1 0,-1 0,2 1,-1 0,1 0,0 0,0 1,1 0,-2 3,-7 16,1-1,1 2,-1 6,5-14,1 0,1 1,1-1,0 1,2 0,0 19,2-38,1 1,0-1,0 0,1 0,-1 0,0 0,1 1,0-1,-1 0,1 0,0 0,0 0,0 0,0 0,0 0,1-1,-1 1,1 0,-1-1,1 1,-1-1,1 1,0-1,0 0,0 1,0-1,0 0,0 0,0-1,0 1,0 0,0-1,1 1,-1-1,0 0,0 1,1-1,-1 0,0-1,0 1,1 0,-1 0,0-1,2 0,11-3,-1 0,0-1,1 0,-2-1,1-1,-1 0,0-1,0 0,10-10,-7 6,-1-2,-1 0,-1-1,0 0,0-1,-2 0,2-4,-8 11,0 1,0-1,-1-1,0 1,0 0,-1-1,-1 0,0 0,0 0,-1-2,-1 11,0 0,0 0,0 0,0 0,0 0,0 0,0 0,0 1,0-1,-1 0,1 0,0 0,-1 0,1 0,-1 0,1 1,-1-1,1 0,-1 0,0 1,1-1,-1 0,0 1,0-1,0 1,1-1,-1 1,0-1,0 1,0-1,0 1,0 0,0-1,0 1,0 0,0 0,0 0,0 0,0 0,0 0,1 0,-1 0,0 0,0 0,0 1,-5 0,1 0,0 0,0 1,0 0,0 0,0 0,-3 3,-7 4,0 1,2 1,-1 0,1 1,1 0,-7 9,-5 10,1 0,-7 14,30-44,-27 46,26-44,-1 1,1-1,-1 1,1 0,0 0,1 0,-1-1,1 1,0 0,0 0,0 0,0 0,0-3,1 1,-1-1,1 0,-1 0,1 1,0-1,0 0,-1 0,1 0,0 0,0 0,0 0,0 0,0 0,0 0,0 0,0-1,1 1,-1 0,0-1,0 1,1-1,-1 1,0-1,1 0,-1 1,0-1,1 0,-1 0,1 0,-1 0,0 0,1 0,5-1,0 1,0-1,-1 0,1-1,-1 1,4-2,11-5,-1 0,0-1,0 0,-1-2,-1 0,0-2,0 1,-1-2,-1 0,3-4,-14 12,-1 0,0 1,0-1,0-1,-3 5,0 1,0-1,0 0,0 0,0 0,-1 0,1 0,-1 0,0 0,1 0,-1 0,0 0,0 0,-1 0,1 0,0 0,-1 1,1 0,-1 0,1 0,-1 0,1 1,-1-1,0 0,0 0,1 1,-1-1,0 0,0 1,0-1,0 1,0-1,0 1,0-1,0 1,0 0,0-1,0 1,0 0,0 0,0 0,0 0,-30-1,28 1,-7 1,1 0,-1 1,1 0,0 1,0-1,0 2,0 0,0 0,1 0,-1 1,1 0,1 1,-7 4,2 0,1 1,0 0,0 1,1 0,1 0,0 1,0 0,1 1,5-9,1 1,-1-1,1 1,0 0,-1 5,3-10,0 0,-1 1,1-1,0 0,0 0,0 1,0-1,0 0,0 0,1 1,-1-1,0 0,1 0,-1 0,1 0,-1 1,1-1,0 0,-1 0,1 0,0 0,0 0,0 0,0 0,-1-1,1 1,1 0,-1 0,0-1,1 1,2 1,0-1,0 0,0 0,0 0,0 0,0-1,0 1,1-1,-1 0,0 0,0-1,1 1,-1-1,0 0,0 0,0 0,0-1,0 0,0 1,-1-1,1 0,-1-1,4-1,2-3,0 0,-1 0,0 0,0-1,-1 0,0-1,0 0,2-5,-8 13,0-1,0 1,0 0,-1-1,1 1,-1-1,1 1,-1 0,1-1,-1 1,0-1,0 1,0-1,0 0,0 1,0-1,0 1,0-1,-1 1,1 0,-1 0,0 1,1-1,-1 0,0 1,1-1,-1 0,0 1,0-1,0 1,1-1,-1 1,0-1,0 1,0 0,0-1,0 1,0 0,0 0,0-1,0 1,0 0,0 0,0 0,0 0,0 1,-1-1,-6 1,1 0,-1 0,0 1,0 0,0 0,1 1,-1 0,1 0,0 1,0 0,-2 2,-15 10,0 2,-7 8,26-21,-5 3,0 0,1 1,0 1,0-1,1 1,0 1,1-1,1 1,-1 1,0 3,6-14,1 0,-1 0,1 1,-1-1,1 0,0 1,0-1,-1 0,1 1,0-1,0 0,0 1,1-1,-1 0,0 1,0-1,1 0,-1 1,1-1,-1 0,1-1,-1 0,1 1,0-1,-1 1,1-1,-1 0,1 1,0-1,-1 0,1 1,0-1,-1 0,1 0,0 0,0 0,-1 0,1 0,0 0,0 0,-1 0,1 0,0 0,5-1,0-1,-1 1,1-1,-1 0,1-1,-1 1,4-3,11-7,0-1,-1-1,-1 0,0-1,-1-1,-10 9,0-1,-1 1,0-1,0 0,0 0,-1-1,-1 0,1 0,-2 0,1 0,-1 0,-1-1,1 0,-3 9,0 0,1 0,-1 0,0 0,0 0,0 0,0 0,0 0,0 0,0 0,0 0,0 0,-1 0,1 0,0 0,-1 0,1 1,-1-1,1 0,-1 0,1 0,-1 0,1 1,-1-1,0 0,1 1,-1-1,0 0,0 1,0-1,0 1,1-1,-1 1,0-1,0 1,0 0,0-1,0 1,0 0,0 0,0 0,0 0,0 0,0 0,0 0,-1 0,-3 0,-1 1,1 0,0 0,-1 0,1 1,0 0,0 0,-1 1,0 0,0 0,0 1,0 0,0 1,1-1,0 1,0 0,-4 5,7-8,0 1,0 0,0-1,0 1,1 0,-1 0,1 1,0-1,0 0,0 0,0 1,0-1,1 0,-1 1,1-1,0 1,0-1,1 3,-1-5,1 1,-1-1,1 0,0 1,-1-1,1 0,0 0,0 0,0 0,0 0,0 0,0 0,0 0,0 0,1 0,-1 0,0 0,0-1,1 1,-1-1,1 1,-1-1,0 1,1-1,0 0,5 2,1-1,-1 0,1-1,2 1,-8-1,9 0,-1-1,0 1,0-1,1-1,-1 0,0 0,0-1,-1 0,1-1,-1 0,1-1,-1 1,-1-2,1 1,-1-1,0 0,0-1,0 0,-1 0,-1-1,1 0,-1 0,0 0,-5 7,-1 0,1-1,0 1,0 0,-1 0,1 0,-1-1,1 1,-1 0,0 0,1-1,-1 1,0 0,0-1,0 1,0 0,0-1,0 1,0 0,-1-2,1 2,-1 0,0 0,0 1,1-1,-1 0,0 1,0-1,0 0,0 1,0-1,0 1,0-1,0 1,0-1,0 1,0 0,0 0,0-1,0 1,0 0,0 0,0 0,-1 0,1 0,0 1,0-1,-5 0,1 1,0 0,0 0,0 1,0-1,0 1,0 0,0 0,0 1,-3 2,-9 6,0 2,-2 2,-2 2,11-10,-1 1,1 1,-8 7,16-14,0 0,0 1,-1 0,2-1,-1 1,0 0,1 0,-1 0,1 0,0 0,0 0,0 0,0 2,1-3,0-1,0 0,0 1,0-1,0 0,1 0,-1 1,1-1,-1 0,1 0,-1 0,1 1,0-1,-1 0,1 0,0 0,0 0,0 0,0 0,0-1,0 1,0 0,0 0,0-1,1 1,-1 0,0-1,0 1,1-1,0 0,3 2,1 0,0-1,0 0,0 0,-1 0,6-1,2 0,0-1,0-1,0 0,0-1,0 0,-1-1,1 0,-1-1,0 0,0-1,-1-1,0 1,0-2,2-1,-12 8,0 1,-1-1,1 0,0 1,-1-1,1 0,0 1,-1-1,1 0,-1 0,1 0,-1 1,0-1,1-1,-1 2,0-1,0 1,0 0,0 0,0-1,0 1,0 0,0-1,0 1,-1 0,1 0,0-1,0 1,0 0,0 0,0-1,-1 1,1 0,0 0,0 0,-1-1,1 1,0 0,0 0,-1 0,1 0,0-1,0 1,-1 0,-1-1,-1 1,0-1,1 1,-1-1,0 1,1 0,-1 0,0 0,0 0,-13 1,1 1,1 1,-1 0,0 0,1 2,-1 0,1 0,1 1,-1 1,1 0,0 1,1 0,0 1,0 1,1-1,-5 7,12-12,1 1,0-1,0 1,0-1,0 1,1 1,1-6,1 1,-1 0,1 0,0 0,-1 0,1 0,0-1,-1 1,1 0,0 0,0 0,0 0,0 0,0 0,0 0,0 0,0 0,0 0,1 0,-1 0,0-1,1 1,-1 0,0 0,1 0,-1 0,1-1,0 1,-1 0,1 0,-1-1,1 1,0 0,0-1,-1 1,1-1,0 1,0-1,6 2,-1 0,1-1,0 1,-1-1,1-1,0 0,-1 0,1 0,5-1,9-2,-1 0,13-5,-25 6,1-1,-1 1,1-2,-1 1,1-2,-8 5,0-1,1 1,-1-1,0 0,1 0,-1 0,0 0,0 0,0 0,0 0,0 0,0 0,0 0,0 0,-1-1,1 1,0 0,-1 0,1-1,-1 1,1-1,-1 1,0 0,1-1,-1 1,0-1,0 1,0-1,0 1,-1-1,1 1,0 0,-1-1,1 0,-1 1,0-1,0 1,0-1,-1 1,1-1,0 1,-1 0,1 0,0 0,-1 0,0 0,1 0,-1 0,1 0,-1 1,0-1,0 0,1 1,-1 0,0-1,0 1,0 0,-9-2,0 2,0-1,-3 1,4 0,-4 0,0 1,0 0,0 0,-10 4,19-4,0 0,0 0,0 1,1 0,-1 0,1 0,-1 0,1 1,0 0,0 0,0 0,0 0,1 0,-1 1,1 0,2-3,0 0,0 0,1 0,-1 0,1 0,-1 0,1 0,-1 0,1 0,-1 0,1 0,0 0,0 0,-1 1,1-1,0 0,0 0,0 0,1 0,-1 0,0 1,0-1,1 0,0 0,-1 0,1 0,0 0,-1-1,1 1,0 0,0 0,0 0,0-1,0 1,0 0,0-1,0 1,0-1,1 1,5 1,0 0,0 0,0-1,0 0,1 0,0-1,12 1,0-1,0-1,0-1,-1 0,1-2,-1 0,0-1,0-1,0 0,-1-2,11-6,-22 10,0 0,0-1,-1 0,1-1,1-1,-6 5,0 0,0 0,0-1,0 1,0-1,0 0,-1 1,1-1,-1 0,0 0,0 0,0 0,0 0,0 0,-1 0,0 2,0 0,0 0,0 0,0 0,0 0,0 0,-1 0,1 0,0 0,-1 0,1 0,-1 0,1 0,-1 0,0 1,1-1,-1 0,0 0,1 1,-1-1,0 0,0 1,0-1,0 1,0-1,0 1,0-1,0 1,0-1,0 1,0 0,0 0,-6-2,1 1,0 1,-1-1,1 1,-2 0,1 0,-23 0,-1 1,1 2,-24 4,40-4,0 0,0 1,0 1,0 0,1 0,0 2,0-1,0 2,1 0,6-4,1 0,-1 1,1 0,0 0,-4 5,8-9,0 0,1 0,-1 0,0 1,0-1,1 0,-1 0,0 0,1 1,-1-1,1 0,0 1,-1-1,1 0,0 1,0-1,0 0,0 1,0-1,0 0,0 1,1-1,-1 0,0 1,1-1,-1 0,1 0,0 1,-1-1,1 0,0 0,0 0,-1 0,3 2,0-1,0 0,0 0,0 0,0-1,0 1,0-1,0 1,1-1,-1 0,1 0,-1-1,45 7,-40-7,18 3,0-1,-1-2,1 0,22-4,-46 4,0-1,-1 1,1-1,0 1,-1-1,1 1,-1-1,1 0,-1 0,1 0,-1 0,1 0,0-1,-2 2,0 0,1-1,-1 1,0 0,0 0,0-1,0 1,1 0,-1-1,0 1,0 0,0 0,0-1,0 1,0 0,0-1,0 1,0 0,0-1,0 1,0 0,0-1,0 1,0 0,-1 0,1-1,0 0,-1 1,1-1,-1 0,0 1,1-1,-1 0,0 1,0-1,0 1,1-1,-1 1,0-1,-1 1,-15-8,-1 2,-1 0,1 1,-1 1,-15-2,3 2,0 2,0 1,-8 2,15 1,0 1,0 2,0 0,1 1,0 1,0 1,1 2,0 0,1 1,0 1,-11 8,56-35,0 1,3 0,32-18,-53 28,27-15,-1-1,-2-2,0-1,16-17,-42 36,0-1,0 0,0 0,0 0,1-4,-4 9,-1-1,1 0,-1 0,0 1,1-1,-1 0,0 0,1 1,-1-1,0 0,0 0,0 0,0 0,0 1,0-1,0 0,0 0,0 0,0 0,0 0,0 1,-1-1,1 0,0 0,-1 0,1 1,-1-1,1 0,-1 1,1-1,-1 0,1 1,-1-1,1 0,-1 1,0-1,0 1,1-1,-1 1,0 0,0-1,1 1,-2-1,-4 0,-1-1,1 1,0 0,-1 0,0 1,1 0,-1 0,-5 1,-10 1,1 2,-2 0,-7 3,0 0,1 2,0 0,0 3,1 0,-5 4,24-8,9-8,0 0,0 0,0 0,0 1,1-1,-1 0,0 0,0 0,0 0,0 1,0-1,0 0,0 0,0 0,0 0,0 0,0 0,0 1,0-1,1 0,-1 0,0 0,0 0,0 0,0 0,0 0,1 0,-1 1,0-1,0 0,0 0,0 0,0 0,1 0,-1 0,0 0,0 0,2 0,1 0,-1 1,1-1,-1 0,1 0,-1-1,0 1,2-1,21-6,-2-1,1-1,-1-1,-1-1,17-11,-23 13,-15 9,117-69,-97 56,-1-2,0 0,-2-1,9-9,-24 22,0 0,0-1,-1 1,0 0,1-1,0-3,-2 7,-1-1,0 0,0 1,1-1,-1 1,0-1,0 0,0 1,0-1,0 1,0-1,0 0,0 1,0-1,0 0,0 1,-1-1,1 1,0-1,0 0,-1 1,1-1,0 1,-1-1,1 1,0-1,-1 1,1-1,-1 1,1-1,-1 1,1 0,-1-1,1 1,-1 0,0-1,1 1,-1 0,1 0,-1-1,0 1,1 0,-1 0,0 0,-4-1,0 0,0 1,0-1,0 1,-1 0,1 1,0-1,0 1,0 0,-1 1,-12 3,0 0,-2 2,-57 25,-44 27,114-56,0 1,1 0,0 0,0 1,-2 2,7-6,-1 0,1 0,0 1,0-1,0 0,0 1,1-1,-1 0,0 1,1-1,-1 1,1-1,-1 1,1-1,0 0,0 0,0-1,0 1,0 0,1 0,-1 0,0-1,0 1,1 0,-1 0,0-1,1 1,-1 0,1 0,-1-1,1 1,-1-1,1 1,-1 0,1-1,0 1,-1-1,1 1,0-1,0 0,3 3,0-1,1 0,-1 0,1-1,-1 0,1 1,0-1,0-1,-1 1,1-1,0 0,0 0,0 0,-1-1,4 0,2 0,0-2,0 1,-1-1,0 0,1-1,-1 0,0-1,9-5,0-1,3-3,-16 10,0 0,0-1,0 1,0-1,-1 0,1 0,-1 0,2-5,-5 9,-1 1,0-1,0 1,0-1,1 1,-1-1,0 1,0-1,0 1,0-1,0 1,0-1,0 0,0 1,0-1,0 1,-1-1,1 1,0-1,0 1,0-1,-1 1,1-1,0 1,0-1,-1 1,1-1,-1 1,1 0,0-1,-1 1,1 0,-1-1,1 1,-1 0,1-1,-1 1,1 0,-1 0,1 0,-1-1,1 1,-1 0,1 0,-1 0,0 0,0 0,-30-3,30 3,-12 1,-1 0,1 1,-1 0,1 1,0 1,0 0,0 0,1 1,-1 1,1 0,0 1,1 0,-6 5,-1 2,1 0,0 1,1 1,0 0,1 2,2-1,-9 14,15-19,0-1,1 1,0 0,1 0,0 1,1 0,1 0,0 0,1 0,0 0,1 0,1 7,0-17,0 0,1 1,0-1,0 0,0 0,0 0,0 0,0 0,1 0,0 0,0 0,0-1,0 1,0-1,0 1,0-1,1 0,-1 0,1 0,0 0,0 0,0-1,0 1,0-1,0 0,0 1,0-2,0 1,1 0,-1 0,0-1,1 0,-1 0,0 0,1 0,-1 0,0-1,1 1,-1-1,0 0,0 0,0 0,3-1,0-1,-1 0,0 0,-1 0,1-1,0 1,-1-1,0 0,3-3,28-37,-33 42,0-1,-1 1,1 0,-1-1,0 0,0 1,0-1,0 0,0 1,-1-1,1 0,-1 0,1 0,-1 1,0-1,0 0,-1 0,0-2,1 3,-1 0,0 0,0 0,0 1,0-1,0 0,0 0,0 1,-1-1,1 1,-1-1,1 1,-1-1,0 1,1 0,-1 0,0 0,0 0,0 0,0 0,0 1,0-1,0 0,0 1,0 0,-1-1,-5 0,0 0,0 1,-1-1,1 2,-1-1,1 1,0 0,0 1,2-1,0 0,1 1,-1 0,1 0,0 0,-1 1,1 0,0 0,1 0,-1 0,-3 4,3 0,9-6,16-9,16-15,-1-3,-1 0,-1-2,17-21,-42 42,35-38,-40 41,1-1,-1 1,0 0,0-1,-1 0,0 0,0 1,0-1,1-5,-3 10,0-1,0 0,0 1,0-1,0 0,0 1,0-1,0 0,0 1,0-1,0 0,-1 1,1-1,0 0,-1 1,1-1,0 1,-1-1,1 1,-1-1,1 1,0-1,-1 1,0-1,1 1,-1 0,1-1,-1 1,1 0,-1-1,0 1,1 0,-1 0,0 0,1-1,-1 1,0 0,1 0,-1 0,0 0,1 0,-1 0,0 0,1 0,-1 1,-6-1,1 0,0 1,-1 0,-2 1,8-1,-17 3,0 2,0 1,0 0,1 1,0 0,1 2,0 0,0 1,1 0,1 1,-2 2,7 0,8-14,1 0,0 1,0-1,0 1,0-1,0 0,0 1,0-1,0 1,0-1,0 0,0 1,0-1,0 0,0 1,0-1,0 1,0-1,1 0,-1 1,0-1,0 0,1 1,0 0,0-1,0 1,0-1,1 1,-1-1,0 1,1-1,-1 0,0 1,1-1,-1 0,0 0,1 0,-1 0,1 0,-1 0,0-1,1 1,-1 0,1-1,12-2,-1-2,1 1,-1-1,0-1,0 0,9-7,3-3,0-1,15-15,-34 28,6-7,0 1,3-6,-13 14,1 0,-1-1,0 1,-1-1,1 0,0 1,-1-1,1 0,-1 0,0 0,0 0,0 0,-1 0,1-1,-1 3,0 0,0 0,-1 1,1-1,0 0,0 0,-1 1,1-1,0 0,-1 1,1-1,-1 0,1 1,-1-1,1 1,-1-1,1 1,-1-1,0 1,1-1,-1 1,0-1,1 1,-1 0,0-1,0 1,1 0,-1 0,0 0,0 0,0-1,-28-2,24 3,-18 0,0 1,0 0,0 2,0 1,0 1,1 0,-10 5,-10 5,0 2,2 2,-15 9,47-24,-28 18,34-20,-1 0,1 0,-1 0,1 0,0 1,0-1,0 1,0 0,0-1,-1 4,3-6,0 0,-1 1,1-1,0 1,0-1,0 1,-1-1,1 1,0-1,0 0,0 1,0-1,0 1,0-1,0 1,0-1,0 1,0-1,0 1,1-1,-1 1,0-1,0 0,0 1,1-1,-1 1,0-1,1 1,0-1,0 1,0-1,-1 0,1 1,0-1,0 0,0 0,0 0,0 1,0-1,0 0,0 0,0 0,0-1,0 1,0 0,21-4,0-1,0 0,0-2,-1 0,11-6,-17 6,23-9,-1-2,0-1,-2-2,0-1,24-21,-55 39,1 1,-1-1,0 0,-1 0,1 0,0-1,-4 5,0-1,1 1,-1-1,0 1,0-1,1 1,-1-1,0 1,0-1,0 1,0-1,0 1,0-1,1 1,-1-1,-1 1,1-1,0 1,0-1,0 1,0-1,0 1,0-1,-1 1,1-1,-1 0,1 1,-1-1,0 0,0 1,0-1,0 1,0-1,0 1,0-1,0 1,0 0,0 0,0-1,0 1,0 0,0 0,-1 0,1 0,-19-1,-1 1,0 1,1 0,-1 2,1 0,0 2,0 0,0 1,0 1,-15 6,2 1,0 2,1 2,-19 13,50-31,-40 30,38-27,0 0,-1 0,1 1,0-1,1 1,-1 0,1 0,-1 0,0 2,3-5,-1 0,1 0,-1 0,1 0,0 0,-1 1,1-1,0 0,0 0,0 0,0 0,0 0,0 0,0 1,0-1,1 0,-1 0,0 0,1 0,-1 0,1 0,-1 0,1-1,0 1,0 0,-1-1,1 1,0 0,0-1,0 1,-1-1,1 1,0-1,0 0,0 1,0-1,0 0,0 0,1 0,3 1,0-1,1 0,-1 0,0 0,1-1,-1 0,0 0,1-1,14-4,0-1,-1-1,0 0,0-1,-1-2,8-5,1-3,0-2,-1 0,14-17,-33 31,0 0,0-1,0 0,-1 0,0 0,-1 0,0-1,-1 0,1 0,-2-1,1 1,0-4,-4 11,0 0,0 1,1-1,-1 1,0-1,0 0,0 1,-1-1,1 1,0-1,-1 1,1-1,-1 1,1-1,-1 1,0-1,0 1,1-1,-1 1,0 0,-1-1,0 0,0 1,0-1,0 1,0 0,-1-1,1 1,0 0,-1 0,1 1,0-1,-1 0,1 1,-1 0,-9-1,0 0,0 1,0 0,0 1,-5 1,5 0,0-1,1 2,0 0,-1 0,1 1,1 0,-1 0,1 1,-1 1,1 0,1 0,-1 1,1 0,1 1,6-7,0 1,1 0,0-1,-1 1,1 0,0 0,0 0,0 0,0 0,0 0,1 0,-1 1,1-2,0 0,0 0,0-1,0 1,0 0,0-1,0 1,0 0,1 0,-1-1,0 1,0 0,1-1,-1 1,1-1,-1 1,0 0,1-1,-1 1,1-1,0 1,-1-1,1 1,-1-1,1 0,0 1,-1-1,1 0,0 1,-1-1,1 0,0 0,0 1,-1-1,1 0,0 0,0 0,-1 0,1 0,0 0,7 0,1 0,-1 0,1-1,-1 0,1 0,-1-1,0 0,0 0,0-1,0 0,1-1,17-8,-1-1,17-13,-6 3,-1-1,23-23,-45 35,0 0,-1-1,-1 0,0 0,0-1,-2-1,0 0,0-1,-8 15,-1 0,1 0,0 0,-1 0,1-1,-1 1,1 0,-1 0,0 0,0-1,1 1,-1 0,0 0,0 0,0-1,0 1,-1 0,1 0,0 0,0-1,-1 1,1 0,-1 0,1 0,-1 0,1 0,-1-1,-1 1,0 0,0 0,0 0,0 0,0 0,0 0,0 1,0-1,0 1,0-1,-1 1,1 0,0 0,0 0,-2 0,-10 1,-1 0,1 1,-1 0,1 2,0-1,0 2,0-1,1 2,-1 0,2 0,-9 6,3 0,1 0,0 0,1 2,0 0,1 0,1 2,-9 12,18-22,0 0,0 1,1 0,0 0,0 0,1 1,0-1,0 1,0 0,0 4,3-11,0 0,0 0,0 0,0 0,0 0,0 0,1 0,-1-1,0 1,0 0,1 0,-1 0,1 0,-1 0,0 0,1-1,0 1,-1 0,1 0,-1-1,1 1,0 0,0-1,-1 1,1-1,0 1,0-1,0 1,0-1,0 1,-1-1,1 0,0 0,0 1,1-1,3 1,0 0,0-1,0 0,1 0,-1 0,1 0,10-2,-1-1,0 0,1-1,-1-1,-1 0,1 0,-1-2,0 0,0 0,1-3,1 0,0-1,-1-1,0 0,-1-1,-1-1,0 0,-1 0,1-3,-9 12,0-1,0 1,-1-1,0 1,0-1,0 0,-1 0,0 0,0-1,-1 1,1-4,-2 9,0 0,0 0,0 0,0 0,-1 0,1 0,0 0,-1 0,1 0,-1 0,1 0,-1 1,1-1,-1 0,0 0,1 0,-1 1,0-1,0 0,1 1,-1-1,0 1,0-1,0 1,0-1,0 1,0 0,0-1,0 1,0 0,0 0,0-1,0 1,0 0,0 0,-8 0,1-1,0 1,0 1,-5 0,2 0,-13 1,-1 1,1 1,1 1,-1 2,1 0,0 1,1 1,-15 9,13-5,0 0,1 2,1 1,0 1,1 0,1 2,-10 12,25-25,0 0,0 0,0 1,1 0,0-1,0 2,4-7,-1-1,1 1,0-1,0 1,-1-1,1 1,0-1,0 1,-1-1,1 1,0-1,0 1,0 0,0-1,0 1,0-1,0 1,0-1,0 1,1 0,-1-1,0 1,0-1,0 1,1-1,-1 1,0-1,0 1,1-1,-1 1,1-1,-1 1,0-1,1 0,-1 1,1-1,-1 0,1 1,-1-1,1 0,-1 1,1-1,-1 0,1 0,0 0,0 0,2 1,0-1,0 0,0 0,0 0,0 0,0 0,1-1,-1 0,0 0,19-5,-1-1,0-2,0 0,-1-1,2-2,18-12,36-28,-48 31,-1-1,-1-1,21-25,-46 46,3-1,-1-1,0 0,0 0,-1 0,1-2,-3 6,1-1,-1 1,0-1,1 1,-1-1,0 1,0-1,0 0,1 1,-1-1,0 1,0-1,0 0,0 1,0-1,0 1,0-1,-1 0,1 1,0-1,0 1,0-1,-1 0,1 1,0-1,0 1,-1-1,1 1,0-1,-1 1,1-1,-1 1,1 0,-1-1,1 1,-1 0,1-1,-1 1,1 0,-1-1,0 1,1 0,-1 0,-9-3,0 2,0-1,-1 1,1 1,0 0,0 0,-1 1,0 1,0-2,-5 2,-1 1,1 1,0 0,0 1,0 0,0 1,1 1,0 1,1 0,0 0,0 2,1-1,-2 3,2-1,1 0,-1 1,2 1,0 0,0 0,2 1,0 1,0-1,1 1,1 1,1-1,-4 12,9-24,1-1,-1 1,1 0,-1 0,1-1,0 1,0 0,0 0,0 0,0-1,1 1,-1 0,2 2,-1-4,-1 0,1 1,0-1,0 0,0 0,0 0,0 0,0 0,0 0,1 0,-1 0,0 0,0-1,1 1,-1 0,1-1,-1 1,0-1,1 0,-1 1,1-1,-1 0,1 0,-1 0,1 0,0 0,5 0,0-1,0 0,0 0,0 0,0-1,-1 0,1-1,-1 1,1-1,-1 0,0-1,0 1,16-12,-1 0,11-10,-30 23,28-23,-1-2,6-8,-25 24,0-1,-1 0,-1 0,1-1,-2 0,0 0,2-7,-8 18,-1 0,1 0,0 0,-1 0,1 0,-1 0,0 0,1 0,-1 0,0-1,-1 1,1 0,0 0,-1 0,1 0,-1 0,1 0,-1 0,0-1,-1 1,1 0,-1 1,1-1,-1 0,0 1,0-1,0 1,1 0,-1-1,-1 1,1 0,0 0,0 0,0 0,-1 1,1-1,-2 0,-13-2,-1 0,1 2,-1-1,1 2,-1 0,0 2,1-1,-1 2,-13 4,21-4,-1 1,1 0,0 1,1 0,-1 1,1 0,0 0,0 1,1 0,0 0,0 1,0 1,0 0,1 0,0 1,0 0,1 0,1 0,0 0,0 1,1 0,0 0,1 0,0 2,2-9,1 0,-1 0,1 0,0 0,0-1,1 1,-1 2,0-6,0 1,1 0,-1-1,0 1,0-1,1 1,-1-1,0 1,1 0,-1-1,0 1,1-1,-1 1,1-1,-1 0,1 1,-1-1,1 1,-1-1,1 0,0 1,0-1,0 0,-1 0,1 0,0 0,0 0,0 0,0 0,0 0,0 0,0 0,0-1,0 1,-1 0,1 0,0-1,0 1,0-1,0 1,13-8,1-1,-1-1,-1 0,0 0,5-6,62-65,-60 60,72-82,-71 78,-2-2,-1 0,2-6,-19 32,3-6,0-1,0 1,-1-1,0 0,0-2,-3 9,1 0,-1 0,0 0,1 0,-1-1,0 1,0 0,0 0,0 0,0-1,0 1,-1 0,1 0,0 0,-1-1,1 1,0 0,-1 0,0 0,1 0,-1 0,0 0,1 0,-1 0,0 0,0 0,0 1,0-1,0 0,0 0,0 1,0-1,0 1,0-1,0 1,0-1,0 1,-1-1,-7 0,1-1,-1 1,0 1,0-1,0 1,0 1,0 0,0 0,0 1,-2 0,-9 3,0 1,0 1,-16 8,18-6,1 0,0 1,1 1,0 0,1 1,0 1,1 0,-5 6,10-9,1 1,-1 0,2 0,0 1,0 0,1 0,1 0,0 1,1 0,0 0,1 0,0 1,2-12,1 0,0 0,0 0,0 0,0-1,0 1,0 0,0 0,1 0,-1 0,1 0,-1-1,1 1,0 0,0-1,0 2,0-1,0-1,1 0,-1 0,0 0,1 0,-1 0,0 0,1-1,-1 1,1 0,0-1,-1 1,1-1,-1 1,1-1,0 0,-1 1,1-1,1 0,4 0,1-1,0 1,0-1,-1-1,1 0,-1 0,1 0,-1-1,0 1,0-2,0 1,0-1,14-9,-1 0,-1-1,5-5,14-13,18-19,-44 38,0 0,-1 0,0-1,-1-1,-1 0,0-2,-7 15,-1 0,0 0,0 0,0 0,-1 0,1 0,0 0,-1-1,0 1,1 0,-1 0,0-1,0 1,0 0,-1 0,1-1,0 1,-1 0,0 0,1 0,-1-1,0 1,0 0,0 0,0 0,-1 0,1 1,0-1,-1 0,0 1,1-1,-1 0,0 1,0 0,0-1,0 1,0 0,0 0,0 0,0 0,-2 0,-5-2,-1 1,1 0,-1 1,0 0,1 0,-1 1,0 0,1 1,-10 1,-2 1,0 2,0 0,1 1,0 1,-11 4,2 2,0 0,0 2,-2 3,22-12,0 0,0 0,1 1,0 0,0 0,1 1,0 0,0 1,1-1,0 1,0 0,1 1,0-1,1 1,4-9,-1 1,1-1,-1 0,1 1,-1-1,1 0,0 1,0-1,0 1,0-1,0 1,0-1,0 0,1 1,-1-1,0 1,1-1,-1 0,1 1,-1-1,1 0,0 0,0 1,0-1,1 0,-1 0,1 1,0-1,-1 0,1-1,0 1,-1 0,1 0,0-1,0 1,0-1,0 0,0 1,0-1,0 0,-1 0,2 0,5-1,1 0,0 0,-1 0,0-1,1-1,-1 1,0-1,0 0,0-1,-1 0,5-2,9-8,-1 0,0 0,6-9,3-2,-2-2,-1 0,3-7,-19 21,0 0,-1-1,0 0,-1-1,-1 0,0 0,-2-1,3-6,-8 21,2-7,0 0,-1 1,0-1,0-6,-1 12,0 1,0 0,0-1,0 1,0 0,0-1,0 1,-1 0,1-1,-1 1,1 0,-1 0,1-1,-1 1,0 0,1 0,-1 0,0 0,0 0,0 0,0 0,0 0,0 0,0 0,0 1,-1-1,1 0,0 1,0-1,-2 0,-5-1,-1 1,1 0,-1 0,0 1,0 0,1 0,-1 1,0 0,-5 2,-1 1,1 0,0 0,0 1,0 1,-4 3,-1 2,0 1,1 1,0 0,1 1,1 1,0 1,-2 4,-5 7,1 1,2 1,0 1,1 4,17-31,-13 27,15-28,-1-1,0 1,1 0,-1-1,1 1,0 0,0 0,-1 0,1-1,0 1,1 0,-1 0,0-1,0 1,1 0,-1 0,1-1,0 0,-1-1,1 1,0 0,-1-1,1 1,0 0,0-1,0 1,0-1,-1 1,1-1,0 1,0-1,0 0,0 1,0-1,0 0,0 0,0 0,0 0,0 0,0 0,0 0,1 0,27-5,-27 5,19-6,-1 0,0-2,0 0,-1-2,0 0,0 0,-1-2,5-5,18-15,-2-1,30-34,-51 48,-1-1,7-10,-19 24,-1-1,1 0,-2 1,1-1,-1 0,0-1,-1 1,0-1,0 1,0-4,-1 10,-1 1,0-1,0 0,0 0,0 0,0 1,0-1,0 0,0 0,0 0,0 0,0 1,0-1,0 0,-1 0,1 0,0 1,-1-1,1 0,-1 1,1-1,-1 0,1 1,-1-1,1 0,-1 1,0-1,1 1,-1-1,0 1,1-1,-1 1,0 0,0-1,1 1,-1 0,0-1,0 1,0 0,0 0,-2 0,1 0,0 0,0 1,0-1,0 1,-1-1,1 1,0 0,0 0,0 0,0 0,0 0,1 0,-1 0,0 1,-42 35,2 2,1 1,3 2,1 2,2 1,-11 23,42-63,1 1,0-1,1 0,-1 1,1 0,0 1,2-7,0 1,-1 0,1-1,0 1,0 0,0-1,0 1,0 0,0-1,0 1,1 0,-1-1,0 1,0 0,0-1,1 1,-1-1,0 1,1 0,-1-1,0 1,1-1,-1 1,1-1,0 1,1-1,-1 1,0-1,0 0,0 1,0-1,0 0,1 0,-1 0,0 0,0 0,0 0,0 0,1 0,-1 0,0-1,0 1,0 0,10-3,-1 0,1-1,-1 0,0-1,-1 0,7-4,6-5,-1-1,5-6,-5 2,-1 0,0-1,11-16,-20 22,-1 0,-1 0,0-1,-1 0,-1-1,3-8,-9 21,0 1,0-1,-1 1,1-1,-1 1,0-1,1 1,-1-1,0 1,0-1,-1 0,1 1,-1-1,1 0,-1 2,0 0,0-1,1 1,-1 0,0 0,0 0,0 0,0 0,0 1,0-1,-1 0,1 0,0 1,0-1,-1 1,1-1,0 1,0-1,-1 1,1 0,-1-1,1 1,0 0,-1 0,1 0,-1 0,1 0,-1 1,-9 0,0 0,0 1,0 0,1 0,-1 1,1 1,-9 4,-4 2,0 2,-17 12,15-7,1 1,1 1,0 1,2 1,0 1,2 1,1 0,-3 7,15-21,1 0,0 1,0-1,1 1,1 0,0 0,0 1,1-1,0 0,1 1,0 0,1-1,0 1,1-1,1 8,-2-17,0 0,1 0,-1-1,0 1,0 0,1 0,-1 0,1-1,-1 1,1 0,-1-1,1 1,-1 0,1-1,-1 1,1 0,0-1,-1 1,1-1,0 1,0-1,0 0,0 1,1 0,0-1,0 1,0-1,0 0,1 0,-1 1,0-1,0-1,0 1,1 0,6-2,0 0,0 0,0-1,4-1,5-4,1-1,-1-1,-1 0,0-1,15-13,0-3,-1-1,10-14,-21 21,-1-1,10-17,-23 31,-1-1,0 1,-1-1,0 0,0 0,-1 0,0 0,-1-1,2-6,-4 15,0 0,0 0,0 0,0 0,0 0,0 0,0 0,-1 0,1 0,0 0,0 0,-1 0,1 0,-1 0,1 0,-1 1,1-1,-1 0,0 0,1 0,-1 1,0-1,0 0,-1 0,1 0,-1 0,0 0,1 1,-1-1,0 0,1 1,-1 0,0-1,0 1,0 0,-5-1,-1 1,1 0,-1 1,1 0,-7 1,-3 2,0 1,0 0,1 1,0 1,0 1,0 0,-3 4,-5 3,2 1,0 1,0 1,-4 7,11-10,0 1,1 1,1 1,-6 10,13-19,1 1,0 0,1 0,0 0,1 1,0-1,0 1,1 0,-1 9,3-17,0 0,0 0,0-1,1 1,-1 0,0-1,1 1,0-1,0 1,0 0,0-1,0 1,0-1,1 0,-1 1,1-1,-1 0,1 0,0 0,0 0,0 0,0-1,0 1,1 0,-1-1,0 0,1 1,-1-1,1 0,0 0,-1-1,1 1,0 0,6 1,1-1,-1 0,1 0,-1 0,1-2,-1 1,1-1,-1 0,3-1,0-1,-1 0,1-1,-1-1,0 1,-1-2,1 1,-1-2,0 1,0-1,-1 0,1-2,2-2,1-1,-2-1,0 0,0-1,-1 0,-1 0,2-5,-8 13,0 1,-1-1,0 0,0 0,1-5,-2 9,-1 1,0 0,0-1,0 1,1 0,-1-1,-1 1,1 0,0 0,0-1,0 1,-1 0,1-1,-1 1,1 0,-1 0,1 0,-1-1,0 1,0 0,1 0,-1 0,0 0,0 0,0 0,0 1,0-1,0 0,-2 0,-2-1,0 0,0 0,0 1,0 0,-1 0,1 0,0 1,-1 0,1 0,0 0,-1 0,-9 2,-1 0,1 0,-5 3,4 0,0 1,0 0,1 1,-1 0,2 1,-1 1,1 0,1 1,-1 1,-10 12,10-9,0 1,2 0,0 1,0 0,2 1,0 0,1 0,1 1,-1 3,7-15,0 0,0 0,1 0,0 0,0 0,0 5,1-9,0 0,0-1,1 1,-1 0,0 0,1 0,-1 0,1-1,-1 1,1 0,0-1,0 1,0 0,0-1,0 1,0-1,1 0,-1 1,0-1,1 0,-1 0,1 1,-1-1,2 0,3 2,1 0,0 0,1-1,-1 0,0 0,1-1,-1 0,1 0,0-1,0 1,9-2,-1 1,0-2,0 0,5-2,-3 0,-1-1,1-1,-1 0,-1-1,1-1,-1 0,-1-1,0-1,0-1,-1 0,0 0,-1-2,0 1,9-14,-17 20,-1-1,0 1,0-1,0 0,-1-1,0 1,0 0,-1-1,0 0,0 1,-1-1,0 0,0-3,-1 9,0 1,0-1,-1 1,1-1,0 1,0-1,-1 1,1-1,-1 1,1 0,-1-1,0 1,0 0,0 0,1-1,-1 1,0 0,0 0,-1 0,1 0,0 0,0 0,0 0,-1 1,1-1,0 0,-1 1,1-1,-1 1,1-1,-1 1,1 0,-2-1,-3 1,0-1,0 1,0 0,0 0,0 0,0 1,0 0,-2 1,-16 5,0 1,1 1,0 2,1 0,0 1,0 1,2 1,0 0,0 2,-1 3,4-3,0 0,2 2,0 0,-9 14,16-20,1 1,0-1,1 1,0 0,2 1,-1-1,2 1,-1 3,3-11,0-1,1 1,-1-1,1 1,1 0,-1-1,1 4,0-7,-1 1,1-1,0 0,0 1,0-1,0 0,1 0,-1 1,0-1,1 0,0 0,-1-1,1 1,0 0,0 0,0-1,2 2,2 0,0 0,0-1,1 1,-1-1,1-1,-1 1,1-1,0 0,-1-1,1 1,0-1,0 0,4-1,9-2,0 0,1-1,16-6,-17 4,-1-1,0-1,0-1,-1-1,0 0,-1-1,0-1,1-2,-6 5,-1-1,0 0,-1-1,-1 0,1-1,-2 0,1 0,-2-1,0 0,0 0,1-7,-7 16,1 0,-1-1,0 1,0 0,-1-1,1-2,-1 6,0 1,0-1,0 0,0 0,0 0,-1 0,1 0,0 0,0 0,-1 0,1 0,-1 0,1 0,-1 1,1-1,-1 0,0 0,1 1,-1-1,0 0,1 1,-1-1,0 0,0 1,0-1,0 1,1-1,-1 1,0 0,0-1,0 1,0 0,-10-2,-1 1,1 0,0 1,0 0,-1 1,1 0,0 1,0 0,0 1,0 0,-1 1,-14 5,0 1,1 2,0 0,1 2,0 0,1 2,1 0,-2 4,1 0,1 1,0 1,2 1,1 0,1 2,1 0,-3 9,14-24,0 1,1 0,1 0,-1 0,2 1,0-1,-1 6,4-15,0 0,0 0,-1 0,2 0,-1 1,0-1,0 0,1 0,-1 0,1 0,-1 0,1 0,0 0,0 0,0 0,0 0,1 0,-1 0,0-1,1 1,-1 0,1-1,0 1,-1-1,1 0,0 1,0-1,0 0,0 0,0 0,0-1,0 1,0 0,0-1,3 1,4 1,1-1,0 0,-1-1,1 0,0 0,-1-1,10-2,6-2,0-1,-1-1,0-1,-1-1,0-1,14-9,1-2,0-3,-2-1,12-12,-31 24,-2-1,0 0,12-16,-22 24,-1-1,1 1,-1-1,0 0,0 0,-1 0,0 0,-1-1,0 1,0-1,1-5,-3 12,0 0,0 0,0 0,1-1,-2 1,1 0,0 0,0 0,0 0,0 0,-1 0,1 0,-1 0,1 0,-1-1,1 1,-1 1,1-1,-1 0,0 0,1 0,-1 0,0 0,0 1,0-1,0 0,0 1,0-1,0 0,0 1,0 0,0-1,-1 0,-4 0,1 0,-1 1,0-1,1 1,-1 0,-3 0,0 1,5-1,-31 0,1 1,-1 2,0 1,-22 7,47-8,-1 0,0 1,1 0,0 1,0 0,0 1,-5 3,9-4,0 0,0 1,0-1,1 1,0 0,0 0,0 1,1 0,0 0,0 0,0 2,3-8,0 1,0-1,1 1,-1 0,1 0,-1-1,1 1,-1 0,1 0,0 0,0-1,0 1,0 0,0 0,1 0,-1-1,0 1,1 0,0 0,-1-1,2 2,-1-1,1 0,0-1,-1 1,1 0,0-1,0 1,0-1,1 0,-1 0,0 0,0 0,1 0,-1 0,1 0,-1-1,1 1,13 2,1-1,-1 0,0-1,0 0,1-2,-1 0,0 0,0-2,0 0,0 0,11-5,-10 2,0-1,0 0,0-1,-1-1,0 0,-1-1,0-1,-1 0,0-1,3-4,-10 9,-1-1,0 0,0 0,3-5,-7 9,0 1,-1-1,1 1,-1-1,1 1,-1-1,-1 0,1 0,0 0,-1 0,0 1,0-4,0 6,0 0,-1-1,1 1,0 0,-1 0,1 0,-1-1,1 1,-1 0,0 0,1 0,-1 0,0 0,0 0,0 0,0 1,0-1,0 0,0 0,0 1,0-1,0 0,0 1,0-1,-1 1,1-1,0 1,0 0,-1-1,-5 0,0 0,0 1,1 0,-1 0,-1 0,7 0,-30 2,1 1,0 2,0 0,-27 10,14-1,1 1,-41 22,67-29,1 0,0 1,-10 9,18-13,2 0,-1 0,1 0,-1 1,1 0,1 0,-1 0,1 1,-1 3,4-8,0 0,0 0,0 0,1 0,-1 0,0 0,1 1,0-1,0 0,0 0,0 0,0 1,0-1,0 0,1 0,-1 0,1 0,0 0,-1 0,1 0,0 0,0 0,0 0,1 0,-1 0,0 0,1-1,-1 1,1-1,0 1,0-1,-1 1,1-1,1 1,4 2,1 0,-1-1,1 0,-1 0,1 0,0-1,0 0,7 1,5 0,0-2,0 0,0 0,0-2,0-1,0 0,0-1,0-1,-18 3,1 0,-1 0,0 0,1 0,-1 0,0-1,0 1,0-1,0 1,0-1,0 0,0 0,-1 2,-1-1,0 1,1-1,-1 0,0 1,1-1,-1 1,0-1,0 1,0-1,1 0,-1 1,0-1,0 0,0 1,0-1,0 1,0-1,0 0,0 1,-1-1,1 1,0-1,0 0,0 1,-1-1,1 1,0-1,-1 1,1-1,0 0,-1 1,1 0,-1-1,1 1,-1-1,1 1,-1 0,1-1,-1 1,1 0,-1-1,1 1,-1 0,0 0,1-1,-1 1,0 0,-9-3,0 1,0-1,0 2,0-1,0 2,-1-1,1 1,0 1,-2 0,-12-1,4 0,0 1,1 1,-1 0,-8 3,23-4,0 0,0 1,1-1,-1 1,0 0,1 0,-1 1,1-1,0 1,0 0,0 0,0 0,1 0,-1 1,1 0,0 0,0 0,0 0,-2 4,4-7,1 1,-1 0,0-1,1 1,0 0,-1-1,1 1,0 0,0-1,0 1,0 0,0 0,0-1,1 1,-1 0,1-1,-1 1,1 0,-1-1,1 1,0-1,0 1,0-1,0 1,0-1,0 0,0 1,1-1,-1 0,0 0,1 0,-1 0,1 0,-1 0,1 0,4 2,0 0,1 0,-1 0,1-1,-1 0,1 0,0 0,4-1,0 0,1-1,0 0,-1 0,1-2,-1 1,1-1,-1-1,1 0,-1-1,0 0,-1 0,1-1,-1 0,0-1,0 0,7-7,-5 4,0-1,0 0,-1-1,-1 0,0-1,0 0,-1-1,-1 1,0-2,-1 1,0-1,0-4,-5 13,-1 1,1-1,-1 1,0-1,-1 0,1 1,-1-1,0 0,0-4,-1 7,1 0,-1 0,1 0,-1 0,0 0,0 0,0 0,0 0,0 1,-1-1,1 0,0 1,-1-1,1 1,-1-1,0 1,1-1,-1 1,0 0,0 0,0 0,-2 0,-5-3,0 1,-1 0,1 1,-1 0,1 1,-1 0,0 0,0 1,-4 0,-4 1,0 1,0 1,0 0,-11 4,17-3,0 0,0 1,0 0,1 1,0 0,0 1,1 0,0 0,0 1,1 0,0 1,0 0,1 0,0 1,1 0,0 1,1-1,0 2,4-10,1 0,0 0,0 1,0-1,1 0,-1 1,1-1,-1 0,1 1,0-1,0 1,0-1,0 1,0-1,0 1,1-1,-1 0,1 1,0 0,0-1,1 0,0 0,-1 0,1 0,0 0,0 0,0 0,0-1,1 1,-1-1,0 1,1-1,-1 0,1 0,-1 0,1 0,0 0,1-1,11 4,1-1,0-1,0 0,0-1,0-1,0-1,0 0,8-2,17-4,0-1,28-11,-31 7,-1-1,0-2,18-11,-36 16,-1-1,0-1,-1 0,0-1,-1-1,-1 0,5-7,-15 17,-1-1,-1 0,1 0,-1-1,2-2,-5 7,0 1,1-1,-1 1,1-1,-1 0,0 0,0 1,1-1,-1 0,0 1,0-1,0 0,0 0,0 1,0-1,0 0,0 0,0 1,0-1,0 0,-1 0,1 1,0-1,0 0,-1 1,1-1,-1 0,1 1,0-1,-1 0,1 1,-1-1,1 1,-1-1,0 1,1-1,-1 1,0 0,1-1,-1 1,0 0,1-1,-1 1,0 0,0 0,1 0,-1-1,0 1,-9-1,0 0,0 1,1 0,-1 0,0 1,0 1,1-1,-1 1,1 1,-1 0,1 0,0 1,-1 0,-14 8,2 0,0 1,0 2,-7 6,12-7,0-1,1 2,-2 4,12-13,1 0,0 0,0 1,1 0,0 0,0 0,1 1,0-1,0 1,1 0,1-5,0-1,1 0,0 1,-1-1,1 0,0 1,0-1,0 0,1 1,-1-1,1 0,-1 1,1-1,0 0,0 1,0-1,0 0,0 0,1 0,0 1,0-1,0 1,1-1,-1 0,0 0,1 0,0 0,-1-1,1 1,0-1,1 1,8 2,-1-1,1 0,0 0,0-1,0 0,8-1,-9-1,0 0,0 0,-1-1,1-1,-1 1,1-2,-1 1,1-2,-1 1,0-1,4-3,-6 3,-1 0,0-1,0 0,-1 0,1 0,-1 0,0-1,-1 0,1-1,-1 1,-1-1,1 0,-1 0,3-7,-6 12,0 0,0 0,-1 0,1 0,-1 0,1 0,-1 0,0 0,0 0,0 0,0 0,0 0,0-1,-1 2,1 0,-1 0,1 0,-1 0,0 0,1 0,-1 0,0 0,0 1,1-1,-1 0,0 0,0 1,0-1,0 1,0-1,0 1,0-1,0 1,0 0,0-1,-1 1,1 0,0 0,0 0,0 0,-20-3,0 1,0 2,-1 0,1 1,0 1,0 1,1 0,-7 3,-6 3,1 1,0 2,1 1,-23 13,39-18,0 1,1 0,1 1,-1 1,0 2,6-6,1 0,0 1,1 0,0 0,0 0,1 1,0 0,-4 9,9-16,-1-1,0 1,1 0,-1 0,1-1,-1 1,1 0,0 0,0-1,0 1,0 0,0 0,0 0,0-1,1 1,-1 0,1 0,-1-1,1 1,0 0,0-1,0 1,0-1,0 1,0-1,0 1,0-1,0 0,1 1,-1-1,1 0,-1 0,1 0,-1 0,1 0,-1 0,1-1,0 1,7 2,0 0,1 0,-1-1,1 0,-1-1,9 1,11-1,-1-1,1-1,-1-2,0-1,0-1,0-1,26-9,-43 11,0 0,0-1,-1 0,7-4,-12 6,-1 0,0 0,0 0,0-1,0 1,-1-1,1 0,-1 0,0 0,0 0,1-2,-4 5,1 1,-1-1,0 0,1 1,-1-1,0 1,0-1,1 0,-1 1,0-1,0 0,0 1,0-1,0 0,0 1,0-1,0 0,0 1,0-1,0 0,0 1,-1-1,1 0,0 1,0-1,-1 0,1 1,0-1,-1 1,1-1,-1 1,1-1,-1 1,1-1,-1 1,1-1,-1 1,0 0,1-1,-1 1,1 0,-1-1,0 1,0 0,-4-1,0 0,1 0,-1 0,0 1,0 0,-1 0,2 0,-38-1,0 2,-3 2,33-2,0 1,0 0,0 1,0 0,0 1,1 1,-1-1,1 1,-5 4,13-6,-1-1,0 1,1 0,-1 0,1 1,0-1,0 1,1-1,-3 4,4-6,1 1,-1-1,1 0,-1 0,1 0,-1 0,1 0,0 1,-1-1,1 0,0 0,0 1,0-1,0 0,0 0,0 1,0-1,1 0,-1 0,0 1,1-1,-1 0,1 0,-1 0,1 0,-1 0,1 0,0 0,0 0,0 0,-1 0,1 0,0 0,0 0,0-1,0 1,1 0,3 2,1 0,0-1,0 1,0-1,0 0,0-1,0 0,2 1,52 3,-55-5,17 1,0-1,0-1,0 0,11-4,-21 3,-1-1,0 0,0 0,0-1,0-1,-1 0,1 0,-1-1,3-3,-11 8,0 0,0-1,-1 1,1-1,-1 1,0-1,1 1,-1-1,0 0,0 0,0 0,0 0,0 0,0 0,0-1,-1 3,0-1,0 0,0 0,0 0,-1 0,1 0,0 0,0 1,0-1,-1 0,1 0,-1 0,1 0,0 1,-1-1,1 0,-1 0,0 1,1-1,-1 1,0-1,1 0,-1 1,0-1,0 1,1-1,-1 1,0 0,0-1,0 1,0 0,0 0,1-1,-1 1,0 0,-1 0,-5-1,-1 0,1 0,0 1,-1 0,1 0,-1 1,1 0,0 0,-1 1,-3 1,-13 4,0 2,-9 5,15-7,9-4,1 0,0 0,0 1,1 0,-1 1,1 0,0 0,-5 5,11-10,1 0,0 1,-1-1,1 0,0 1,-1-1,1 0,0 1,0-1,0 1,-1-1,1 1,0-1,0 0,0 1,0-1,0 1,0-1,0 1,0-1,0 1,0-1,0 0,0 1,0-1,0 1,0-1,0 1,1-1,-1 0,0 1,0-1,1 1,-1-1,0 0,0 1,1-1,-1 0,0 1,1-1,-1 0,1 0,-1 1,0-1,1 0,-1 0,1 1,22 6,8-4,0-1,0-1,1-1,-1-2,1-1,71-3,-102 6,0 0,0 0,0 0,-1 0,1 0,0 0,0 0,0 0,0 1,-1-1,1 0,0 1,0-1,-1 0,1 1,0-1,-1 1,0-1,0 0,0 0,0 0,1 1,-1-1,0 0,0 0,0 1,0-1,0 0,0 1,0-1,0 0,0 0,0 1,0-1,0 0,0 1,0-1,0 0,0 0,0 1,0-1,0 0,0 0,-1 1,0 1,0-1,0 1,-1 0,1 0,-1-1,1 1,-1-1,0 1,0-1,-1 1,-16 9,-1-1,-1-1,-2 1,1-2,1 2,-13 8,34-18,-1 1,0-1,0 0,1 1,-1-1,0 1,1 0,-1-1,1 1,-1-1,0 1,1 0,0-1,-1 1,1 0,-1 0,1 0,0-1,0 1,0-1,0 1,0-1,0 0,0 1,0-1,0 0,1 1,-1-1,0 0,0 1,0-1,1 0,-1 0,0 1,0-1,1 0,-1 1,0-1,1 0,-1 0,0 0,1 1,-1-1,1 0,3 2,1-1,0 1,0-1,-1 0,3 0,-1 0,68 11,-40-8,21 7,-55-11,0 0,0 0,0 0,0 0,0 0,0 0,0 0,0 0,0 0,0 0,0 0,0 0,-1 0,1 1,0-1,0 0,0 0,1 0,-1 0,0 0,0 0,0 0,0 0,0 0,0 0,0 0,0 0,0 0,0 0,0 0,0 0,0 0,0 0,0 0,0 0,0 0,0 0,0 0,0 0,0 1,0-1,0 0,0 0,0 0,0 0,0 0,0 0,0 0,0 0,1 0,-10 1,-18 2,19-3,-78 9,105-12,0 0,1-1,7-4,23-4,75-6,-151 18,16-1,-1 1,1 1,0 0,-9 1,14 1,8-1,11 0,104 1,-82-3,-50 0,0 1,0 1,1 0,-1 1,1 0,0 1,0 1,0 0,0 0,1 2,0-1,-10 8,8 0,13-14,1 1,0-1,0 0,-1 0,1 1,0-1,0 0,0 0,-1 1,1-1,0 0,0 1,0-1,0 0,0 1,0-1,0 0,0 1,0-1,0 0,0 1,0-1,0 0,0 1,0-1,0 0,0 0,0 1,0-1,0 0,0 1,1-1,-1 0,0 0,0 1,0-1,1 0,-1 0,0 1,0-1,1 0,-1 0,0 0,0 1,1-1,-1 0,0 0,1 0,-1 0,0 0,1 0,-1 1,0-1,1 0,-1 0,0 0,1 0,8 0,0 1,0-1,0-1,-1 0,1 0,0 0,1-1,16-3,132-12,-176 21,0 1,0 0,1 1,-1 1,1 1,-3 2,-1 0,-22 12,38-19,1-1,0 1,0 0,0 1,0-1,1 0,-1 1,1 1,2-5,1 0,0 1,-1-1,1 0,0 1,-1-1,1 1,0-1,0 0,0 1,0-1,-1 1,1-1,0 0,0 1,0-1,0 1,0-1,0 1,0-1,0 1,0-1,0 1,0-1,0 0,1 1,-1-1,0 1,0-1,0 0,1 1,0 0,-1-1,1 1,0-1,0 1,0-1,0 1,0-1,0 0,0 1,0-1,0 0,0 0,0 0,0 0,5 1,1-1,-1 0,1-1,2 0,19-4,0-1,16-7,-40 11,-9 0,-19 0,8 2,39 1,249-1,-258-1,0-1,0 0,-1 0,1-2,9-3,-8 3,-1 0,1 0,0 2,14-2,-21 4,1-1,-1 0,8-2,-14 2,1 1,-1-1,0 0,0 0,1 0,-1 0,0 0,0 0,0 0,0-1,0 1,0-1,-1 1,1-1,1-1,-3 2,0 1,0 0,0 0,0 0,0-1,0 1,0 0,0 0,0 0,0-1,0 1,0 0,0 0,0-1,0 1,0 0,0 0,0 0,0-1,0 1,0 0,-1 0,1 0,0 0,0-1,0 1,0 0,0 0,-1 0,1 0,0-1,0 1,0 0,0 0,-1 0,1 0,0 0,0 0,-1 0,1 0,0 0,0 0,0 0,-1 0,1 0,0 0,0 0,-14-2,14 1,-37 0,1 0,0 3,0 0,0 3,-17 4,-53 15,-14 9,97-26,19-6,4-3,9-6,18-9,45-23,-27 16,19-14,-35 15,-28 21,1 1,-1 0,0-1,0 1,0-1,0 1,0-1,0 0,0 1,0-1,0 0,-1 0,1 1,-1-1,1 0,-1 0,0-1,0 2,0 0,-1 0,1 0,-1 0,1 1,0-1,-1 0,1 0,-1 1,0-1,1 0,-1 1,0-1,1 0,-1 1,0-1,0 1,1-1,-1 1,0 0,0-1,0 1,0 0,0-1,1 1,-1 0,0 0,0 0,0 0,0 0,-1 0,-1 0,-1 0,1 0,-1 0,1 0,-1 1,1-1,-4 2,5-1,1-1,-1 1,1 0,-1 0,1 0,0 0,-1 0,1 0,0 0,0 0,-1 0,1 0,0 1,0-1,0 0,1 1,-1-1,0 1,1-1,-1 2,1-3,0 0,0 0,0-1,0 1,0 0,0 0,0 0,0 0,0 0,0 0,0 0,0 0,0 0,0 0,0 0,0 0,0 0,0-1,0 1,0 0,0 0,0 0,0 0,0 0,1 0,-1 0,0 0,0 0,0 0,0 0,0 0,0 0,0 0,0 0,0 0,0 0,0 0,0 0,1 0,-1 0,0 0,0 0,0 0,0 0,0 0,0 0,0 0,0 0,0 0,0 0,0 0,0 0,1 0,-1 0,0 0,0 0,0 0,0 0,0 1,0-1,0 0,0 0,0 0,0 0,0 0,0 0,0 0,0 0,0 0,0 0,6-6,5-9,-1-1,-1 1,0-2,-2 1,1-1,0-7,1-6,-1 0,-1 0,0-13,-6 32,3-31,-3 39,-1-1,0 1,-1-1,1 0,-1 1,0-1,1 1,-2-1,0-1,2 5,0 0,0 0,0 0,0 0,0 0,0-1,0 1,0 0,0 0,0 0,0 0,0 0,0 0,0 0,0 0,0 0,0 0,0 0,0 0,0 0,0-1,0 1,0 0,0 0,-1 0,1 0,0 0,0 0,0 0,0 0,0 0,0 0,0 0,0 0,0 0,0 0,0 0,-1 0,1 0,0 0,0 0,0 0,0 0,0 0,0 0,0 0,0 0,0 0,0 0,0 0,-1 0,1 0,0 1,0-1,0 0,0 0,0 0,0 0,0 0,-3 7,0 9,2 33,2-68,-1-1,-1 0,-1 1,-1-1,0 1,-2 0,0 0,-5-11,7 23,3 4,-1 1,0 0,0-1,0 1,0 0,0 0,0 0,0 0,-1 0,1 0,-1 0,-1-1,3 4,-1 0,1 1,-1-1,1 0,-1 0,1 0,0 1,0-1,0 0,-1 1,1-1,1 0,-1 1,0-1,0 0,0 8,2 26,-2-35,0 0,0 0,0 0,0 0,0 0,0 1,0-1,0 0,0 0,0 0,0 0,0 1,0-1,0 0,0 0,0 0,0 0,0 0,1 0,-1 1,0-1,0 0,0 0,0 0,0 0,0 0,1 0,-1 0,0 0,0 0,0 1,0-1,0 0,1 0,-1 0,0 0,0 0,0 0,0 0,1 0,-1 0,0 0,0 0,0 0,0 0,8-7,4-13,-3-1,-1 0,0 0,-2-1,-1 0,0-1,-2 1,0 0,-2-1,-1-14,0 32,-1 1,0-1,0 1,0 0,-1-3,2 6,-1 0,1-1,-1 1,0 0,1 0,-1-1,0 1,0 0,0 0,0 0,0 0,0 0,0 0,0 0,-1 0,1 1,0-1,-1 0,2 1,-1 0,0 0,1 0,-1 0,1 0,-1 0,0 0,1 0,-1 0,0 0,1 0,-1 0,0 1,1-1,-1 0,1 0,-1 1,1-1,-1 0,0 1,1-1,-1 0,1 1,0-1,-1 1,1-1,-1 1,1-1,0 1,-1-1,1 1,0-1,0 1,-1 0,1-1,0 1,0-1,0 1,0 0,-6 26,6-27,-1 3,0 2,1 1,-1-1,1 0,0 1,0-1,0 0,1 1,0-1,1 4,-2-9,0 0,0 0,0 0,0 1,0-1,0 0,1 0,-1 0,0 0,0 1,0-1,0 0,0 0,0 0,1 0,-1 0,0 0,0 1,0-1,1 0,-1 0,0 0,0 0,0 0,1 0,-1 0,0 0,0 0,0 0,1 0,-1 0,0 0,0 0,0 0,1 0,-1 0,0 0,7-6,5-11,-12 16,6-11,-1-1,0 0,-1 0,0 0,-1 0,0-1,-1 0,-1 1,0-1,-1 0,-1 0,0 1,-1-1,0 0,-2-2,2 10,0 1,-1-1,0 1,0 0,0 0,-1 0,1 0,-1 0,-3-2,-9-11,14 15,0 0,0 0,1-1,-1 1,1 0,0-1,0 1,0-1,0 1,0-1,1 1,0-1,1-47,0 26,0-369,0 389,-1 0,1 0,0 0,1 0,-1 0,1 0,0 1,0-1,1 0,1-1,0-1,-1-1,1 1,1-8,-4 13,-1-1,1 1,-1 0,1-1,0 1,0 0,0 0,1-1,-1 1,0 0,1 0,-1 1,1-1,0 0,0 0,-1 1,1-1,0 1,1-1,-1 1,0 0,0 0,0 0,1 0,-1 0,1 1,-1-1,2 0,13-3,1-2,-1 0,0-1,13-7,16-7,-34 17,-10 4,-8 3,-10 6,-1-2,0 0,-1 0,-6 0,17-4,1 0,-1 0,1 0,-1 1,1 0,1 1,-1-1,0 1,-2 3,-25 19,10-10,0 1,-11 13,-13 10,41-36,-1-1,0 1,-7 2,6-3,1 0,-1 1,-4 4,-16 12,19-15,0 1,0 0,0 0,1 1,1 0,-1 0,1 1,-3 5,9-13,1 0,-1-1,1 1,-1 0,1 0,-1 0,1-1,0 1,0 0,-1 0,1 0,0 0,0 0,0 0,0 0,0 0,0 0,0 0,0-1,0 1,0 0,1 0,-1 0,0 0,1 0,-1 0,1-1,-1 1,1 0,-1 0,1 0,-1-1,1 1,0 0,-1-1,1 1,0-1,0 1,0-1,-1 1,1-1,0 1,0-1,0 0,0 1,0-1,0 0,0 0,0 0,0 0,0 0,3 1,1 0,0-1,0 0,0 0,0 0,0-1,0 1,0-1,3-1,8-5,-1 0,-1 0,1-1,-1-1,12-10,-18 12,-1 1,0-1,0 0,2-5,-2 5,-1-1,1 1,5-4,-9 9,1-1,-1 1,0 0,0 1,1-1,-1 1,1-1,0 1,-1 0,1 0,3 0,-15 3,1 0,0 0,-1 0,1 1,-5 3,-43 24,31-17,8-4,-13 6,1 2,-24 18,46-30,0-1,-1 0,1-1,-1 1,0-1,4-2,0 1,-1-1,1 0,-1 0,1-1,-1 1,0-1,1 1,-1-1,1 0,-2-1,5 2,0-1,-1 0,1 0,-1-1,1 1,0 0,-1 0,1 0,-1 0,1 0,0 0,-1 0,1 0,0-1,-1 1,1 0,0 0,-1-1,1 1,0 0,-1 0,1-1,0 1,0 0,0-1,-1 1,1 0,0-1,0 1,0 0,0-1,-1 1,1 0,0-1,0 1,0-1,1 0,-1-1,0 1,1 0,-1 0,1 0,-1 0,1 0,-1 1,1-1,0 0,0-1,23-20,2 7,-19 11,0 0,0 0,5-6,-10 9,0-1,-1 1,1-1,0 0,-1 0,0 0,0 0,1 0,-1 0,0 0,0 0,-1 0,1 0,0 0,-1-2,1 2,-1 0,0-1,1 1,-1 0,0-1,0 1,0-1,-1 1,1 0,-1-1,1 1,-1 0,0 0,0-1,-1-1,1 3,0 0,-1-1,1 1,0 0,-1 0,1 0,-1 0,0 0,1 0,-1 0,0 1,1-1,-1 1,0-1,0 1,0-1,0 1,1 0,-1 0,-2 0,-41-1,-41 5,84-4,-1 0,1 0,0 1,0-1,-1 1,1-1,0 1,0 0,0 0,0 0,0 0,0 0,0 0,-1 1,1 1,-1-1,1 1,0 0,1 0,-1 0,0 0,1 0,0 0,-1 1,0 1,-1 0,0-1,-1 1,1-1,-1 0,1 0,-1 0,0 0,-1-1,-2 3,0-1,0 1,1-1,0 1,-1 3,4-5,1-1,-1 1,0-1,0 0,0 0,-1 0,1 0,-1 0,1-1,-1 1,0-1,0 0,0 0,0-1,-5 2,-1 1,0 0,0 0,0 1,0 1,1-1,0 2,0-1,1 1,-2 1,-3 3,-1 0,0-2,-3 2,-38 20,44-25,1 0,1 0,-1 1,1 0,0 1,-3 3,4-5,8-9,11-12,-1 7,0 0,0 1,0 0,1 1,0 0,3-1,-2 2,0-1,-1-1,0 0,0-1,8-7,-4 0,-10 9,1 1,0-1,0 1,0 0,0 0,1 1,0 0,0 0,1 0,-1 1,-1 0,1-1,-1 0,0 0,0 0,0-1,3-3,34-39,-29 30,1 1,2 0,14-14,-10 10,14-10,-26 22,-1-1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a quarter (1)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12/12/2019</a:t>
            </a:fld>
            <a:endParaRPr lang="en-GB" sz="1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FC3F-7365-4933-9E8E-EEAA8523F64D}"/>
              </a:ext>
            </a:extLst>
          </p:cNvPr>
          <p:cNvSpPr/>
          <p:nvPr userDrawn="1"/>
        </p:nvSpPr>
        <p:spPr>
          <a:xfrm>
            <a:off x="6911978" y="114125"/>
            <a:ext cx="2005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Fractions Lesson 3 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12/12/2019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24" y="6409707"/>
            <a:ext cx="2646941" cy="22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EEA50-6C51-4F14-8E55-CAAB306377C7}"/>
              </a:ext>
            </a:extLst>
          </p:cNvPr>
          <p:cNvSpPr/>
          <p:nvPr userDrawn="1"/>
        </p:nvSpPr>
        <p:spPr>
          <a:xfrm>
            <a:off x="6955258" y="115904"/>
            <a:ext cx="1962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Fractions Lesson 3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6.png"/><Relationship Id="rId24" Type="http://schemas.openxmlformats.org/officeDocument/2006/relationships/customXml" Target="../ink/ink12.xml"/><Relationship Id="rId32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20.png"/><Relationship Id="rId31" Type="http://schemas.openxmlformats.org/officeDocument/2006/relationships/customXml" Target="../ink/ink16.xml"/><Relationship Id="rId4" Type="http://schemas.openxmlformats.org/officeDocument/2006/relationships/customXml" Target="../ink/ink2.xml"/><Relationship Id="rId9" Type="http://schemas.openxmlformats.org/officeDocument/2006/relationships/image" Target="../media/image1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4.png"/><Relationship Id="rId30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.xml"/><Relationship Id="rId21" Type="http://schemas.openxmlformats.org/officeDocument/2006/relationships/image" Target="../media/image23.png"/><Relationship Id="rId42" Type="http://schemas.openxmlformats.org/officeDocument/2006/relationships/customXml" Target="../ink/ink37.xml"/><Relationship Id="rId47" Type="http://schemas.openxmlformats.org/officeDocument/2006/relationships/image" Target="../media/image38.png"/><Relationship Id="rId63" Type="http://schemas.openxmlformats.org/officeDocument/2006/relationships/customXml" Target="../ink/ink48.xml"/><Relationship Id="rId68" Type="http://schemas.openxmlformats.org/officeDocument/2006/relationships/image" Target="../media/image48.png"/><Relationship Id="rId84" Type="http://schemas.openxmlformats.org/officeDocument/2006/relationships/image" Target="../media/image56.png"/><Relationship Id="rId89" Type="http://schemas.openxmlformats.org/officeDocument/2006/relationships/customXml" Target="../ink/ink61.xml"/><Relationship Id="rId16" Type="http://schemas.openxmlformats.org/officeDocument/2006/relationships/customXml" Target="../ink/ink24.xml"/><Relationship Id="rId11" Type="http://schemas.openxmlformats.org/officeDocument/2006/relationships/image" Target="../media/image18.png"/><Relationship Id="rId32" Type="http://schemas.openxmlformats.org/officeDocument/2006/relationships/customXml" Target="../ink/ink32.xml"/><Relationship Id="rId37" Type="http://schemas.openxmlformats.org/officeDocument/2006/relationships/image" Target="../media/image33.png"/><Relationship Id="rId53" Type="http://schemas.openxmlformats.org/officeDocument/2006/relationships/customXml" Target="../ink/ink43.xml"/><Relationship Id="rId58" Type="http://schemas.openxmlformats.org/officeDocument/2006/relationships/image" Target="../media/image43.png"/><Relationship Id="rId74" Type="http://schemas.openxmlformats.org/officeDocument/2006/relationships/image" Target="../media/image51.png"/><Relationship Id="rId79" Type="http://schemas.openxmlformats.org/officeDocument/2006/relationships/customXml" Target="../ink/ink56.xml"/><Relationship Id="rId5" Type="http://schemas.openxmlformats.org/officeDocument/2006/relationships/image" Target="../media/image15.png"/><Relationship Id="rId90" Type="http://schemas.openxmlformats.org/officeDocument/2006/relationships/image" Target="../media/image59.png"/><Relationship Id="rId95" Type="http://schemas.openxmlformats.org/officeDocument/2006/relationships/customXml" Target="../ink/ink64.xml"/><Relationship Id="rId22" Type="http://schemas.openxmlformats.org/officeDocument/2006/relationships/customXml" Target="../ink/ink27.xml"/><Relationship Id="rId27" Type="http://schemas.openxmlformats.org/officeDocument/2006/relationships/image" Target="../media/image13.png"/><Relationship Id="rId43" Type="http://schemas.openxmlformats.org/officeDocument/2006/relationships/image" Target="../media/image36.png"/><Relationship Id="rId48" Type="http://schemas.openxmlformats.org/officeDocument/2006/relationships/customXml" Target="../ink/ink40.xml"/><Relationship Id="rId64" Type="http://schemas.openxmlformats.org/officeDocument/2006/relationships/image" Target="../media/image46.png"/><Relationship Id="rId69" Type="http://schemas.openxmlformats.org/officeDocument/2006/relationships/customXml" Target="../ink/ink51.xml"/><Relationship Id="rId80" Type="http://schemas.openxmlformats.org/officeDocument/2006/relationships/image" Target="../media/image54.png"/><Relationship Id="rId85" Type="http://schemas.openxmlformats.org/officeDocument/2006/relationships/customXml" Target="../ink/ink59.xml"/><Relationship Id="rId3" Type="http://schemas.openxmlformats.org/officeDocument/2006/relationships/image" Target="../media/image14.png"/><Relationship Id="rId12" Type="http://schemas.openxmlformats.org/officeDocument/2006/relationships/customXml" Target="../ink/ink22.xml"/><Relationship Id="rId17" Type="http://schemas.openxmlformats.org/officeDocument/2006/relationships/image" Target="../media/image27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38" Type="http://schemas.openxmlformats.org/officeDocument/2006/relationships/customXml" Target="../ink/ink35.xml"/><Relationship Id="rId46" Type="http://schemas.openxmlformats.org/officeDocument/2006/relationships/customXml" Target="../ink/ink39.xml"/><Relationship Id="rId59" Type="http://schemas.openxmlformats.org/officeDocument/2006/relationships/customXml" Target="../ink/ink46.xml"/><Relationship Id="rId67" Type="http://schemas.openxmlformats.org/officeDocument/2006/relationships/customXml" Target="../ink/ink50.xml"/><Relationship Id="rId20" Type="http://schemas.openxmlformats.org/officeDocument/2006/relationships/customXml" Target="../ink/ink26.xml"/><Relationship Id="rId41" Type="http://schemas.openxmlformats.org/officeDocument/2006/relationships/image" Target="../media/image35.png"/><Relationship Id="rId54" Type="http://schemas.openxmlformats.org/officeDocument/2006/relationships/image" Target="../media/image41.png"/><Relationship Id="rId62" Type="http://schemas.openxmlformats.org/officeDocument/2006/relationships/image" Target="../media/image45.png"/><Relationship Id="rId70" Type="http://schemas.openxmlformats.org/officeDocument/2006/relationships/image" Target="../media/image49.png"/><Relationship Id="rId75" Type="http://schemas.openxmlformats.org/officeDocument/2006/relationships/customXml" Target="../ink/ink54.xml"/><Relationship Id="rId83" Type="http://schemas.openxmlformats.org/officeDocument/2006/relationships/customXml" Target="../ink/ink58.xml"/><Relationship Id="rId88" Type="http://schemas.openxmlformats.org/officeDocument/2006/relationships/image" Target="../media/image58.png"/><Relationship Id="rId91" Type="http://schemas.openxmlformats.org/officeDocument/2006/relationships/customXml" Target="../ink/ink62.xml"/><Relationship Id="rId9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49" Type="http://schemas.openxmlformats.org/officeDocument/2006/relationships/customXml" Target="../ink/ink41.xml"/><Relationship Id="rId57" Type="http://schemas.openxmlformats.org/officeDocument/2006/relationships/customXml" Target="../ink/ink45.xml"/><Relationship Id="rId10" Type="http://schemas.openxmlformats.org/officeDocument/2006/relationships/customXml" Target="../ink/ink21.xml"/><Relationship Id="rId31" Type="http://schemas.openxmlformats.org/officeDocument/2006/relationships/image" Target="../media/image30.png"/><Relationship Id="rId44" Type="http://schemas.openxmlformats.org/officeDocument/2006/relationships/customXml" Target="../ink/ink38.xml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49.xml"/><Relationship Id="rId73" Type="http://schemas.openxmlformats.org/officeDocument/2006/relationships/customXml" Target="../ink/ink53.xml"/><Relationship Id="rId78" Type="http://schemas.openxmlformats.org/officeDocument/2006/relationships/image" Target="../media/image53.png"/><Relationship Id="rId81" Type="http://schemas.openxmlformats.org/officeDocument/2006/relationships/customXml" Target="../ink/ink57.xml"/><Relationship Id="rId86" Type="http://schemas.openxmlformats.org/officeDocument/2006/relationships/image" Target="../media/image57.png"/><Relationship Id="rId94" Type="http://schemas.openxmlformats.org/officeDocument/2006/relationships/image" Target="../media/image61.png"/><Relationship Id="rId4" Type="http://schemas.openxmlformats.org/officeDocument/2006/relationships/customXml" Target="../ink/ink18.xml"/><Relationship Id="rId9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customXml" Target="../ink/ink25.xml"/><Relationship Id="rId39" Type="http://schemas.openxmlformats.org/officeDocument/2006/relationships/image" Target="../media/image34.png"/><Relationship Id="rId34" Type="http://schemas.openxmlformats.org/officeDocument/2006/relationships/customXml" Target="../ink/ink33.xml"/><Relationship Id="rId50" Type="http://schemas.openxmlformats.org/officeDocument/2006/relationships/image" Target="../media/image39.png"/><Relationship Id="rId55" Type="http://schemas.openxmlformats.org/officeDocument/2006/relationships/customXml" Target="../ink/ink44.xml"/><Relationship Id="rId76" Type="http://schemas.openxmlformats.org/officeDocument/2006/relationships/image" Target="../media/image52.png"/><Relationship Id="rId97" Type="http://schemas.openxmlformats.org/officeDocument/2006/relationships/customXml" Target="../ink/ink65.xml"/><Relationship Id="rId7" Type="http://schemas.openxmlformats.org/officeDocument/2006/relationships/image" Target="../media/image16.png"/><Relationship Id="rId71" Type="http://schemas.openxmlformats.org/officeDocument/2006/relationships/customXml" Target="../ink/ink52.xml"/><Relationship Id="rId92" Type="http://schemas.openxmlformats.org/officeDocument/2006/relationships/image" Target="../media/image60.png"/><Relationship Id="rId2" Type="http://schemas.openxmlformats.org/officeDocument/2006/relationships/customXml" Target="../ink/ink17.xml"/><Relationship Id="rId29" Type="http://schemas.openxmlformats.org/officeDocument/2006/relationships/image" Target="../media/image29.png"/><Relationship Id="rId24" Type="http://schemas.openxmlformats.org/officeDocument/2006/relationships/customXml" Target="../ink/ink28.xml"/><Relationship Id="rId40" Type="http://schemas.openxmlformats.org/officeDocument/2006/relationships/customXml" Target="../ink/ink36.xml"/><Relationship Id="rId45" Type="http://schemas.openxmlformats.org/officeDocument/2006/relationships/image" Target="../media/image37.png"/><Relationship Id="rId66" Type="http://schemas.openxmlformats.org/officeDocument/2006/relationships/image" Target="../media/image47.png"/><Relationship Id="rId87" Type="http://schemas.openxmlformats.org/officeDocument/2006/relationships/customXml" Target="../ink/ink60.xml"/><Relationship Id="rId61" Type="http://schemas.openxmlformats.org/officeDocument/2006/relationships/customXml" Target="../ink/ink47.xml"/><Relationship Id="rId82" Type="http://schemas.openxmlformats.org/officeDocument/2006/relationships/image" Target="../media/image55.png"/><Relationship Id="rId19" Type="http://schemas.openxmlformats.org/officeDocument/2006/relationships/image" Target="../media/image28.png"/><Relationship Id="rId14" Type="http://schemas.openxmlformats.org/officeDocument/2006/relationships/customXml" Target="../ink/ink23.xml"/><Relationship Id="rId30" Type="http://schemas.openxmlformats.org/officeDocument/2006/relationships/customXml" Target="../ink/ink31.xml"/><Relationship Id="rId35" Type="http://schemas.openxmlformats.org/officeDocument/2006/relationships/image" Target="../media/image32.png"/><Relationship Id="rId56" Type="http://schemas.openxmlformats.org/officeDocument/2006/relationships/image" Target="../media/image42.png"/><Relationship Id="rId77" Type="http://schemas.openxmlformats.org/officeDocument/2006/relationships/customXml" Target="../ink/ink55.xml"/><Relationship Id="rId8" Type="http://schemas.openxmlformats.org/officeDocument/2006/relationships/customXml" Target="../ink/ink20.xml"/><Relationship Id="rId51" Type="http://schemas.openxmlformats.org/officeDocument/2006/relationships/customXml" Target="../ink/ink42.xml"/><Relationship Id="rId72" Type="http://schemas.openxmlformats.org/officeDocument/2006/relationships/image" Target="../media/image50.png"/><Relationship Id="rId93" Type="http://schemas.openxmlformats.org/officeDocument/2006/relationships/customXml" Target="../ink/ink63.xml"/><Relationship Id="rId98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72.xml"/><Relationship Id="rId1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customXml" Target="../ink/ink69.xml"/><Relationship Id="rId12" Type="http://schemas.openxmlformats.org/officeDocument/2006/relationships/image" Target="../media/image68.png"/><Relationship Id="rId17" Type="http://schemas.openxmlformats.org/officeDocument/2006/relationships/customXml" Target="../ink/ink74.xml"/><Relationship Id="rId2" Type="http://schemas.openxmlformats.org/officeDocument/2006/relationships/customXml" Target="../ink/ink66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8.xml"/><Relationship Id="rId11" Type="http://schemas.openxmlformats.org/officeDocument/2006/relationships/customXml" Target="../ink/ink71.xml"/><Relationship Id="rId5" Type="http://schemas.openxmlformats.org/officeDocument/2006/relationships/image" Target="../media/image65.png"/><Relationship Id="rId15" Type="http://schemas.openxmlformats.org/officeDocument/2006/relationships/customXml" Target="../ink/ink73.xml"/><Relationship Id="rId10" Type="http://schemas.openxmlformats.org/officeDocument/2006/relationships/image" Target="../media/image67.png"/><Relationship Id="rId19" Type="http://schemas.openxmlformats.org/officeDocument/2006/relationships/image" Target="../media/image72.png"/><Relationship Id="rId4" Type="http://schemas.openxmlformats.org/officeDocument/2006/relationships/customXml" Target="../ink/ink67.xml"/><Relationship Id="rId9" Type="http://schemas.openxmlformats.org/officeDocument/2006/relationships/customXml" Target="../ink/ink70.xml"/><Relationship Id="rId1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81.xml"/><Relationship Id="rId1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customXml" Target="../ink/ink78.xml"/><Relationship Id="rId12" Type="http://schemas.openxmlformats.org/officeDocument/2006/relationships/image" Target="../media/image68.png"/><Relationship Id="rId17" Type="http://schemas.openxmlformats.org/officeDocument/2006/relationships/customXml" Target="../ink/ink83.xml"/><Relationship Id="rId2" Type="http://schemas.openxmlformats.org/officeDocument/2006/relationships/customXml" Target="../ink/ink75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.xml"/><Relationship Id="rId11" Type="http://schemas.openxmlformats.org/officeDocument/2006/relationships/customXml" Target="../ink/ink80.xml"/><Relationship Id="rId5" Type="http://schemas.openxmlformats.org/officeDocument/2006/relationships/image" Target="../media/image65.png"/><Relationship Id="rId15" Type="http://schemas.openxmlformats.org/officeDocument/2006/relationships/customXml" Target="../ink/ink82.xml"/><Relationship Id="rId10" Type="http://schemas.openxmlformats.org/officeDocument/2006/relationships/image" Target="../media/image67.png"/><Relationship Id="rId19" Type="http://schemas.openxmlformats.org/officeDocument/2006/relationships/image" Target="../media/image72.png"/><Relationship Id="rId4" Type="http://schemas.openxmlformats.org/officeDocument/2006/relationships/customXml" Target="../ink/ink76.xml"/><Relationship Id="rId9" Type="http://schemas.openxmlformats.org/officeDocument/2006/relationships/customXml" Target="../ink/ink79.xml"/><Relationship Id="rId1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90.xml"/><Relationship Id="rId18" Type="http://schemas.openxmlformats.org/officeDocument/2006/relationships/image" Target="../media/image71.png"/><Relationship Id="rId26" Type="http://schemas.openxmlformats.org/officeDocument/2006/relationships/customXml" Target="../ink/ink97.xml"/><Relationship Id="rId3" Type="http://schemas.openxmlformats.org/officeDocument/2006/relationships/image" Target="../media/image64.png"/><Relationship Id="rId21" Type="http://schemas.openxmlformats.org/officeDocument/2006/relationships/customXml" Target="../ink/ink94.xml"/><Relationship Id="rId7" Type="http://schemas.openxmlformats.org/officeDocument/2006/relationships/customXml" Target="../ink/ink87.xml"/><Relationship Id="rId12" Type="http://schemas.openxmlformats.org/officeDocument/2006/relationships/image" Target="../media/image68.png"/><Relationship Id="rId17" Type="http://schemas.openxmlformats.org/officeDocument/2006/relationships/customXml" Target="../ink/ink92.xml"/><Relationship Id="rId25" Type="http://schemas.openxmlformats.org/officeDocument/2006/relationships/image" Target="../media/image76.png"/><Relationship Id="rId2" Type="http://schemas.openxmlformats.org/officeDocument/2006/relationships/customXml" Target="../ink/ink84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.xml"/><Relationship Id="rId11" Type="http://schemas.openxmlformats.org/officeDocument/2006/relationships/customXml" Target="../ink/ink89.xml"/><Relationship Id="rId24" Type="http://schemas.openxmlformats.org/officeDocument/2006/relationships/customXml" Target="../ink/ink96.xml"/><Relationship Id="rId5" Type="http://schemas.openxmlformats.org/officeDocument/2006/relationships/image" Target="../media/image65.png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10" Type="http://schemas.openxmlformats.org/officeDocument/2006/relationships/image" Target="../media/image67.png"/><Relationship Id="rId19" Type="http://schemas.openxmlformats.org/officeDocument/2006/relationships/customXml" Target="../ink/ink93.xml"/><Relationship Id="rId4" Type="http://schemas.openxmlformats.org/officeDocument/2006/relationships/customXml" Target="../ink/ink85.xml"/><Relationship Id="rId9" Type="http://schemas.openxmlformats.org/officeDocument/2006/relationships/customXml" Target="../ink/ink88.xml"/><Relationship Id="rId14" Type="http://schemas.openxmlformats.org/officeDocument/2006/relationships/image" Target="../media/image69.png"/><Relationship Id="rId22" Type="http://schemas.openxmlformats.org/officeDocument/2006/relationships/image" Target="../media/image75.png"/><Relationship Id="rId27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104.xml"/><Relationship Id="rId18" Type="http://schemas.openxmlformats.org/officeDocument/2006/relationships/image" Target="../media/image71.png"/><Relationship Id="rId26" Type="http://schemas.openxmlformats.org/officeDocument/2006/relationships/customXml" Target="../ink/ink111.xml"/><Relationship Id="rId3" Type="http://schemas.openxmlformats.org/officeDocument/2006/relationships/image" Target="../media/image64.png"/><Relationship Id="rId21" Type="http://schemas.openxmlformats.org/officeDocument/2006/relationships/customXml" Target="../ink/ink108.xml"/><Relationship Id="rId7" Type="http://schemas.openxmlformats.org/officeDocument/2006/relationships/customXml" Target="../ink/ink101.xml"/><Relationship Id="rId12" Type="http://schemas.openxmlformats.org/officeDocument/2006/relationships/image" Target="../media/image68.png"/><Relationship Id="rId17" Type="http://schemas.openxmlformats.org/officeDocument/2006/relationships/customXml" Target="../ink/ink106.xml"/><Relationship Id="rId25" Type="http://schemas.openxmlformats.org/officeDocument/2006/relationships/image" Target="../media/image76.png"/><Relationship Id="rId2" Type="http://schemas.openxmlformats.org/officeDocument/2006/relationships/customXml" Target="../ink/ink98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customXml" Target="../ink/ink103.xml"/><Relationship Id="rId24" Type="http://schemas.openxmlformats.org/officeDocument/2006/relationships/customXml" Target="../ink/ink110.xml"/><Relationship Id="rId5" Type="http://schemas.openxmlformats.org/officeDocument/2006/relationships/image" Target="../media/image65.png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10" Type="http://schemas.openxmlformats.org/officeDocument/2006/relationships/image" Target="../media/image67.png"/><Relationship Id="rId19" Type="http://schemas.openxmlformats.org/officeDocument/2006/relationships/customXml" Target="../ink/ink107.xml"/><Relationship Id="rId4" Type="http://schemas.openxmlformats.org/officeDocument/2006/relationships/customXml" Target="../ink/ink99.xml"/><Relationship Id="rId9" Type="http://schemas.openxmlformats.org/officeDocument/2006/relationships/customXml" Target="../ink/ink102.xml"/><Relationship Id="rId14" Type="http://schemas.openxmlformats.org/officeDocument/2006/relationships/image" Target="../media/image69.png"/><Relationship Id="rId22" Type="http://schemas.openxmlformats.org/officeDocument/2006/relationships/image" Target="../media/image75.png"/><Relationship Id="rId27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099224" y="1929338"/>
            <a:ext cx="697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Alice folded some square paper in three different ways.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them show quarters or four equal parts? Which do not?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09070-E000-4DCB-A8D4-AEDD052FC6A7}"/>
              </a:ext>
            </a:extLst>
          </p:cNvPr>
          <p:cNvSpPr/>
          <p:nvPr/>
        </p:nvSpPr>
        <p:spPr>
          <a:xfrm>
            <a:off x="596591" y="5844594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have a couple of pieces of paper to have a try yourself.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32D3CD-A8FE-415F-8524-2E973306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7" y="1772859"/>
            <a:ext cx="1005267" cy="9000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B6C58D-73FF-4436-A0AD-A7ED676C79BD}"/>
              </a:ext>
            </a:extLst>
          </p:cNvPr>
          <p:cNvGrpSpPr/>
          <p:nvPr/>
        </p:nvGrpSpPr>
        <p:grpSpPr>
          <a:xfrm>
            <a:off x="596590" y="3200414"/>
            <a:ext cx="1758950" cy="1720850"/>
            <a:chOff x="596590" y="3200414"/>
            <a:chExt cx="1758950" cy="17208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15E79C-BCB7-430C-8287-CF23AFB11D59}"/>
                </a:ext>
              </a:extLst>
            </p:cNvPr>
            <p:cNvGrpSpPr/>
            <p:nvPr/>
          </p:nvGrpSpPr>
          <p:grpSpPr>
            <a:xfrm>
              <a:off x="596590" y="3200414"/>
              <a:ext cx="1758950" cy="1720850"/>
              <a:chOff x="5693410" y="2994958"/>
              <a:chExt cx="1758950" cy="172085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B775DA-985B-47FC-9A29-4D8D7824A421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82061D-D835-4D90-BF0D-F1928178E15D}"/>
                  </a:ext>
                </a:extLst>
              </p:cNvPr>
              <p:cNvCxnSpPr>
                <a:cxnSpLocks/>
                <a:stCxn id="13" idx="3"/>
                <a:endCxn id="13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7B7C2B-E3FF-47A0-A0C2-FEE8BC76A8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448197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50B10F-DBB8-45A6-90FA-CA7F8310EF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363742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098468-283D-4879-AAC3-9F42BF33B61F}"/>
              </a:ext>
            </a:extLst>
          </p:cNvPr>
          <p:cNvGrpSpPr/>
          <p:nvPr/>
        </p:nvGrpSpPr>
        <p:grpSpPr>
          <a:xfrm rot="5400000">
            <a:off x="3446470" y="3212817"/>
            <a:ext cx="1758950" cy="1720850"/>
            <a:chOff x="596590" y="3200414"/>
            <a:chExt cx="1758950" cy="17208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885200-B53C-4856-9881-97FC21934FEC}"/>
                </a:ext>
              </a:extLst>
            </p:cNvPr>
            <p:cNvGrpSpPr/>
            <p:nvPr/>
          </p:nvGrpSpPr>
          <p:grpSpPr>
            <a:xfrm>
              <a:off x="596590" y="3200414"/>
              <a:ext cx="1758950" cy="1720850"/>
              <a:chOff x="5693410" y="2994958"/>
              <a:chExt cx="1758950" cy="172085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06D1E1-89FE-42C9-8F65-461E121DD03D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3CC9D3F-F468-4A6D-88FA-3B160D3D2F89}"/>
                  </a:ext>
                </a:extLst>
              </p:cNvPr>
              <p:cNvCxnSpPr>
                <a:cxnSpLocks/>
                <a:stCxn id="26" idx="3"/>
                <a:endCxn id="26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F5D144-746E-470C-9066-0780D13825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448197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CD6307-F9BC-4188-A55F-09BF6E1527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363742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59272F-B2BD-4D69-9A79-074589975779}"/>
              </a:ext>
            </a:extLst>
          </p:cNvPr>
          <p:cNvGrpSpPr/>
          <p:nvPr/>
        </p:nvGrpSpPr>
        <p:grpSpPr>
          <a:xfrm>
            <a:off x="6296350" y="3200414"/>
            <a:ext cx="1758950" cy="1720850"/>
            <a:chOff x="596590" y="3200414"/>
            <a:chExt cx="1758950" cy="172085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3AF668-20C9-4EB1-8287-F589CF9B2760}"/>
                </a:ext>
              </a:extLst>
            </p:cNvPr>
            <p:cNvGrpSpPr/>
            <p:nvPr/>
          </p:nvGrpSpPr>
          <p:grpSpPr>
            <a:xfrm>
              <a:off x="596590" y="3200414"/>
              <a:ext cx="1758950" cy="1720850"/>
              <a:chOff x="5693410" y="2994958"/>
              <a:chExt cx="1758950" cy="172085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6AE4D73-58B9-4D6F-8C5E-38F086BEE1D7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6B75C4-42B7-46DD-BAF8-51E3720B23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3410" y="3681647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21368E-FFC4-44EF-AA18-B0CD54093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4655707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38B024-C059-426D-B893-5E565AC26B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344" y="3200415"/>
              <a:ext cx="1463746" cy="6013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C2EA3C1-5FB9-44C3-BBF1-C1F96FE67D0E}"/>
              </a:ext>
            </a:extLst>
          </p:cNvPr>
          <p:cNvSpPr/>
          <p:nvPr/>
        </p:nvSpPr>
        <p:spPr>
          <a:xfrm>
            <a:off x="990587" y="5006232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first two pieces of paper show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quarters or four equal parts.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D4F7C6-664E-4F6C-8386-7995B8F62FD7}"/>
              </a:ext>
            </a:extLst>
          </p:cNvPr>
          <p:cNvSpPr/>
          <p:nvPr/>
        </p:nvSpPr>
        <p:spPr>
          <a:xfrm>
            <a:off x="5920041" y="4901993"/>
            <a:ext cx="3223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third piece of paper does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show quarters or four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 parts.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0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37038" y="1430711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9E6FF-AD9F-4B57-81C0-8BCD336818F2}"/>
              </a:ext>
            </a:extLst>
          </p:cNvPr>
          <p:cNvSpPr txBox="1"/>
          <p:nvPr/>
        </p:nvSpPr>
        <p:spPr>
          <a:xfrm>
            <a:off x="237038" y="1833491"/>
            <a:ext cx="355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Bishan?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D7E37-E5A4-4B06-884B-D1FDEA534181}"/>
              </a:ext>
            </a:extLst>
          </p:cNvPr>
          <p:cNvGrpSpPr/>
          <p:nvPr/>
        </p:nvGrpSpPr>
        <p:grpSpPr>
          <a:xfrm>
            <a:off x="4889302" y="2690391"/>
            <a:ext cx="1540417" cy="2002536"/>
            <a:chOff x="4311743" y="3675888"/>
            <a:chExt cx="1066800" cy="14347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2FC0FF-5EFA-4104-A4FE-B3525A00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1743" y="4081915"/>
              <a:ext cx="1066800" cy="1028700"/>
            </a:xfrm>
            <a:prstGeom prst="rect">
              <a:avLst/>
            </a:prstGeom>
          </p:spPr>
        </p:pic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984E2A2A-C4EC-484E-AF06-4A82530860F4}"/>
                </a:ext>
              </a:extLst>
            </p:cNvPr>
            <p:cNvSpPr/>
            <p:nvPr/>
          </p:nvSpPr>
          <p:spPr>
            <a:xfrm rot="12004062">
              <a:off x="4646265" y="3675888"/>
              <a:ext cx="705959" cy="557784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147E0D3-EB02-447D-8C8C-9999C3A3A422}"/>
              </a:ext>
            </a:extLst>
          </p:cNvPr>
          <p:cNvSpPr/>
          <p:nvPr/>
        </p:nvSpPr>
        <p:spPr>
          <a:xfrm>
            <a:off x="1634038" y="2690391"/>
            <a:ext cx="3255264" cy="1668399"/>
          </a:xfrm>
          <a:prstGeom prst="wedgeEllipseCallout">
            <a:avLst>
              <a:gd name="adj1" fmla="val 59037"/>
              <a:gd name="adj2" fmla="val 42399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quarters or four equal parts, you have to fold a piece of paper four times.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2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37038" y="1430711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9E6FF-AD9F-4B57-81C0-8BCD336818F2}"/>
              </a:ext>
            </a:extLst>
          </p:cNvPr>
          <p:cNvSpPr txBox="1"/>
          <p:nvPr/>
        </p:nvSpPr>
        <p:spPr>
          <a:xfrm>
            <a:off x="237038" y="1833491"/>
            <a:ext cx="355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Bishan?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D7E37-E5A4-4B06-884B-D1FDEA534181}"/>
              </a:ext>
            </a:extLst>
          </p:cNvPr>
          <p:cNvGrpSpPr/>
          <p:nvPr/>
        </p:nvGrpSpPr>
        <p:grpSpPr>
          <a:xfrm>
            <a:off x="4889302" y="2690391"/>
            <a:ext cx="1540417" cy="2002536"/>
            <a:chOff x="4311743" y="3675888"/>
            <a:chExt cx="1066800" cy="14347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2FC0FF-5EFA-4104-A4FE-B3525A00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1743" y="4081915"/>
              <a:ext cx="1066800" cy="1028700"/>
            </a:xfrm>
            <a:prstGeom prst="rect">
              <a:avLst/>
            </a:prstGeom>
          </p:spPr>
        </p:pic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984E2A2A-C4EC-484E-AF06-4A82530860F4}"/>
                </a:ext>
              </a:extLst>
            </p:cNvPr>
            <p:cNvSpPr/>
            <p:nvPr/>
          </p:nvSpPr>
          <p:spPr>
            <a:xfrm rot="12004062">
              <a:off x="4646265" y="3675888"/>
              <a:ext cx="705959" cy="557784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147E0D3-EB02-447D-8C8C-9999C3A3A422}"/>
              </a:ext>
            </a:extLst>
          </p:cNvPr>
          <p:cNvSpPr/>
          <p:nvPr/>
        </p:nvSpPr>
        <p:spPr>
          <a:xfrm>
            <a:off x="1634038" y="2690391"/>
            <a:ext cx="3255264" cy="1668399"/>
          </a:xfrm>
          <a:prstGeom prst="wedgeEllipseCallout">
            <a:avLst>
              <a:gd name="adj1" fmla="val 59037"/>
              <a:gd name="adj2" fmla="val 42399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quarters or four equal parts, you have to fold a piece of paper four times.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D292A-63C2-4DA9-B197-EA3E8706625A}"/>
              </a:ext>
            </a:extLst>
          </p:cNvPr>
          <p:cNvSpPr/>
          <p:nvPr/>
        </p:nvSpPr>
        <p:spPr>
          <a:xfrm>
            <a:off x="522604" y="4935974"/>
            <a:ext cx="835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Bishan is not right.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 a piece of paper four times gives more than four equal parts or quarters.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quarters you need to fold a piece of paper carefully twice.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80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two circles that have been split into quarters 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a quarter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each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B85BE9-BB7D-40F9-BD8A-C4F716B96522}"/>
              </a:ext>
            </a:extLst>
          </p:cNvPr>
          <p:cNvGrpSpPr/>
          <p:nvPr/>
        </p:nvGrpSpPr>
        <p:grpSpPr>
          <a:xfrm>
            <a:off x="1706126" y="3125887"/>
            <a:ext cx="2181298" cy="2181118"/>
            <a:chOff x="1706126" y="3125887"/>
            <a:chExt cx="2181298" cy="218111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99F150A-767E-44A4-806B-F5F5EA2CCB51}"/>
                </a:ext>
              </a:extLst>
            </p:cNvPr>
            <p:cNvSpPr/>
            <p:nvPr/>
          </p:nvSpPr>
          <p:spPr>
            <a:xfrm>
              <a:off x="1706126" y="3125887"/>
              <a:ext cx="2181298" cy="218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0000"/>
                </a:highlight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6ABD4F-5715-4909-89F8-4EBF9911DB33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796775" y="3125887"/>
              <a:ext cx="0" cy="2181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D9222F-33EC-4172-AD8C-A4CD035CFB13}"/>
                </a:ext>
              </a:extLst>
            </p:cNvPr>
            <p:cNvCxnSpPr>
              <a:cxnSpLocks/>
              <a:stCxn id="2" idx="6"/>
              <a:endCxn id="2" idx="2"/>
            </p:cNvCxnSpPr>
            <p:nvPr/>
          </p:nvCxnSpPr>
          <p:spPr>
            <a:xfrm flipH="1">
              <a:off x="1706126" y="4216446"/>
              <a:ext cx="21812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CA3D59-D672-4750-8078-8BD31648E176}"/>
              </a:ext>
            </a:extLst>
          </p:cNvPr>
          <p:cNvGrpSpPr/>
          <p:nvPr/>
        </p:nvGrpSpPr>
        <p:grpSpPr>
          <a:xfrm rot="2293150">
            <a:off x="5256576" y="3125887"/>
            <a:ext cx="2181298" cy="2181118"/>
            <a:chOff x="1706126" y="3125887"/>
            <a:chExt cx="2181298" cy="218111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45329E-8531-465E-897B-58AD550512B5}"/>
                </a:ext>
              </a:extLst>
            </p:cNvPr>
            <p:cNvSpPr/>
            <p:nvPr/>
          </p:nvSpPr>
          <p:spPr>
            <a:xfrm>
              <a:off x="1706126" y="3125887"/>
              <a:ext cx="2181298" cy="218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4DC076-6829-4212-985B-4D7CE0A7EA18}"/>
                </a:ext>
              </a:extLst>
            </p:cNvPr>
            <p:cNvCxnSpPr>
              <a:stCxn id="13" idx="0"/>
              <a:endCxn id="13" idx="4"/>
            </p:cNvCxnSpPr>
            <p:nvPr/>
          </p:nvCxnSpPr>
          <p:spPr>
            <a:xfrm>
              <a:off x="2796775" y="3125887"/>
              <a:ext cx="0" cy="2181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A3C38D-D7B1-4C16-81E8-79168797F3A7}"/>
                </a:ext>
              </a:extLst>
            </p:cNvPr>
            <p:cNvCxnSpPr>
              <a:cxnSpLocks/>
              <a:stCxn id="13" idx="6"/>
              <a:endCxn id="13" idx="2"/>
            </p:cNvCxnSpPr>
            <p:nvPr/>
          </p:nvCxnSpPr>
          <p:spPr>
            <a:xfrm flipH="1">
              <a:off x="1706126" y="4216446"/>
              <a:ext cx="21812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69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two circles that have been split into quarters 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a quarter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each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3DC814-9CA1-481B-872A-6EE13ECD5231}"/>
                  </a:ext>
                </a:extLst>
              </p14:cNvPr>
              <p14:cNvContentPartPr/>
              <p14:nvPr/>
            </p14:nvContentPartPr>
            <p14:xfrm>
              <a:off x="708161" y="3417203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3DC814-9CA1-481B-872A-6EE13ECD52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161" y="330956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5D394-83D7-4E11-B7D2-D6870BAD6B4C}"/>
                  </a:ext>
                </a:extLst>
              </p14:cNvPr>
              <p14:cNvContentPartPr/>
              <p14:nvPr/>
            </p14:nvContentPartPr>
            <p14:xfrm>
              <a:off x="921641" y="3736163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5D394-83D7-4E11-B7D2-D6870BAD6B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641" y="371816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A8D1D9E-7389-4A1D-8EDD-F0B3C67E808F}"/>
              </a:ext>
            </a:extLst>
          </p:cNvPr>
          <p:cNvGrpSpPr/>
          <p:nvPr/>
        </p:nvGrpSpPr>
        <p:grpSpPr>
          <a:xfrm>
            <a:off x="1671161" y="3027683"/>
            <a:ext cx="2563920" cy="2279322"/>
            <a:chOff x="1671161" y="3027683"/>
            <a:chExt cx="2563920" cy="22793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B85BE9-BB7D-40F9-BD8A-C4F716B96522}"/>
                </a:ext>
              </a:extLst>
            </p:cNvPr>
            <p:cNvGrpSpPr/>
            <p:nvPr/>
          </p:nvGrpSpPr>
          <p:grpSpPr>
            <a:xfrm>
              <a:off x="1706126" y="3125887"/>
              <a:ext cx="2181298" cy="2181118"/>
              <a:chOff x="1706126" y="3125887"/>
              <a:chExt cx="2181298" cy="218111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99F150A-767E-44A4-806B-F5F5EA2CCB51}"/>
                  </a:ext>
                </a:extLst>
              </p:cNvPr>
              <p:cNvSpPr/>
              <p:nvPr/>
            </p:nvSpPr>
            <p:spPr>
              <a:xfrm>
                <a:off x="1706126" y="3125887"/>
                <a:ext cx="2181298" cy="21811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0E6ABD4F-5715-4909-89F8-4EBF9911DB33}"/>
                  </a:ext>
                </a:extLst>
              </p:cNvPr>
              <p:cNvCxnSpPr>
                <a:stCxn id="2" idx="0"/>
                <a:endCxn id="2" idx="4"/>
              </p:cNvCxnSpPr>
              <p:nvPr/>
            </p:nvCxnSpPr>
            <p:spPr>
              <a:xfrm>
                <a:off x="2796775" y="3125887"/>
                <a:ext cx="0" cy="2181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FD9222F-33EC-4172-AD8C-A4CD035CFB13}"/>
                  </a:ext>
                </a:extLst>
              </p:cNvPr>
              <p:cNvCxnSpPr>
                <a:cxnSpLocks/>
                <a:stCxn id="2" idx="6"/>
                <a:endCxn id="2" idx="2"/>
              </p:cNvCxnSpPr>
              <p:nvPr/>
            </p:nvCxnSpPr>
            <p:spPr>
              <a:xfrm flipH="1">
                <a:off x="1706126" y="4216446"/>
                <a:ext cx="21812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FA6F81-3395-42D8-B3B9-EAC2A3500831}"/>
                    </a:ext>
                  </a:extLst>
                </p14:cNvPr>
                <p14:cNvContentPartPr/>
                <p14:nvPr/>
              </p14:nvContentPartPr>
              <p14:xfrm>
                <a:off x="2347155" y="3584590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FA6F81-3395-42D8-B3B9-EAC2A35008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1515" y="35485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9446CE-199E-4F61-9021-8EF9A036F5CB}"/>
                    </a:ext>
                  </a:extLst>
                </p14:cNvPr>
                <p14:cNvContentPartPr/>
                <p14:nvPr/>
              </p14:nvContentPartPr>
              <p14:xfrm>
                <a:off x="1997595" y="3164470"/>
                <a:ext cx="771120" cy="95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9446CE-199E-4F61-9021-8EF9A036F5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1595" y="3128830"/>
                  <a:ext cx="84276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7EB11E-CE8A-4730-B5D8-A6198D1A583E}"/>
                    </a:ext>
                  </a:extLst>
                </p14:cNvPr>
                <p14:cNvContentPartPr/>
                <p14:nvPr/>
              </p14:nvContentPartPr>
              <p14:xfrm>
                <a:off x="1735515" y="3233590"/>
                <a:ext cx="1027800" cy="9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7EB11E-CE8A-4730-B5D8-A6198D1A58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9515" y="3197950"/>
                  <a:ext cx="109944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51147A-2E5D-4739-BDF5-AB97050E90C2}"/>
                    </a:ext>
                  </a:extLst>
                </p14:cNvPr>
                <p14:cNvContentPartPr/>
                <p14:nvPr/>
              </p14:nvContentPartPr>
              <p14:xfrm>
                <a:off x="1853595" y="3164830"/>
                <a:ext cx="918360" cy="9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51147A-2E5D-4739-BDF5-AB97050E90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7955" y="3128830"/>
                  <a:ext cx="990000" cy="9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64061D-487A-4CE0-B1EF-8FC4BCD0167A}"/>
                    </a:ext>
                  </a:extLst>
                </p14:cNvPr>
                <p14:cNvContentPartPr/>
                <p14:nvPr/>
              </p14:nvContentPartPr>
              <p14:xfrm>
                <a:off x="1702230" y="3146694"/>
                <a:ext cx="1077840" cy="104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64061D-487A-4CE0-B1EF-8FC4BCD016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6590" y="3110694"/>
                  <a:ext cx="114948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857983-F396-45FE-B761-0FB22455E310}"/>
                    </a:ext>
                  </a:extLst>
                </p14:cNvPr>
                <p14:cNvContentPartPr/>
                <p14:nvPr/>
              </p14:nvContentPartPr>
              <p14:xfrm>
                <a:off x="1749390" y="3352254"/>
                <a:ext cx="971280" cy="771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857983-F396-45FE-B761-0FB22455E3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3750" y="3316254"/>
                  <a:ext cx="104292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1EBBC32-E382-49AC-99BC-E89FEF33D6DD}"/>
                    </a:ext>
                  </a:extLst>
                </p14:cNvPr>
                <p14:cNvContentPartPr/>
                <p14:nvPr/>
              </p14:nvContentPartPr>
              <p14:xfrm>
                <a:off x="1788630" y="3746454"/>
                <a:ext cx="240120" cy="19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1EBBC32-E382-49AC-99BC-E89FEF33D6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2990" y="3710454"/>
                  <a:ext cx="311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CE5D4A-7F3F-4588-B985-317EA2179E68}"/>
                    </a:ext>
                  </a:extLst>
                </p14:cNvPr>
                <p14:cNvContentPartPr/>
                <p14:nvPr/>
              </p14:nvContentPartPr>
              <p14:xfrm>
                <a:off x="1914521" y="331280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CE5D4A-7F3F-4588-B985-317EA2179E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6881" y="320480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3AD613-7CFF-4B65-B2DA-F6B6DDE3645E}"/>
                    </a:ext>
                  </a:extLst>
                </p14:cNvPr>
                <p14:cNvContentPartPr/>
                <p14:nvPr/>
              </p14:nvContentPartPr>
              <p14:xfrm>
                <a:off x="1913441" y="3214883"/>
                <a:ext cx="352440" cy="30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3AD613-7CFF-4B65-B2DA-F6B6DDE3645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5441" y="3106883"/>
                  <a:ext cx="3880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287B36-6F2A-46B2-BF3F-B44D0CDD62BC}"/>
                    </a:ext>
                  </a:extLst>
                </p14:cNvPr>
                <p14:cNvContentPartPr/>
                <p14:nvPr/>
              </p14:nvContentPartPr>
              <p14:xfrm>
                <a:off x="1671161" y="3121283"/>
                <a:ext cx="606960" cy="112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287B36-6F2A-46B2-BF3F-B44D0CDD62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3161" y="3103643"/>
                  <a:ext cx="642600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ED0E42-0732-4324-ACB8-7AB9BC6D39E5}"/>
                    </a:ext>
                  </a:extLst>
                </p14:cNvPr>
                <p14:cNvContentPartPr/>
                <p14:nvPr/>
              </p14:nvContentPartPr>
              <p14:xfrm>
                <a:off x="2668361" y="3027683"/>
                <a:ext cx="146160" cy="7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ED0E42-0732-4324-ACB8-7AB9BC6D39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50361" y="3010043"/>
                  <a:ext cx="181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BAD784-2683-4CC5-A29A-2677433C8CEF}"/>
                    </a:ext>
                  </a:extLst>
                </p14:cNvPr>
                <p14:cNvContentPartPr/>
                <p14:nvPr/>
              </p14:nvContentPartPr>
              <p14:xfrm>
                <a:off x="2820281" y="3526283"/>
                <a:ext cx="28080" cy="43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BAD784-2683-4CC5-A29A-2677433C8C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02641" y="3508283"/>
                  <a:ext cx="637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E305FE-D10A-4F9A-8C01-0EBFA3026480}"/>
                    </a:ext>
                  </a:extLst>
                </p14:cNvPr>
                <p14:cNvContentPartPr/>
                <p14:nvPr/>
              </p14:nvContentPartPr>
              <p14:xfrm>
                <a:off x="4234721" y="3293723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E305FE-D10A-4F9A-8C01-0EBFA30264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16721" y="327572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E4AB04-CB85-4EF7-977C-3C98ED93FED5}"/>
                  </a:ext>
                </a:extLst>
              </p14:cNvPr>
              <p14:cNvContentPartPr/>
              <p14:nvPr/>
            </p14:nvContentPartPr>
            <p14:xfrm>
              <a:off x="5931423" y="353001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E4AB04-CB85-4EF7-977C-3C98ED93FE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3423" y="3512379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E5DD4BE6-C245-4B4C-B3E6-AEAD49943B6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3162548">
            <a:off x="5023684" y="3027683"/>
            <a:ext cx="2647084" cy="25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two squares that have been split into quarters 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a quarter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each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it matter which part you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in? Why?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D92234-953D-4104-B58D-BAA974928533}"/>
              </a:ext>
            </a:extLst>
          </p:cNvPr>
          <p:cNvGrpSpPr/>
          <p:nvPr/>
        </p:nvGrpSpPr>
        <p:grpSpPr>
          <a:xfrm>
            <a:off x="1386586" y="3035808"/>
            <a:ext cx="1758950" cy="1720850"/>
            <a:chOff x="1203706" y="3429000"/>
            <a:chExt cx="1758950" cy="172085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73D7D3-E72C-4282-AA48-07B5FE07CEF2}"/>
                </a:ext>
              </a:extLst>
            </p:cNvPr>
            <p:cNvGrpSpPr/>
            <p:nvPr/>
          </p:nvGrpSpPr>
          <p:grpSpPr>
            <a:xfrm>
              <a:off x="1203706" y="3429000"/>
              <a:ext cx="1758950" cy="1720850"/>
              <a:chOff x="5693410" y="2994958"/>
              <a:chExt cx="1758950" cy="172085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BBEFD8-E2A9-4882-96FA-8B9EDECE71B9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E4E9FC8-6F36-4601-9DB3-7A35D9A714EE}"/>
                  </a:ext>
                </a:extLst>
              </p:cNvPr>
              <p:cNvCxnSpPr>
                <a:cxnSpLocks/>
                <a:stCxn id="17" idx="0"/>
                <a:endCxn id="17" idx="2"/>
              </p:cNvCxnSpPr>
              <p:nvPr/>
            </p:nvCxnSpPr>
            <p:spPr>
              <a:xfrm>
                <a:off x="6572885" y="2994958"/>
                <a:ext cx="0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E2DBE1D-A05D-4418-96C4-3E4DC1098812}"/>
                  </a:ext>
                </a:extLst>
              </p:cNvPr>
              <p:cNvCxnSpPr>
                <a:cxnSpLocks/>
                <a:stCxn id="17" idx="3"/>
                <a:endCxn id="17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96A6A5-1B2A-490E-8423-34A2929B6406}"/>
                </a:ext>
              </a:extLst>
            </p:cNvPr>
            <p:cNvCxnSpPr>
              <a:cxnSpLocks/>
              <a:stCxn id="17" idx="1"/>
              <a:endCxn id="17" idx="3"/>
            </p:cNvCxnSpPr>
            <p:nvPr/>
          </p:nvCxnSpPr>
          <p:spPr>
            <a:xfrm>
              <a:off x="1203706" y="4289425"/>
              <a:ext cx="17589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FA78EF-23CB-48C5-AAE0-C0D396EF6AD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V="1">
              <a:off x="2083181" y="3429002"/>
              <a:ext cx="0" cy="172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F53510-89D1-4768-9A24-9FAA4768E0EE}"/>
              </a:ext>
            </a:extLst>
          </p:cNvPr>
          <p:cNvGrpSpPr/>
          <p:nvPr/>
        </p:nvGrpSpPr>
        <p:grpSpPr>
          <a:xfrm>
            <a:off x="5178298" y="3035808"/>
            <a:ext cx="1758950" cy="1720850"/>
            <a:chOff x="5013706" y="3429000"/>
            <a:chExt cx="1758950" cy="17208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42F182-FACF-446C-899E-7EA24541EF13}"/>
                </a:ext>
              </a:extLst>
            </p:cNvPr>
            <p:cNvGrpSpPr/>
            <p:nvPr/>
          </p:nvGrpSpPr>
          <p:grpSpPr>
            <a:xfrm>
              <a:off x="5013706" y="3429000"/>
              <a:ext cx="1758950" cy="1720850"/>
              <a:chOff x="1203706" y="3429000"/>
              <a:chExt cx="1758950" cy="172085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C486284-9976-451C-9971-57750D1AEE1B}"/>
                  </a:ext>
                </a:extLst>
              </p:cNvPr>
              <p:cNvGrpSpPr/>
              <p:nvPr/>
            </p:nvGrpSpPr>
            <p:grpSpPr>
              <a:xfrm>
                <a:off x="1203706" y="3429000"/>
                <a:ext cx="1758950" cy="1720850"/>
                <a:chOff x="5693410" y="2994958"/>
                <a:chExt cx="1758950" cy="172085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1907D7-FA03-4F22-ABA8-C1A51C3267D0}"/>
                    </a:ext>
                  </a:extLst>
                </p:cNvPr>
                <p:cNvSpPr/>
                <p:nvPr/>
              </p:nvSpPr>
              <p:spPr>
                <a:xfrm>
                  <a:off x="5693410" y="2994958"/>
                  <a:ext cx="1758950" cy="172085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3A8A7CF-5B59-493D-9E9E-05EB470ACDAF}"/>
                    </a:ext>
                  </a:extLst>
                </p:cNvPr>
                <p:cNvCxnSpPr>
                  <a:cxnSpLocks/>
                  <a:stCxn id="32" idx="0"/>
                  <a:endCxn id="32" idx="2"/>
                </p:cNvCxnSpPr>
                <p:nvPr/>
              </p:nvCxnSpPr>
              <p:spPr>
                <a:xfrm>
                  <a:off x="6572885" y="2994958"/>
                  <a:ext cx="0" cy="17208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7676452-D75E-4850-9976-EA6C229F3A20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V="1">
                <a:off x="2083181" y="3429002"/>
                <a:ext cx="0" cy="1720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B8F234-8846-43EC-8DD3-EE7F3DE27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7333" y="3429000"/>
              <a:ext cx="0" cy="172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3A62CE-94D3-4857-919F-D49897583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7317" y="3429000"/>
              <a:ext cx="0" cy="172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9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two squares that have been split into quarters 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a quarter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each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it matter which part you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in? Why?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D92234-953D-4104-B58D-BAA974928533}"/>
              </a:ext>
            </a:extLst>
          </p:cNvPr>
          <p:cNvGrpSpPr/>
          <p:nvPr/>
        </p:nvGrpSpPr>
        <p:grpSpPr>
          <a:xfrm>
            <a:off x="1386586" y="3035808"/>
            <a:ext cx="1758950" cy="1720850"/>
            <a:chOff x="1203706" y="3429000"/>
            <a:chExt cx="1758950" cy="172085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73D7D3-E72C-4282-AA48-07B5FE07CEF2}"/>
                </a:ext>
              </a:extLst>
            </p:cNvPr>
            <p:cNvGrpSpPr/>
            <p:nvPr/>
          </p:nvGrpSpPr>
          <p:grpSpPr>
            <a:xfrm>
              <a:off x="1203706" y="3429000"/>
              <a:ext cx="1758950" cy="1720850"/>
              <a:chOff x="5693410" y="2994958"/>
              <a:chExt cx="1758950" cy="172085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BBEFD8-E2A9-4882-96FA-8B9EDECE71B9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E4E9FC8-6F36-4601-9DB3-7A35D9A714EE}"/>
                  </a:ext>
                </a:extLst>
              </p:cNvPr>
              <p:cNvCxnSpPr>
                <a:cxnSpLocks/>
                <a:stCxn id="17" idx="0"/>
                <a:endCxn id="17" idx="2"/>
              </p:cNvCxnSpPr>
              <p:nvPr/>
            </p:nvCxnSpPr>
            <p:spPr>
              <a:xfrm>
                <a:off x="6572885" y="2994958"/>
                <a:ext cx="0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E2DBE1D-A05D-4418-96C4-3E4DC1098812}"/>
                  </a:ext>
                </a:extLst>
              </p:cNvPr>
              <p:cNvCxnSpPr>
                <a:cxnSpLocks/>
                <a:stCxn id="17" idx="3"/>
                <a:endCxn id="17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96A6A5-1B2A-490E-8423-34A2929B6406}"/>
                </a:ext>
              </a:extLst>
            </p:cNvPr>
            <p:cNvCxnSpPr>
              <a:cxnSpLocks/>
              <a:stCxn id="17" idx="1"/>
              <a:endCxn id="17" idx="3"/>
            </p:cNvCxnSpPr>
            <p:nvPr/>
          </p:nvCxnSpPr>
          <p:spPr>
            <a:xfrm>
              <a:off x="1203706" y="4289425"/>
              <a:ext cx="17589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FA78EF-23CB-48C5-AAE0-C0D396EF6AD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V="1">
              <a:off x="2083181" y="3429002"/>
              <a:ext cx="0" cy="172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F53510-89D1-4768-9A24-9FAA4768E0EE}"/>
              </a:ext>
            </a:extLst>
          </p:cNvPr>
          <p:cNvGrpSpPr/>
          <p:nvPr/>
        </p:nvGrpSpPr>
        <p:grpSpPr>
          <a:xfrm>
            <a:off x="5178298" y="3035808"/>
            <a:ext cx="1758950" cy="1720850"/>
            <a:chOff x="5013706" y="3429000"/>
            <a:chExt cx="1758950" cy="17208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42F182-FACF-446C-899E-7EA24541EF13}"/>
                </a:ext>
              </a:extLst>
            </p:cNvPr>
            <p:cNvGrpSpPr/>
            <p:nvPr/>
          </p:nvGrpSpPr>
          <p:grpSpPr>
            <a:xfrm>
              <a:off x="5013706" y="3429000"/>
              <a:ext cx="1758950" cy="1720850"/>
              <a:chOff x="1203706" y="3429000"/>
              <a:chExt cx="1758950" cy="172085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C486284-9976-451C-9971-57750D1AEE1B}"/>
                  </a:ext>
                </a:extLst>
              </p:cNvPr>
              <p:cNvGrpSpPr/>
              <p:nvPr/>
            </p:nvGrpSpPr>
            <p:grpSpPr>
              <a:xfrm>
                <a:off x="1203706" y="3429000"/>
                <a:ext cx="1758950" cy="1720850"/>
                <a:chOff x="5693410" y="2994958"/>
                <a:chExt cx="1758950" cy="172085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1907D7-FA03-4F22-ABA8-C1A51C3267D0}"/>
                    </a:ext>
                  </a:extLst>
                </p:cNvPr>
                <p:cNvSpPr/>
                <p:nvPr/>
              </p:nvSpPr>
              <p:spPr>
                <a:xfrm>
                  <a:off x="5693410" y="2994958"/>
                  <a:ext cx="1758950" cy="172085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3A8A7CF-5B59-493D-9E9E-05EB470ACDAF}"/>
                    </a:ext>
                  </a:extLst>
                </p:cNvPr>
                <p:cNvCxnSpPr>
                  <a:cxnSpLocks/>
                  <a:stCxn id="32" idx="0"/>
                  <a:endCxn id="32" idx="2"/>
                </p:cNvCxnSpPr>
                <p:nvPr/>
              </p:nvCxnSpPr>
              <p:spPr>
                <a:xfrm>
                  <a:off x="6572885" y="2994958"/>
                  <a:ext cx="0" cy="17208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7676452-D75E-4850-9976-EA6C229F3A20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V="1">
                <a:off x="2083181" y="3429002"/>
                <a:ext cx="0" cy="1720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B8F234-8846-43EC-8DD3-EE7F3DE27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7333" y="3429000"/>
              <a:ext cx="0" cy="172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3A62CE-94D3-4857-919F-D49897583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7317" y="3429000"/>
              <a:ext cx="0" cy="1720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5563571-DBA0-4E3C-ACC3-1360463104F6}"/>
              </a:ext>
            </a:extLst>
          </p:cNvPr>
          <p:cNvSpPr/>
          <p:nvPr/>
        </p:nvSpPr>
        <p:spPr>
          <a:xfrm>
            <a:off x="1386586" y="3035808"/>
            <a:ext cx="879461" cy="8604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0CC53-E97D-41C9-8D7B-92C76F7780D6}"/>
              </a:ext>
            </a:extLst>
          </p:cNvPr>
          <p:cNvSpPr/>
          <p:nvPr/>
        </p:nvSpPr>
        <p:spPr>
          <a:xfrm>
            <a:off x="5621909" y="3035808"/>
            <a:ext cx="435862" cy="17208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9E227-D548-4579-A0B7-150581618D94}"/>
              </a:ext>
            </a:extLst>
          </p:cNvPr>
          <p:cNvSpPr/>
          <p:nvPr/>
        </p:nvSpPr>
        <p:spPr>
          <a:xfrm>
            <a:off x="299018" y="5002204"/>
            <a:ext cx="78662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matter which part you shade in because they are all equal parts.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all quarters.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also does not matter that in the first shape you shade in a square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the second shape it is a rectangle.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48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two rectangles that have been split into quarters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a quarter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each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it matter which part you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in? Why?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35D1C-F272-40E4-A9AC-A5491AC9EB6C}"/>
              </a:ext>
            </a:extLst>
          </p:cNvPr>
          <p:cNvSpPr/>
          <p:nvPr/>
        </p:nvSpPr>
        <p:spPr>
          <a:xfrm>
            <a:off x="438912" y="3639312"/>
            <a:ext cx="4133088" cy="12893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D3BDC8-015A-4636-A6C1-2B69BBB25604}"/>
              </a:ext>
            </a:extLst>
          </p:cNvPr>
          <p:cNvCxnSpPr>
            <a:cxnSpLocks/>
            <a:stCxn id="23" idx="0"/>
            <a:endCxn id="23" idx="2"/>
          </p:cNvCxnSpPr>
          <p:nvPr/>
        </p:nvCxnSpPr>
        <p:spPr>
          <a:xfrm>
            <a:off x="2505456" y="3639312"/>
            <a:ext cx="0" cy="1289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10D863-43E9-4AB8-919D-192CE4041045}"/>
              </a:ext>
            </a:extLst>
          </p:cNvPr>
          <p:cNvCxnSpPr>
            <a:stCxn id="23" idx="1"/>
            <a:endCxn id="23" idx="3"/>
          </p:cNvCxnSpPr>
          <p:nvPr/>
        </p:nvCxnSpPr>
        <p:spPr>
          <a:xfrm>
            <a:off x="438912" y="4283964"/>
            <a:ext cx="4133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70BC71E-F1A5-4F44-91D9-6EBFD70AEF3C}"/>
              </a:ext>
            </a:extLst>
          </p:cNvPr>
          <p:cNvSpPr/>
          <p:nvPr/>
        </p:nvSpPr>
        <p:spPr>
          <a:xfrm rot="5400000">
            <a:off x="4824984" y="3628986"/>
            <a:ext cx="4133088" cy="12893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C0C8A2-CBCD-4465-9D3D-D07B6A42205E}"/>
              </a:ext>
            </a:extLst>
          </p:cNvPr>
          <p:cNvCxnSpPr>
            <a:cxnSpLocks/>
            <a:stCxn id="30" idx="0"/>
          </p:cNvCxnSpPr>
          <p:nvPr/>
        </p:nvCxnSpPr>
        <p:spPr>
          <a:xfrm flipH="1">
            <a:off x="6246876" y="4273638"/>
            <a:ext cx="128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E9BEE3-F38B-41A4-B738-DB9104BB48BB}"/>
              </a:ext>
            </a:extLst>
          </p:cNvPr>
          <p:cNvCxnSpPr>
            <a:cxnSpLocks/>
          </p:cNvCxnSpPr>
          <p:nvPr/>
        </p:nvCxnSpPr>
        <p:spPr>
          <a:xfrm flipH="1">
            <a:off x="6246876" y="5303862"/>
            <a:ext cx="128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F2D215-17FE-42E7-A33B-3ED7127BEFEE}"/>
              </a:ext>
            </a:extLst>
          </p:cNvPr>
          <p:cNvCxnSpPr>
            <a:cxnSpLocks/>
          </p:cNvCxnSpPr>
          <p:nvPr/>
        </p:nvCxnSpPr>
        <p:spPr>
          <a:xfrm flipH="1">
            <a:off x="6246876" y="3235032"/>
            <a:ext cx="128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0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two rectangles that have been split into quarters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a quarter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each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it matter which part you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in? Why?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35D1C-F272-40E4-A9AC-A5491AC9EB6C}"/>
              </a:ext>
            </a:extLst>
          </p:cNvPr>
          <p:cNvSpPr/>
          <p:nvPr/>
        </p:nvSpPr>
        <p:spPr>
          <a:xfrm>
            <a:off x="438912" y="3639312"/>
            <a:ext cx="4133088" cy="12893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D3BDC8-015A-4636-A6C1-2B69BBB25604}"/>
              </a:ext>
            </a:extLst>
          </p:cNvPr>
          <p:cNvCxnSpPr>
            <a:cxnSpLocks/>
            <a:stCxn id="23" idx="0"/>
            <a:endCxn id="23" idx="2"/>
          </p:cNvCxnSpPr>
          <p:nvPr/>
        </p:nvCxnSpPr>
        <p:spPr>
          <a:xfrm>
            <a:off x="2505456" y="3639312"/>
            <a:ext cx="0" cy="1289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10D863-43E9-4AB8-919D-192CE4041045}"/>
              </a:ext>
            </a:extLst>
          </p:cNvPr>
          <p:cNvCxnSpPr>
            <a:stCxn id="23" idx="1"/>
            <a:endCxn id="23" idx="3"/>
          </p:cNvCxnSpPr>
          <p:nvPr/>
        </p:nvCxnSpPr>
        <p:spPr>
          <a:xfrm>
            <a:off x="438912" y="4283964"/>
            <a:ext cx="4133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70BC71E-F1A5-4F44-91D9-6EBFD70AEF3C}"/>
              </a:ext>
            </a:extLst>
          </p:cNvPr>
          <p:cNvSpPr/>
          <p:nvPr/>
        </p:nvSpPr>
        <p:spPr>
          <a:xfrm rot="5400000">
            <a:off x="4824984" y="3628986"/>
            <a:ext cx="4133088" cy="12893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C0C8A2-CBCD-4465-9D3D-D07B6A42205E}"/>
              </a:ext>
            </a:extLst>
          </p:cNvPr>
          <p:cNvCxnSpPr>
            <a:cxnSpLocks/>
            <a:stCxn id="30" idx="0"/>
          </p:cNvCxnSpPr>
          <p:nvPr/>
        </p:nvCxnSpPr>
        <p:spPr>
          <a:xfrm flipH="1">
            <a:off x="6246876" y="4273638"/>
            <a:ext cx="128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E9BEE3-F38B-41A4-B738-DB9104BB48BB}"/>
              </a:ext>
            </a:extLst>
          </p:cNvPr>
          <p:cNvCxnSpPr>
            <a:cxnSpLocks/>
          </p:cNvCxnSpPr>
          <p:nvPr/>
        </p:nvCxnSpPr>
        <p:spPr>
          <a:xfrm flipH="1">
            <a:off x="6246876" y="5303862"/>
            <a:ext cx="128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F2D215-17FE-42E7-A33B-3ED7127BEFEE}"/>
              </a:ext>
            </a:extLst>
          </p:cNvPr>
          <p:cNvCxnSpPr>
            <a:cxnSpLocks/>
          </p:cNvCxnSpPr>
          <p:nvPr/>
        </p:nvCxnSpPr>
        <p:spPr>
          <a:xfrm flipH="1">
            <a:off x="6246876" y="3235032"/>
            <a:ext cx="128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FDA71EC-F569-4912-8EA5-5E7419C2A2B9}"/>
              </a:ext>
            </a:extLst>
          </p:cNvPr>
          <p:cNvSpPr/>
          <p:nvPr/>
        </p:nvSpPr>
        <p:spPr>
          <a:xfrm>
            <a:off x="296926" y="5133073"/>
            <a:ext cx="578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matter which part you shade in because they are all equal parts. They are all quarters.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AB91E-9DE4-4D8B-89D6-B6B73F6F9226}"/>
              </a:ext>
            </a:extLst>
          </p:cNvPr>
          <p:cNvSpPr/>
          <p:nvPr/>
        </p:nvSpPr>
        <p:spPr>
          <a:xfrm>
            <a:off x="2505456" y="4283964"/>
            <a:ext cx="2066531" cy="644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8E666-472C-49BB-9EFF-52409A767FEA}"/>
              </a:ext>
            </a:extLst>
          </p:cNvPr>
          <p:cNvSpPr/>
          <p:nvPr/>
        </p:nvSpPr>
        <p:spPr>
          <a:xfrm>
            <a:off x="6246876" y="4273638"/>
            <a:ext cx="1289281" cy="1030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320040" y="1668018"/>
            <a:ext cx="25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three circles.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in: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F7EDA1-6CFC-4908-8567-6F9C5F9D482E}"/>
              </a:ext>
            </a:extLst>
          </p:cNvPr>
          <p:cNvSpPr/>
          <p:nvPr/>
        </p:nvSpPr>
        <p:spPr>
          <a:xfrm>
            <a:off x="462294" y="3487097"/>
            <a:ext cx="1813950" cy="18253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97F54-CF60-4B7E-8225-6F52F0B73B19}"/>
              </a:ext>
            </a:extLst>
          </p:cNvPr>
          <p:cNvSpPr txBox="1"/>
          <p:nvPr/>
        </p:nvSpPr>
        <p:spPr>
          <a:xfrm>
            <a:off x="320040" y="3001571"/>
            <a:ext cx="22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than a quarter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287C95-4156-415E-99F4-98FDDA37A4C4}"/>
              </a:ext>
            </a:extLst>
          </p:cNvPr>
          <p:cNvSpPr/>
          <p:nvPr/>
        </p:nvSpPr>
        <p:spPr>
          <a:xfrm>
            <a:off x="3665025" y="3487097"/>
            <a:ext cx="1813950" cy="18253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00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C0C6D2-52C8-491E-BA79-72702BB76A0D}"/>
              </a:ext>
            </a:extLst>
          </p:cNvPr>
          <p:cNvSpPr/>
          <p:nvPr/>
        </p:nvSpPr>
        <p:spPr>
          <a:xfrm>
            <a:off x="6867756" y="3487097"/>
            <a:ext cx="1813950" cy="18253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0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88FC7-0961-42D6-BEB5-00779A1BB29A}"/>
              </a:ext>
            </a:extLst>
          </p:cNvPr>
          <p:cNvSpPr txBox="1"/>
          <p:nvPr/>
        </p:nvSpPr>
        <p:spPr>
          <a:xfrm>
            <a:off x="3576576" y="3001571"/>
            <a:ext cx="22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exactly a quarter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2542C-3EC4-45C3-9DCB-B3706B944D4F}"/>
              </a:ext>
            </a:extLst>
          </p:cNvPr>
          <p:cNvSpPr txBox="1"/>
          <p:nvPr/>
        </p:nvSpPr>
        <p:spPr>
          <a:xfrm>
            <a:off x="6391657" y="3001571"/>
            <a:ext cx="238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a quarter?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320040" y="1668018"/>
            <a:ext cx="25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three circles.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shade in: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97F54-CF60-4B7E-8225-6F52F0B73B19}"/>
              </a:ext>
            </a:extLst>
          </p:cNvPr>
          <p:cNvSpPr txBox="1"/>
          <p:nvPr/>
        </p:nvSpPr>
        <p:spPr>
          <a:xfrm>
            <a:off x="351941" y="3017252"/>
            <a:ext cx="22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than a quarter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C0C6D2-52C8-491E-BA79-72702BB76A0D}"/>
              </a:ext>
            </a:extLst>
          </p:cNvPr>
          <p:cNvSpPr/>
          <p:nvPr/>
        </p:nvSpPr>
        <p:spPr>
          <a:xfrm>
            <a:off x="6867756" y="3487097"/>
            <a:ext cx="1813950" cy="18253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0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88FC7-0961-42D6-BEB5-00779A1BB29A}"/>
              </a:ext>
            </a:extLst>
          </p:cNvPr>
          <p:cNvSpPr txBox="1"/>
          <p:nvPr/>
        </p:nvSpPr>
        <p:spPr>
          <a:xfrm>
            <a:off x="3708228" y="3010403"/>
            <a:ext cx="22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exactly a quarter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2542C-3EC4-45C3-9DCB-B3706B944D4F}"/>
              </a:ext>
            </a:extLst>
          </p:cNvPr>
          <p:cNvSpPr txBox="1"/>
          <p:nvPr/>
        </p:nvSpPr>
        <p:spPr>
          <a:xfrm>
            <a:off x="6391657" y="3001571"/>
            <a:ext cx="238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a quarter?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25CF0-8863-465E-8464-CE6D4FE04873}"/>
              </a:ext>
            </a:extLst>
          </p:cNvPr>
          <p:cNvGrpSpPr/>
          <p:nvPr/>
        </p:nvGrpSpPr>
        <p:grpSpPr>
          <a:xfrm>
            <a:off x="3664387" y="3487097"/>
            <a:ext cx="2177356" cy="1891789"/>
            <a:chOff x="1671161" y="3027683"/>
            <a:chExt cx="2563920" cy="22793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36DC22-FABC-4D4A-8B5B-E1CA2630B179}"/>
                </a:ext>
              </a:extLst>
            </p:cNvPr>
            <p:cNvSpPr/>
            <p:nvPr/>
          </p:nvSpPr>
          <p:spPr>
            <a:xfrm>
              <a:off x="1706126" y="3125887"/>
              <a:ext cx="2181298" cy="218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C58FA6-6956-4CCB-9AE5-639752844D1A}"/>
                    </a:ext>
                  </a:extLst>
                </p14:cNvPr>
                <p14:cNvContentPartPr/>
                <p14:nvPr/>
              </p14:nvContentPartPr>
              <p14:xfrm>
                <a:off x="2347155" y="358459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C58FA6-6956-4CCB-9AE5-639752844D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1515" y="35485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A1D527-3F3C-496C-928C-D459665EF4B1}"/>
                    </a:ext>
                  </a:extLst>
                </p14:cNvPr>
                <p14:cNvContentPartPr/>
                <p14:nvPr/>
              </p14:nvContentPartPr>
              <p14:xfrm>
                <a:off x="1997595" y="3164470"/>
                <a:ext cx="771120" cy="95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A1D527-3F3C-496C-928C-D459665EF4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5202" y="3121517"/>
                  <a:ext cx="855481" cy="1039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CFEB5F-6E12-4CD7-BBBB-5A1E9A36F071}"/>
                    </a:ext>
                  </a:extLst>
                </p14:cNvPr>
                <p14:cNvContentPartPr/>
                <p14:nvPr/>
              </p14:nvContentPartPr>
              <p14:xfrm>
                <a:off x="1735515" y="3233590"/>
                <a:ext cx="1027800" cy="9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CFEB5F-6E12-4CD7-BBBB-5A1E9A36F0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3131" y="3190661"/>
                  <a:ext cx="1112143" cy="1025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8D62E3-8A78-46E9-8ADC-EC8C352793EC}"/>
                    </a:ext>
                  </a:extLst>
                </p14:cNvPr>
                <p14:cNvContentPartPr/>
                <p14:nvPr/>
              </p14:nvContentPartPr>
              <p14:xfrm>
                <a:off x="1853595" y="3164830"/>
                <a:ext cx="918360" cy="9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8D62E3-8A78-46E9-8ADC-EC8C352793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11620" y="3121444"/>
                  <a:ext cx="1002734" cy="1008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E56E00-9BB5-4FB1-97CC-2F84516A9D23}"/>
                    </a:ext>
                  </a:extLst>
                </p14:cNvPr>
                <p14:cNvContentPartPr/>
                <p14:nvPr/>
              </p14:nvContentPartPr>
              <p14:xfrm>
                <a:off x="1702230" y="3146694"/>
                <a:ext cx="1077840" cy="1040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E56E00-9BB5-4FB1-97CC-2F84516A9D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0269" y="3103323"/>
                  <a:ext cx="1162185" cy="1126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5FC6E1-33C8-4490-9267-AFE3035AAEC7}"/>
                    </a:ext>
                  </a:extLst>
                </p14:cNvPr>
                <p14:cNvContentPartPr/>
                <p14:nvPr/>
              </p14:nvContentPartPr>
              <p14:xfrm>
                <a:off x="1749390" y="3352254"/>
                <a:ext cx="971280" cy="77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5FC6E1-33C8-4490-9267-AFE3035AAE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7418" y="3308884"/>
                  <a:ext cx="1055647" cy="857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F67364-E917-4ECC-9310-13196BA4A062}"/>
                    </a:ext>
                  </a:extLst>
                </p14:cNvPr>
                <p14:cNvContentPartPr/>
                <p14:nvPr/>
              </p14:nvContentPartPr>
              <p14:xfrm>
                <a:off x="1788630" y="3746454"/>
                <a:ext cx="240120" cy="19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F67364-E917-4ECC-9310-13196BA4A0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6704" y="3703112"/>
                  <a:ext cx="324395" cy="283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7C9A2B-70BA-4C2F-88A3-4DDCA86364B2}"/>
                    </a:ext>
                  </a:extLst>
                </p14:cNvPr>
                <p14:cNvContentPartPr/>
                <p14:nvPr/>
              </p14:nvContentPartPr>
              <p14:xfrm>
                <a:off x="1914521" y="331280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7C9A2B-70BA-4C2F-88A3-4DDCA86364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6881" y="320480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0968FE-66CB-4DB9-8091-8163FB3B323B}"/>
                    </a:ext>
                  </a:extLst>
                </p14:cNvPr>
                <p14:cNvContentPartPr/>
                <p14:nvPr/>
              </p14:nvContentPartPr>
              <p14:xfrm>
                <a:off x="1913441" y="3214883"/>
                <a:ext cx="352440" cy="30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0968FE-66CB-4DB9-8091-8163FB3B32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2261" y="3084799"/>
                  <a:ext cx="394377" cy="569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559B76-B400-4254-B317-BF4B4DC40BFF}"/>
                    </a:ext>
                  </a:extLst>
                </p14:cNvPr>
                <p14:cNvContentPartPr/>
                <p14:nvPr/>
              </p14:nvContentPartPr>
              <p14:xfrm>
                <a:off x="1671161" y="3121283"/>
                <a:ext cx="606960" cy="112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559B76-B400-4254-B317-BF4B4DC40B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9968" y="3100026"/>
                  <a:ext cx="648922" cy="1166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015D71-202A-47E3-8F7F-99CF559137CF}"/>
                    </a:ext>
                  </a:extLst>
                </p14:cNvPr>
                <p14:cNvContentPartPr/>
                <p14:nvPr/>
              </p14:nvContentPartPr>
              <p14:xfrm>
                <a:off x="2668361" y="3027683"/>
                <a:ext cx="146160" cy="7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015D71-202A-47E3-8F7F-99CF559137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47178" y="3006414"/>
                  <a:ext cx="188102" cy="118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D69021-FBDB-4C5F-AE93-44B0959B412E}"/>
                    </a:ext>
                  </a:extLst>
                </p14:cNvPr>
                <p14:cNvContentPartPr/>
                <p14:nvPr/>
              </p14:nvContentPartPr>
              <p14:xfrm>
                <a:off x="2820281" y="3526283"/>
                <a:ext cx="28080" cy="433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D69021-FBDB-4C5F-AE93-44B0959B41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9434" y="3504607"/>
                  <a:ext cx="70200" cy="475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62667F-78C0-4C7E-9B61-4EDCF85B27BE}"/>
                    </a:ext>
                  </a:extLst>
                </p14:cNvPr>
                <p14:cNvContentPartPr/>
                <p14:nvPr/>
              </p14:nvContentPartPr>
              <p14:xfrm>
                <a:off x="4234721" y="3293723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62667F-78C0-4C7E-9B61-4EDCF85B27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16721" y="327572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4A00A4E-77F3-46B5-A263-408DC1D1F31A}"/>
              </a:ext>
            </a:extLst>
          </p:cNvPr>
          <p:cNvCxnSpPr>
            <a:stCxn id="10" idx="0"/>
            <a:endCxn id="10" idx="4"/>
          </p:cNvCxnSpPr>
          <p:nvPr/>
        </p:nvCxnSpPr>
        <p:spPr>
          <a:xfrm>
            <a:off x="7774731" y="3487097"/>
            <a:ext cx="0" cy="182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C19FEC9-5182-4AFE-B618-C2FA435A1AD6}"/>
              </a:ext>
            </a:extLst>
          </p:cNvPr>
          <p:cNvCxnSpPr>
            <a:endCxn id="10" idx="5"/>
          </p:cNvCxnSpPr>
          <p:nvPr/>
        </p:nvCxnSpPr>
        <p:spPr>
          <a:xfrm>
            <a:off x="7781496" y="4366133"/>
            <a:ext cx="634563" cy="679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ECE94DE-6378-4608-8A1A-D11FE5AAC508}"/>
                  </a:ext>
                </a:extLst>
              </p14:cNvPr>
              <p14:cNvContentPartPr/>
              <p14:nvPr/>
            </p14:nvContentPartPr>
            <p14:xfrm>
              <a:off x="7329899" y="3696180"/>
              <a:ext cx="239760" cy="120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ECE94DE-6378-4608-8A1A-D11FE5AAC50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93899" y="3660180"/>
                <a:ext cx="311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481F48C-8C45-4F27-A152-B2C3974C876E}"/>
                  </a:ext>
                </a:extLst>
              </p14:cNvPr>
              <p14:cNvContentPartPr/>
              <p14:nvPr/>
            </p14:nvContentPartPr>
            <p14:xfrm>
              <a:off x="7213259" y="3521580"/>
              <a:ext cx="525600" cy="606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481F48C-8C45-4F27-A152-B2C3974C87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77259" y="3485580"/>
                <a:ext cx="59724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966AB3D-0708-42C4-B714-3794C237FA32}"/>
                  </a:ext>
                </a:extLst>
              </p14:cNvPr>
              <p14:cNvContentPartPr/>
              <p14:nvPr/>
            </p14:nvContentPartPr>
            <p14:xfrm>
              <a:off x="7010939" y="3679620"/>
              <a:ext cx="879840" cy="1123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966AB3D-0708-42C4-B714-3794C237FA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75299" y="3643980"/>
                <a:ext cx="951480" cy="11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B3C37FC-B0E9-4FE9-A37C-669C4C3BC907}"/>
                  </a:ext>
                </a:extLst>
              </p14:cNvPr>
              <p14:cNvContentPartPr/>
              <p14:nvPr/>
            </p14:nvContentPartPr>
            <p14:xfrm>
              <a:off x="6944339" y="4008300"/>
              <a:ext cx="1316520" cy="1180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B3C37FC-B0E9-4FE9-A37C-669C4C3BC9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08339" y="3972300"/>
                <a:ext cx="1388160" cy="12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44ED770-9FF9-4D35-9700-5CA7B698665B}"/>
                  </a:ext>
                </a:extLst>
              </p14:cNvPr>
              <p14:cNvContentPartPr/>
              <p14:nvPr/>
            </p14:nvContentPartPr>
            <p14:xfrm>
              <a:off x="6916979" y="4079940"/>
              <a:ext cx="1419840" cy="1070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44ED770-9FF9-4D35-9700-5CA7B69866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339" y="4044300"/>
                <a:ext cx="149148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0163870-C75A-42FF-A8A8-B8BA0AEA8348}"/>
                  </a:ext>
                </a:extLst>
              </p14:cNvPr>
              <p14:cNvContentPartPr/>
              <p14:nvPr/>
            </p14:nvContentPartPr>
            <p14:xfrm>
              <a:off x="7848299" y="4533180"/>
              <a:ext cx="294480" cy="270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0163870-C75A-42FF-A8A8-B8BA0AEA83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12299" y="4497180"/>
                <a:ext cx="3661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98E5CEF-8D9F-46F5-A594-ABDB1C2A2342}"/>
                  </a:ext>
                </a:extLst>
              </p14:cNvPr>
              <p14:cNvContentPartPr/>
              <p14:nvPr/>
            </p14:nvContentPartPr>
            <p14:xfrm>
              <a:off x="8130539" y="4835940"/>
              <a:ext cx="178560" cy="315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98E5CEF-8D9F-46F5-A594-ABDB1C2A234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94539" y="4800300"/>
                <a:ext cx="2502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C7F5363-7651-4CB4-A643-2A2DDEDCED8E}"/>
                  </a:ext>
                </a:extLst>
              </p14:cNvPr>
              <p14:cNvContentPartPr/>
              <p14:nvPr/>
            </p14:nvContentPartPr>
            <p14:xfrm>
              <a:off x="7632659" y="3555780"/>
              <a:ext cx="89640" cy="11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C7F5363-7651-4CB4-A643-2A2DDEDCED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96659" y="3520140"/>
                <a:ext cx="161280" cy="11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6A492F7-CF66-445C-9105-BE86438A166F}"/>
                  </a:ext>
                </a:extLst>
              </p14:cNvPr>
              <p14:cNvContentPartPr/>
              <p14:nvPr/>
            </p14:nvContentPartPr>
            <p14:xfrm>
              <a:off x="6910139" y="4471260"/>
              <a:ext cx="1459800" cy="8024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6A492F7-CF66-445C-9105-BE86438A166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74139" y="4435260"/>
                <a:ext cx="153144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B2272EA-7D5C-4F1D-A9D1-C5750FCF29E9}"/>
                  </a:ext>
                </a:extLst>
              </p14:cNvPr>
              <p14:cNvContentPartPr/>
              <p14:nvPr/>
            </p14:nvContentPartPr>
            <p14:xfrm>
              <a:off x="6938219" y="4577460"/>
              <a:ext cx="705240" cy="639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B2272EA-7D5C-4F1D-A9D1-C5750FCF29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2579" y="4541460"/>
                <a:ext cx="77688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522AC41-D2EF-4078-8FA5-B1641EFF1717}"/>
                  </a:ext>
                </a:extLst>
              </p14:cNvPr>
              <p14:cNvContentPartPr/>
              <p14:nvPr/>
            </p14:nvContentPartPr>
            <p14:xfrm>
              <a:off x="7350779" y="4510860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522AC41-D2EF-4078-8FA5-B1641EFF17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5139" y="44752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171126F-8A4F-4C14-A604-29225A55D72A}"/>
                  </a:ext>
                </a:extLst>
              </p14:cNvPr>
              <p14:cNvContentPartPr/>
              <p14:nvPr/>
            </p14:nvContentPartPr>
            <p14:xfrm>
              <a:off x="6983579" y="4746300"/>
              <a:ext cx="535320" cy="4708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171126F-8A4F-4C14-A604-29225A55D72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47939" y="4710300"/>
                <a:ext cx="6069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976252D-F1B6-456E-9A3E-DEDB6D7F9764}"/>
                  </a:ext>
                </a:extLst>
              </p14:cNvPr>
              <p14:cNvContentPartPr/>
              <p14:nvPr/>
            </p14:nvContentPartPr>
            <p14:xfrm>
              <a:off x="7696379" y="4434900"/>
              <a:ext cx="319680" cy="2322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976252D-F1B6-456E-9A3E-DEDB6D7F976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60379" y="4399260"/>
                <a:ext cx="3913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198806E-9A55-4BF2-9B2B-F8E5C3414264}"/>
                  </a:ext>
                </a:extLst>
              </p14:cNvPr>
              <p14:cNvContentPartPr/>
              <p14:nvPr/>
            </p14:nvContentPartPr>
            <p14:xfrm>
              <a:off x="7719779" y="3505380"/>
              <a:ext cx="21600" cy="991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198806E-9A55-4BF2-9B2B-F8E5C341426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83779" y="3469380"/>
                <a:ext cx="9324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861933A-19BC-4474-A26B-90C08BF33199}"/>
                  </a:ext>
                </a:extLst>
              </p14:cNvPr>
              <p14:cNvContentPartPr/>
              <p14:nvPr/>
            </p14:nvContentPartPr>
            <p14:xfrm>
              <a:off x="7256459" y="4383420"/>
              <a:ext cx="1104840" cy="855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861933A-19BC-4474-A26B-90C08BF3319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20459" y="4347420"/>
                <a:ext cx="1176480" cy="927360"/>
              </a:xfrm>
              <a:prstGeom prst="rect">
                <a:avLst/>
              </a:prstGeom>
            </p:spPr>
          </p:pic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E108452-4785-48B6-A754-193A70A58BA5}"/>
              </a:ext>
            </a:extLst>
          </p:cNvPr>
          <p:cNvCxnSpPr/>
          <p:nvPr/>
        </p:nvCxnSpPr>
        <p:spPr>
          <a:xfrm>
            <a:off x="7774731" y="4366133"/>
            <a:ext cx="808474" cy="44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EBEF2FF-2A6E-4C94-93C4-0A12C1997647}"/>
                  </a:ext>
                </a:extLst>
              </p14:cNvPr>
              <p14:cNvContentPartPr/>
              <p14:nvPr/>
            </p14:nvContentPartPr>
            <p14:xfrm>
              <a:off x="8085899" y="4709220"/>
              <a:ext cx="452880" cy="111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EBEF2FF-2A6E-4C94-93C4-0A12C199764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9899" y="4673580"/>
                <a:ext cx="5245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4F6D6F9-898C-4BA0-9DB2-28CE713DD960}"/>
                  </a:ext>
                </a:extLst>
              </p14:cNvPr>
              <p14:cNvContentPartPr/>
              <p14:nvPr/>
            </p14:nvContentPartPr>
            <p14:xfrm>
              <a:off x="7732019" y="4429860"/>
              <a:ext cx="572760" cy="262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4F6D6F9-898C-4BA0-9DB2-28CE713DD96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696379" y="4394220"/>
                <a:ext cx="64440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040E4E9-942C-4DB7-9C19-92C5E1308D17}"/>
                  </a:ext>
                </a:extLst>
              </p14:cNvPr>
              <p14:cNvContentPartPr/>
              <p14:nvPr/>
            </p14:nvContentPartPr>
            <p14:xfrm>
              <a:off x="7746059" y="4414020"/>
              <a:ext cx="512280" cy="245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040E4E9-942C-4DB7-9C19-92C5E1308D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10059" y="4378380"/>
                <a:ext cx="583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D051CF0-B8F5-4725-B857-DB8D16875F45}"/>
                  </a:ext>
                </a:extLst>
              </p14:cNvPr>
              <p14:cNvContentPartPr/>
              <p14:nvPr/>
            </p14:nvContentPartPr>
            <p14:xfrm>
              <a:off x="7746059" y="4408620"/>
              <a:ext cx="234720" cy="112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D051CF0-B8F5-4725-B857-DB8D16875F4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10059" y="4372620"/>
                <a:ext cx="3063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FC60EE8-20A4-4BED-8640-FEC65F058558}"/>
                  </a:ext>
                </a:extLst>
              </p14:cNvPr>
              <p14:cNvContentPartPr/>
              <p14:nvPr/>
            </p14:nvContentPartPr>
            <p14:xfrm>
              <a:off x="8024339" y="4601940"/>
              <a:ext cx="484560" cy="4222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FC60EE8-20A4-4BED-8640-FEC65F05855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88339" y="4566300"/>
                <a:ext cx="556200" cy="49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F6214A6-4342-4CD2-89F1-7B2275FA051E}"/>
              </a:ext>
            </a:extLst>
          </p:cNvPr>
          <p:cNvGrpSpPr/>
          <p:nvPr/>
        </p:nvGrpSpPr>
        <p:grpSpPr>
          <a:xfrm rot="2452040">
            <a:off x="462294" y="3487097"/>
            <a:ext cx="1813950" cy="1825388"/>
            <a:chOff x="462295" y="3487096"/>
            <a:chExt cx="1813950" cy="182538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F7EDA1-6CFC-4908-8567-6F9C5F9D482E}"/>
                </a:ext>
              </a:extLst>
            </p:cNvPr>
            <p:cNvSpPr/>
            <p:nvPr/>
          </p:nvSpPr>
          <p:spPr>
            <a:xfrm>
              <a:off x="462295" y="3487096"/>
              <a:ext cx="1813950" cy="18253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0000"/>
                </a:highlight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D1393CF-5BA6-48AE-A06E-2BA63B7C9ACA}"/>
                </a:ext>
              </a:extLst>
            </p:cNvPr>
            <p:cNvCxnSpPr>
              <a:stCxn id="5" idx="0"/>
            </p:cNvCxnSpPr>
            <p:nvPr/>
          </p:nvCxnSpPr>
          <p:spPr>
            <a:xfrm>
              <a:off x="1369270" y="3487096"/>
              <a:ext cx="0" cy="1009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E1AAB0-9CF5-4829-A986-CBCF002C1D5A}"/>
                </a:ext>
              </a:extLst>
            </p:cNvPr>
            <p:cNvCxnSpPr>
              <a:endCxn id="5" idx="1"/>
            </p:cNvCxnSpPr>
            <p:nvPr/>
          </p:nvCxnSpPr>
          <p:spPr>
            <a:xfrm flipH="1" flipV="1">
              <a:off x="727942" y="3754418"/>
              <a:ext cx="641328" cy="756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A96A87-590E-478A-8A76-22298D2F69A3}"/>
                    </a:ext>
                  </a:extLst>
                </p14:cNvPr>
                <p14:cNvContentPartPr/>
                <p14:nvPr/>
              </p14:nvContentPartPr>
              <p14:xfrm>
                <a:off x="1013494" y="3554966"/>
                <a:ext cx="288000" cy="792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A96A87-590E-478A-8A76-22298D2F69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7494" y="3518966"/>
                  <a:ext cx="35964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93860B-1771-4089-9899-1824B7D17A72}"/>
                    </a:ext>
                  </a:extLst>
                </p14:cNvPr>
                <p14:cNvContentPartPr/>
                <p14:nvPr/>
              </p14:nvContentPartPr>
              <p14:xfrm>
                <a:off x="1133014" y="3520766"/>
                <a:ext cx="207720" cy="925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93860B-1771-4089-9899-1824B7D17A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014" y="3512126"/>
                  <a:ext cx="225360" cy="9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249917-5A75-44C1-BC93-32EA8BA25989}"/>
                    </a:ext>
                  </a:extLst>
                </p14:cNvPr>
                <p14:cNvContentPartPr/>
                <p14:nvPr/>
              </p14:nvContentPartPr>
              <p14:xfrm>
                <a:off x="935013" y="3512847"/>
                <a:ext cx="421200" cy="234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249917-5A75-44C1-BC93-32EA8BA259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7373" y="3494847"/>
                  <a:ext cx="456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0DCD55-AA7C-4202-B85C-FB8182D2BD79}"/>
                    </a:ext>
                  </a:extLst>
                </p14:cNvPr>
                <p14:cNvContentPartPr/>
                <p14:nvPr/>
              </p14:nvContentPartPr>
              <p14:xfrm>
                <a:off x="762573" y="3575847"/>
                <a:ext cx="560520" cy="610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0DCD55-AA7C-4202-B85C-FB8182D2BD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4933" y="3557847"/>
                  <a:ext cx="59616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8ACF5FC-CA84-436D-BE84-7A57733393F6}"/>
                    </a:ext>
                  </a:extLst>
                </p14:cNvPr>
                <p14:cNvContentPartPr/>
                <p14:nvPr/>
              </p14:nvContentPartPr>
              <p14:xfrm>
                <a:off x="806133" y="3517526"/>
                <a:ext cx="547200" cy="876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8ACF5FC-CA84-436D-BE84-7A57733393F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8493" y="3499526"/>
                  <a:ext cx="58284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E235FF0-E98D-4BB7-B357-F494587972AA}"/>
                    </a:ext>
                  </a:extLst>
                </p14:cNvPr>
                <p14:cNvContentPartPr/>
                <p14:nvPr/>
              </p14:nvContentPartPr>
              <p14:xfrm>
                <a:off x="744214" y="3740727"/>
                <a:ext cx="496800" cy="512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E235FF0-E98D-4BB7-B357-F494587972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6574" y="3723087"/>
                  <a:ext cx="5324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CA3DB8-7D19-4B33-A8C4-6D0EF246744B}"/>
                    </a:ext>
                  </a:extLst>
                </p14:cNvPr>
                <p14:cNvContentPartPr/>
                <p14:nvPr/>
              </p14:nvContentPartPr>
              <p14:xfrm>
                <a:off x="1286734" y="3746127"/>
                <a:ext cx="68400" cy="719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CA3DB8-7D19-4B33-A8C4-6D0EF24674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68734" y="3728487"/>
                  <a:ext cx="10404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A71552E-BFF8-4CE6-986D-77F8A0A1C6E4}"/>
                    </a:ext>
                  </a:extLst>
                </p14:cNvPr>
                <p14:cNvContentPartPr/>
                <p14:nvPr/>
              </p14:nvContentPartPr>
              <p14:xfrm>
                <a:off x="1243174" y="3509606"/>
                <a:ext cx="103680" cy="36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A71552E-BFF8-4CE6-986D-77F8A0A1C6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25534" y="3491966"/>
                  <a:ext cx="139320" cy="398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16B87D7-C7DC-4CCB-A556-D4CE804DF3B7}"/>
                </a:ext>
              </a:extLst>
            </p:cNvPr>
            <p:cNvGrpSpPr/>
            <p:nvPr/>
          </p:nvGrpSpPr>
          <p:grpSpPr>
            <a:xfrm>
              <a:off x="795334" y="3522567"/>
              <a:ext cx="539280" cy="892800"/>
              <a:chOff x="795333" y="3522567"/>
              <a:chExt cx="539280" cy="89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75E35932-ADA1-4DC7-93EE-043C9B1ACE69}"/>
                      </a:ext>
                    </a:extLst>
                  </p14:cNvPr>
                  <p14:cNvContentPartPr/>
                  <p14:nvPr/>
                </p14:nvContentPartPr>
                <p14:xfrm>
                  <a:off x="795333" y="3522567"/>
                  <a:ext cx="539280" cy="69876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75E35932-ADA1-4DC7-93EE-043C9B1ACE69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77333" y="3504567"/>
                    <a:ext cx="574920" cy="7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962D4A5B-E4EA-4C8C-AD39-9658CACDF331}"/>
                      </a:ext>
                    </a:extLst>
                  </p14:cNvPr>
                  <p14:cNvContentPartPr/>
                  <p14:nvPr/>
                </p14:nvContentPartPr>
                <p14:xfrm>
                  <a:off x="1167933" y="4004607"/>
                  <a:ext cx="18000" cy="10872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962D4A5B-E4EA-4C8C-AD39-9658CACDF331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150293" y="3986607"/>
                    <a:ext cx="5364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A9A65032-BA4D-45C0-A02C-2352E88FD5B4}"/>
                      </a:ext>
                    </a:extLst>
                  </p14:cNvPr>
                  <p14:cNvContentPartPr/>
                  <p14:nvPr/>
                </p14:nvContentPartPr>
                <p14:xfrm>
                  <a:off x="829173" y="3822807"/>
                  <a:ext cx="491040" cy="59256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A9A65032-BA4D-45C0-A02C-2352E88FD5B4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11533" y="3805167"/>
                    <a:ext cx="526680" cy="628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594F9F8-5F87-4D94-B1FA-E857FAC478EF}"/>
                  </a:ext>
                </a:extLst>
              </p14:cNvPr>
              <p14:cNvContentPartPr/>
              <p14:nvPr/>
            </p14:nvContentPartPr>
            <p14:xfrm>
              <a:off x="1566060" y="3767360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594F9F8-5F87-4D94-B1FA-E857FAC478E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48420" y="3749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30925D9-4C55-495D-8E11-4117B08D6518}"/>
                  </a:ext>
                </a:extLst>
              </p14:cNvPr>
              <p14:cNvContentPartPr/>
              <p14:nvPr/>
            </p14:nvContentPartPr>
            <p14:xfrm>
              <a:off x="1311900" y="3589520"/>
              <a:ext cx="48240" cy="2757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30925D9-4C55-495D-8E11-4117B08D651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94260" y="3571880"/>
                <a:ext cx="838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1783B65-BCAD-42FA-B1B5-D7C6DDE81822}"/>
                  </a:ext>
                </a:extLst>
              </p14:cNvPr>
              <p14:cNvContentPartPr/>
              <p14:nvPr/>
            </p14:nvContentPartPr>
            <p14:xfrm>
              <a:off x="1311180" y="3825680"/>
              <a:ext cx="39240" cy="235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1783B65-BCAD-42FA-B1B5-D7C6DDE8182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3540" y="3807680"/>
                <a:ext cx="748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0F3D5CA-00B1-42DE-B363-DAB41B3E25A3}"/>
                  </a:ext>
                </a:extLst>
              </p14:cNvPr>
              <p14:cNvContentPartPr/>
              <p14:nvPr/>
            </p14:nvContentPartPr>
            <p14:xfrm>
              <a:off x="1312980" y="4042400"/>
              <a:ext cx="33120" cy="4176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0F3D5CA-00B1-42DE-B363-DAB41B3E25A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4980" y="4024760"/>
                <a:ext cx="6876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DAB5554-3E67-433F-AB6A-A98CB785EA07}"/>
                  </a:ext>
                </a:extLst>
              </p14:cNvPr>
              <p14:cNvContentPartPr/>
              <p14:nvPr/>
            </p14:nvContentPartPr>
            <p14:xfrm>
              <a:off x="1315860" y="4008560"/>
              <a:ext cx="34920" cy="2498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DAB5554-3E67-433F-AB6A-A98CB785EA0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297860" y="3990920"/>
                <a:ext cx="70560" cy="285480"/>
              </a:xfrm>
              <a:prstGeom prst="rect">
                <a:avLst/>
              </a:prstGeom>
            </p:spPr>
          </p:pic>
        </mc:Fallback>
      </mc:AlternateContent>
      <p:sp>
        <p:nvSpPr>
          <p:cNvPr id="199" name="Rectangle 198">
            <a:extLst>
              <a:ext uri="{FF2B5EF4-FFF2-40B4-BE49-F238E27FC236}">
                <a16:creationId xmlns:a16="http://schemas.microsoft.com/office/drawing/2014/main" id="{6A07E087-BBEC-4104-8BD3-00D84EE75F15}"/>
              </a:ext>
            </a:extLst>
          </p:cNvPr>
          <p:cNvSpPr/>
          <p:nvPr/>
        </p:nvSpPr>
        <p:spPr>
          <a:xfrm>
            <a:off x="387085" y="5581158"/>
            <a:ext cx="639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three possible answers, but there are lots of 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30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some squares and rectangles.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ring around any shape that shows a quarter?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are right?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D9661-3C67-4CE2-8B5C-1013C3E5725A}"/>
              </a:ext>
            </a:extLst>
          </p:cNvPr>
          <p:cNvGrpSpPr/>
          <p:nvPr/>
        </p:nvGrpSpPr>
        <p:grpSpPr>
          <a:xfrm>
            <a:off x="393393" y="3796693"/>
            <a:ext cx="1206577" cy="1232508"/>
            <a:chOff x="1282084" y="3428999"/>
            <a:chExt cx="1206577" cy="13106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A6F88-DCD5-48D4-964D-2C4238CBBD92}"/>
                </a:ext>
              </a:extLst>
            </p:cNvPr>
            <p:cNvGrpSpPr/>
            <p:nvPr/>
          </p:nvGrpSpPr>
          <p:grpSpPr>
            <a:xfrm>
              <a:off x="1282084" y="3429000"/>
              <a:ext cx="1206577" cy="1310698"/>
              <a:chOff x="1282478" y="2994958"/>
              <a:chExt cx="1765522" cy="172085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477BB5-28FF-4E76-B556-32E36B45FD66}"/>
                  </a:ext>
                </a:extLst>
              </p:cNvPr>
              <p:cNvSpPr/>
              <p:nvPr/>
            </p:nvSpPr>
            <p:spPr>
              <a:xfrm>
                <a:off x="128905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43C7C7A-E801-4789-A017-96A000338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86A89AF-433C-4D05-9DB5-BEAE93F769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97D08A3-A668-4975-876D-E8E7CACFF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5884A-7C74-45E6-8876-B94FA92AC809}"/>
                </a:ext>
              </a:extLst>
            </p:cNvPr>
            <p:cNvCxnSpPr>
              <a:cxnSpLocks/>
            </p:cNvCxnSpPr>
            <p:nvPr/>
          </p:nvCxnSpPr>
          <p:spPr>
            <a:xfrm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159D64D-7E73-4588-8F83-E51D698B0EA5}"/>
                </a:ext>
              </a:extLst>
            </p:cNvPr>
            <p:cNvSpPr/>
            <p:nvPr/>
          </p:nvSpPr>
          <p:spPr>
            <a:xfrm rot="10800000">
              <a:off x="1286574" y="3428999"/>
              <a:ext cx="1197593" cy="6553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01DCD-E673-4A7D-BE01-780F9D2B4821}"/>
              </a:ext>
            </a:extLst>
          </p:cNvPr>
          <p:cNvGrpSpPr/>
          <p:nvPr/>
        </p:nvGrpSpPr>
        <p:grpSpPr>
          <a:xfrm rot="5400000">
            <a:off x="7532202" y="3934433"/>
            <a:ext cx="1232508" cy="1195320"/>
            <a:chOff x="1282084" y="3428999"/>
            <a:chExt cx="1206577" cy="13106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4C5AF4-5C21-459A-9487-E84D339CD07A}"/>
                </a:ext>
              </a:extLst>
            </p:cNvPr>
            <p:cNvGrpSpPr/>
            <p:nvPr/>
          </p:nvGrpSpPr>
          <p:grpSpPr>
            <a:xfrm>
              <a:off x="1282084" y="3429000"/>
              <a:ext cx="1206577" cy="1310698"/>
              <a:chOff x="1282478" y="2994958"/>
              <a:chExt cx="1765522" cy="17208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5F9A7C-A0DB-43CC-BBE4-D253E02F918B}"/>
                  </a:ext>
                </a:extLst>
              </p:cNvPr>
              <p:cNvSpPr/>
              <p:nvPr/>
            </p:nvSpPr>
            <p:spPr>
              <a:xfrm>
                <a:off x="128905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AD38E29-3D3F-43A3-88A9-D4E84E210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6ACBEB-BAEB-4D08-A76B-0FF5EADDC5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1E7F7E-8DD8-40B7-AF76-372B68E95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FE0B6E-F0DB-4071-BDCC-A217BBD73E6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838E85F-2E25-4D1F-8DD5-5B7D2F9B26A4}"/>
                </a:ext>
              </a:extLst>
            </p:cNvPr>
            <p:cNvSpPr/>
            <p:nvPr/>
          </p:nvSpPr>
          <p:spPr>
            <a:xfrm rot="10800000">
              <a:off x="1286574" y="3428999"/>
              <a:ext cx="1197593" cy="6553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292DF-4FE7-4626-BAC9-61C4A3582E9A}"/>
              </a:ext>
            </a:extLst>
          </p:cNvPr>
          <p:cNvGrpSpPr/>
          <p:nvPr/>
        </p:nvGrpSpPr>
        <p:grpSpPr>
          <a:xfrm>
            <a:off x="2432304" y="3099581"/>
            <a:ext cx="1179576" cy="2437188"/>
            <a:chOff x="2432304" y="3099581"/>
            <a:chExt cx="1179576" cy="24371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4147BC-1D33-48B9-9A8F-5044EF3F58D6}"/>
                </a:ext>
              </a:extLst>
            </p:cNvPr>
            <p:cNvGrpSpPr/>
            <p:nvPr/>
          </p:nvGrpSpPr>
          <p:grpSpPr>
            <a:xfrm>
              <a:off x="2432304" y="3099581"/>
              <a:ext cx="1179576" cy="1218594"/>
              <a:chOff x="2432304" y="3099581"/>
              <a:chExt cx="1179576" cy="121859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8B8030-545E-4C03-A725-08B3098671B2}"/>
                  </a:ext>
                </a:extLst>
              </p:cNvPr>
              <p:cNvSpPr/>
              <p:nvPr/>
            </p:nvSpPr>
            <p:spPr>
              <a:xfrm>
                <a:off x="2432304" y="3099581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4F15C1B-1149-442D-BFD6-1585B72E1418}"/>
                  </a:ext>
                </a:extLst>
              </p:cNvPr>
              <p:cNvSpPr/>
              <p:nvPr/>
            </p:nvSpPr>
            <p:spPr>
              <a:xfrm>
                <a:off x="2432304" y="3507710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814261-816C-43D3-B016-C374A4040A2F}"/>
                  </a:ext>
                </a:extLst>
              </p:cNvPr>
              <p:cNvSpPr/>
              <p:nvPr/>
            </p:nvSpPr>
            <p:spPr>
              <a:xfrm>
                <a:off x="2432304" y="3915839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440A0A-7807-4350-96F8-81B1CA4B5419}"/>
                </a:ext>
              </a:extLst>
            </p:cNvPr>
            <p:cNvGrpSpPr/>
            <p:nvPr/>
          </p:nvGrpSpPr>
          <p:grpSpPr>
            <a:xfrm>
              <a:off x="2432304" y="4318175"/>
              <a:ext cx="1179576" cy="1218594"/>
              <a:chOff x="2432304" y="3099581"/>
              <a:chExt cx="1179576" cy="1218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AA920-60DA-42A6-B359-6B00C21903BC}"/>
                  </a:ext>
                </a:extLst>
              </p:cNvPr>
              <p:cNvSpPr/>
              <p:nvPr/>
            </p:nvSpPr>
            <p:spPr>
              <a:xfrm>
                <a:off x="2432304" y="3099581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3F511B-01C4-49A7-84D9-D8DED258488B}"/>
                  </a:ext>
                </a:extLst>
              </p:cNvPr>
              <p:cNvSpPr/>
              <p:nvPr/>
            </p:nvSpPr>
            <p:spPr>
              <a:xfrm>
                <a:off x="2432304" y="3507710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D8F60C3-1A69-4179-A2ED-0AD529422636}"/>
                  </a:ext>
                </a:extLst>
              </p:cNvPr>
              <p:cNvSpPr/>
              <p:nvPr/>
            </p:nvSpPr>
            <p:spPr>
              <a:xfrm>
                <a:off x="2432304" y="3915839"/>
                <a:ext cx="1179576" cy="402336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B6AD1FE-D1A0-441B-BD32-517C93FCD4A4}"/>
              </a:ext>
            </a:extLst>
          </p:cNvPr>
          <p:cNvSpPr/>
          <p:nvPr/>
        </p:nvSpPr>
        <p:spPr>
          <a:xfrm>
            <a:off x="4199609" y="3099581"/>
            <a:ext cx="1179576" cy="402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A01518-E2A9-41BB-85AF-14230C08E7B5}"/>
              </a:ext>
            </a:extLst>
          </p:cNvPr>
          <p:cNvSpPr/>
          <p:nvPr/>
        </p:nvSpPr>
        <p:spPr>
          <a:xfrm>
            <a:off x="4199609" y="3505597"/>
            <a:ext cx="1179576" cy="799419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F253B9-BB92-4ED0-8E29-2975E4CD5DD4}"/>
              </a:ext>
            </a:extLst>
          </p:cNvPr>
          <p:cNvSpPr/>
          <p:nvPr/>
        </p:nvSpPr>
        <p:spPr>
          <a:xfrm>
            <a:off x="4199609" y="4305016"/>
            <a:ext cx="1179576" cy="799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DACA0-52F1-4B00-82FF-0960D8B8509C}"/>
              </a:ext>
            </a:extLst>
          </p:cNvPr>
          <p:cNvSpPr/>
          <p:nvPr/>
        </p:nvSpPr>
        <p:spPr>
          <a:xfrm>
            <a:off x="4197027" y="5104435"/>
            <a:ext cx="1179576" cy="799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D03494-6F03-4F08-A8B5-F858E5354777}"/>
              </a:ext>
            </a:extLst>
          </p:cNvPr>
          <p:cNvGrpSpPr/>
          <p:nvPr/>
        </p:nvGrpSpPr>
        <p:grpSpPr>
          <a:xfrm>
            <a:off x="5961750" y="3915839"/>
            <a:ext cx="1208005" cy="1232507"/>
            <a:chOff x="1203706" y="3429000"/>
            <a:chExt cx="1758950" cy="17208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CBF3E3-DA6A-46BA-96A4-13D08A81EBA9}"/>
                </a:ext>
              </a:extLst>
            </p:cNvPr>
            <p:cNvGrpSpPr/>
            <p:nvPr/>
          </p:nvGrpSpPr>
          <p:grpSpPr>
            <a:xfrm>
              <a:off x="1203706" y="3429000"/>
              <a:ext cx="1758950" cy="1720850"/>
              <a:chOff x="5693410" y="2994958"/>
              <a:chExt cx="1758950" cy="172085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8FECEE-DDE1-4923-BDFC-B383DF653EFA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BD5D432-EB2C-40FF-B041-EE4705633188}"/>
                  </a:ext>
                </a:extLst>
              </p:cNvPr>
              <p:cNvCxnSpPr>
                <a:cxnSpLocks/>
                <a:stCxn id="42" idx="3"/>
                <a:endCxn id="42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DCC6A7-E15A-4A8D-BDEA-58F4AFCC380B}"/>
                </a:ext>
              </a:extLst>
            </p:cNvPr>
            <p:cNvCxnSpPr>
              <a:cxnSpLocks/>
              <a:stCxn id="42" idx="1"/>
              <a:endCxn id="42" idx="3"/>
            </p:cNvCxnSpPr>
            <p:nvPr/>
          </p:nvCxnSpPr>
          <p:spPr>
            <a:xfrm>
              <a:off x="1203706" y="4289425"/>
              <a:ext cx="17589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CF2074-D20B-4CED-AC34-F59B690BA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7178" y="3429000"/>
              <a:ext cx="0" cy="1720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06A72B6-3E1C-4D3F-87D2-5E624CE4A493}"/>
              </a:ext>
            </a:extLst>
          </p:cNvPr>
          <p:cNvSpPr/>
          <p:nvPr/>
        </p:nvSpPr>
        <p:spPr>
          <a:xfrm>
            <a:off x="6245713" y="3915839"/>
            <a:ext cx="924038" cy="61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4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901821" y="1384779"/>
            <a:ext cx="628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some squares and rectangles.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ring around any shape that shows a quarter?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are right?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D9661-3C67-4CE2-8B5C-1013C3E5725A}"/>
              </a:ext>
            </a:extLst>
          </p:cNvPr>
          <p:cNvGrpSpPr/>
          <p:nvPr/>
        </p:nvGrpSpPr>
        <p:grpSpPr>
          <a:xfrm>
            <a:off x="393393" y="3796693"/>
            <a:ext cx="1206577" cy="1232508"/>
            <a:chOff x="1282084" y="3428999"/>
            <a:chExt cx="1206577" cy="13106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A6F88-DCD5-48D4-964D-2C4238CBBD92}"/>
                </a:ext>
              </a:extLst>
            </p:cNvPr>
            <p:cNvGrpSpPr/>
            <p:nvPr/>
          </p:nvGrpSpPr>
          <p:grpSpPr>
            <a:xfrm>
              <a:off x="1282084" y="3429000"/>
              <a:ext cx="1206577" cy="1310698"/>
              <a:chOff x="1282478" y="2994958"/>
              <a:chExt cx="1765522" cy="172085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477BB5-28FF-4E76-B556-32E36B45FD66}"/>
                  </a:ext>
                </a:extLst>
              </p:cNvPr>
              <p:cNvSpPr/>
              <p:nvPr/>
            </p:nvSpPr>
            <p:spPr>
              <a:xfrm>
                <a:off x="128905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43C7C7A-E801-4789-A017-96A000338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86A89AF-433C-4D05-9DB5-BEAE93F769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97D08A3-A668-4975-876D-E8E7CACFF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5884A-7C74-45E6-8876-B94FA92AC809}"/>
                </a:ext>
              </a:extLst>
            </p:cNvPr>
            <p:cNvCxnSpPr>
              <a:cxnSpLocks/>
            </p:cNvCxnSpPr>
            <p:nvPr/>
          </p:nvCxnSpPr>
          <p:spPr>
            <a:xfrm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159D64D-7E73-4588-8F83-E51D698B0EA5}"/>
                </a:ext>
              </a:extLst>
            </p:cNvPr>
            <p:cNvSpPr/>
            <p:nvPr/>
          </p:nvSpPr>
          <p:spPr>
            <a:xfrm rot="10800000">
              <a:off x="1286574" y="3428999"/>
              <a:ext cx="1197593" cy="6553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01DCD-E673-4A7D-BE01-780F9D2B4821}"/>
              </a:ext>
            </a:extLst>
          </p:cNvPr>
          <p:cNvGrpSpPr/>
          <p:nvPr/>
        </p:nvGrpSpPr>
        <p:grpSpPr>
          <a:xfrm rot="5400000">
            <a:off x="7572576" y="3934433"/>
            <a:ext cx="1232508" cy="1195320"/>
            <a:chOff x="1282084" y="3428999"/>
            <a:chExt cx="1206577" cy="13106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4C5AF4-5C21-459A-9487-E84D339CD07A}"/>
                </a:ext>
              </a:extLst>
            </p:cNvPr>
            <p:cNvGrpSpPr/>
            <p:nvPr/>
          </p:nvGrpSpPr>
          <p:grpSpPr>
            <a:xfrm>
              <a:off x="1282084" y="3429000"/>
              <a:ext cx="1206577" cy="1310698"/>
              <a:chOff x="1282478" y="2994958"/>
              <a:chExt cx="1765522" cy="17208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5F9A7C-A0DB-43CC-BBE4-D253E02F918B}"/>
                  </a:ext>
                </a:extLst>
              </p:cNvPr>
              <p:cNvSpPr/>
              <p:nvPr/>
            </p:nvSpPr>
            <p:spPr>
              <a:xfrm>
                <a:off x="128905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AD38E29-3D3F-43A3-88A9-D4E84E210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6ACBEB-BAEB-4D08-A76B-0FF5EADDC5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2478" y="2994958"/>
                <a:ext cx="1765522" cy="17208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1E7F7E-8DD8-40B7-AF76-372B68E95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FE0B6E-F0DB-4071-BDCC-A217BBD73E6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084" y="3429000"/>
              <a:ext cx="1206577" cy="1310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838E85F-2E25-4D1F-8DD5-5B7D2F9B26A4}"/>
                </a:ext>
              </a:extLst>
            </p:cNvPr>
            <p:cNvSpPr/>
            <p:nvPr/>
          </p:nvSpPr>
          <p:spPr>
            <a:xfrm rot="10800000">
              <a:off x="1286574" y="3428999"/>
              <a:ext cx="1197593" cy="6553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292DF-4FE7-4626-BAC9-61C4A3582E9A}"/>
              </a:ext>
            </a:extLst>
          </p:cNvPr>
          <p:cNvGrpSpPr/>
          <p:nvPr/>
        </p:nvGrpSpPr>
        <p:grpSpPr>
          <a:xfrm>
            <a:off x="2432304" y="3528621"/>
            <a:ext cx="1179576" cy="2437188"/>
            <a:chOff x="2432304" y="3099581"/>
            <a:chExt cx="1179576" cy="24371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4147BC-1D33-48B9-9A8F-5044EF3F58D6}"/>
                </a:ext>
              </a:extLst>
            </p:cNvPr>
            <p:cNvGrpSpPr/>
            <p:nvPr/>
          </p:nvGrpSpPr>
          <p:grpSpPr>
            <a:xfrm>
              <a:off x="2432304" y="3099581"/>
              <a:ext cx="1179576" cy="1218594"/>
              <a:chOff x="2432304" y="3099581"/>
              <a:chExt cx="1179576" cy="121859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8B8030-545E-4C03-A725-08B3098671B2}"/>
                  </a:ext>
                </a:extLst>
              </p:cNvPr>
              <p:cNvSpPr/>
              <p:nvPr/>
            </p:nvSpPr>
            <p:spPr>
              <a:xfrm>
                <a:off x="2432304" y="3099581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4F15C1B-1149-442D-BFD6-1585B72E1418}"/>
                  </a:ext>
                </a:extLst>
              </p:cNvPr>
              <p:cNvSpPr/>
              <p:nvPr/>
            </p:nvSpPr>
            <p:spPr>
              <a:xfrm>
                <a:off x="2432304" y="3507710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814261-816C-43D3-B016-C374A4040A2F}"/>
                  </a:ext>
                </a:extLst>
              </p:cNvPr>
              <p:cNvSpPr/>
              <p:nvPr/>
            </p:nvSpPr>
            <p:spPr>
              <a:xfrm>
                <a:off x="2432304" y="3915839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440A0A-7807-4350-96F8-81B1CA4B5419}"/>
                </a:ext>
              </a:extLst>
            </p:cNvPr>
            <p:cNvGrpSpPr/>
            <p:nvPr/>
          </p:nvGrpSpPr>
          <p:grpSpPr>
            <a:xfrm>
              <a:off x="2432304" y="4318175"/>
              <a:ext cx="1179576" cy="1218594"/>
              <a:chOff x="2432304" y="3099581"/>
              <a:chExt cx="1179576" cy="1218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AA920-60DA-42A6-B359-6B00C21903BC}"/>
                  </a:ext>
                </a:extLst>
              </p:cNvPr>
              <p:cNvSpPr/>
              <p:nvPr/>
            </p:nvSpPr>
            <p:spPr>
              <a:xfrm>
                <a:off x="2432304" y="3099581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3F511B-01C4-49A7-84D9-D8DED258488B}"/>
                  </a:ext>
                </a:extLst>
              </p:cNvPr>
              <p:cNvSpPr/>
              <p:nvPr/>
            </p:nvSpPr>
            <p:spPr>
              <a:xfrm>
                <a:off x="2432304" y="3507710"/>
                <a:ext cx="1179576" cy="402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D8F60C3-1A69-4179-A2ED-0AD529422636}"/>
                  </a:ext>
                </a:extLst>
              </p:cNvPr>
              <p:cNvSpPr/>
              <p:nvPr/>
            </p:nvSpPr>
            <p:spPr>
              <a:xfrm>
                <a:off x="2432304" y="3915839"/>
                <a:ext cx="1179576" cy="402336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B6AD1FE-D1A0-441B-BD32-517C93FCD4A4}"/>
              </a:ext>
            </a:extLst>
          </p:cNvPr>
          <p:cNvSpPr/>
          <p:nvPr/>
        </p:nvSpPr>
        <p:spPr>
          <a:xfrm>
            <a:off x="4197027" y="3151235"/>
            <a:ext cx="1179576" cy="402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A01518-E2A9-41BB-85AF-14230C08E7B5}"/>
              </a:ext>
            </a:extLst>
          </p:cNvPr>
          <p:cNvSpPr/>
          <p:nvPr/>
        </p:nvSpPr>
        <p:spPr>
          <a:xfrm>
            <a:off x="4199609" y="3505597"/>
            <a:ext cx="1179576" cy="799419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F253B9-BB92-4ED0-8E29-2975E4CD5DD4}"/>
              </a:ext>
            </a:extLst>
          </p:cNvPr>
          <p:cNvSpPr/>
          <p:nvPr/>
        </p:nvSpPr>
        <p:spPr>
          <a:xfrm>
            <a:off x="4200746" y="4307618"/>
            <a:ext cx="1179576" cy="799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DACA0-52F1-4B00-82FF-0960D8B8509C}"/>
              </a:ext>
            </a:extLst>
          </p:cNvPr>
          <p:cNvSpPr/>
          <p:nvPr/>
        </p:nvSpPr>
        <p:spPr>
          <a:xfrm>
            <a:off x="4197027" y="5104435"/>
            <a:ext cx="1179576" cy="799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D03494-6F03-4F08-A8B5-F858E5354777}"/>
              </a:ext>
            </a:extLst>
          </p:cNvPr>
          <p:cNvGrpSpPr/>
          <p:nvPr/>
        </p:nvGrpSpPr>
        <p:grpSpPr>
          <a:xfrm>
            <a:off x="5961750" y="3915839"/>
            <a:ext cx="1208005" cy="1232507"/>
            <a:chOff x="1203706" y="3429000"/>
            <a:chExt cx="1758950" cy="17208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CBF3E3-DA6A-46BA-96A4-13D08A81EBA9}"/>
                </a:ext>
              </a:extLst>
            </p:cNvPr>
            <p:cNvGrpSpPr/>
            <p:nvPr/>
          </p:nvGrpSpPr>
          <p:grpSpPr>
            <a:xfrm>
              <a:off x="1203706" y="3429000"/>
              <a:ext cx="1758950" cy="1720850"/>
              <a:chOff x="5693410" y="2994958"/>
              <a:chExt cx="1758950" cy="172085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8FECEE-DDE1-4923-BDFC-B383DF653EFA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BD5D432-EB2C-40FF-B041-EE4705633188}"/>
                  </a:ext>
                </a:extLst>
              </p:cNvPr>
              <p:cNvCxnSpPr>
                <a:cxnSpLocks/>
                <a:stCxn id="42" idx="3"/>
                <a:endCxn id="42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DCC6A7-E15A-4A8D-BDEA-58F4AFCC380B}"/>
                </a:ext>
              </a:extLst>
            </p:cNvPr>
            <p:cNvCxnSpPr>
              <a:cxnSpLocks/>
              <a:stCxn id="42" idx="1"/>
              <a:endCxn id="42" idx="3"/>
            </p:cNvCxnSpPr>
            <p:nvPr/>
          </p:nvCxnSpPr>
          <p:spPr>
            <a:xfrm>
              <a:off x="1203706" y="4289425"/>
              <a:ext cx="17589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CF2074-D20B-4CED-AC34-F59B690BA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7178" y="3429000"/>
              <a:ext cx="0" cy="1720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06A72B6-3E1C-4D3F-87D2-5E624CE4A493}"/>
              </a:ext>
            </a:extLst>
          </p:cNvPr>
          <p:cNvSpPr/>
          <p:nvPr/>
        </p:nvSpPr>
        <p:spPr>
          <a:xfrm>
            <a:off x="6245713" y="3915839"/>
            <a:ext cx="924038" cy="61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AAB414-CE2C-4128-BB09-49D3E5F2AA7D}"/>
              </a:ext>
            </a:extLst>
          </p:cNvPr>
          <p:cNvSpPr/>
          <p:nvPr/>
        </p:nvSpPr>
        <p:spPr>
          <a:xfrm>
            <a:off x="74995" y="3415939"/>
            <a:ext cx="1914903" cy="199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8A8A6A0-5D64-4198-BCDE-8207D376C0FD}"/>
              </a:ext>
            </a:extLst>
          </p:cNvPr>
          <p:cNvSpPr/>
          <p:nvPr/>
        </p:nvSpPr>
        <p:spPr>
          <a:xfrm>
            <a:off x="7295493" y="3603699"/>
            <a:ext cx="1786673" cy="1856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09F9B-1BF9-42B4-8F93-7FC5D782FEEE}"/>
              </a:ext>
            </a:extLst>
          </p:cNvPr>
          <p:cNvSpPr/>
          <p:nvPr/>
        </p:nvSpPr>
        <p:spPr>
          <a:xfrm>
            <a:off x="50991" y="5444885"/>
            <a:ext cx="1851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This is 1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part out of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equal parts.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C35DC9-40F7-4DC9-B30E-E5F6FAA5185F}"/>
              </a:ext>
            </a:extLst>
          </p:cNvPr>
          <p:cNvSpPr/>
          <p:nvPr/>
        </p:nvSpPr>
        <p:spPr>
          <a:xfrm>
            <a:off x="6427266" y="5504144"/>
            <a:ext cx="2487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This is the same as the first shape. It has just been turned.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BB65D-6862-4EC9-902A-294F098B0282}"/>
              </a:ext>
            </a:extLst>
          </p:cNvPr>
          <p:cNvSpPr/>
          <p:nvPr/>
        </p:nvSpPr>
        <p:spPr>
          <a:xfrm>
            <a:off x="2307794" y="2782669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6 equal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parts, not 4.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A6E0E-DEC2-44E0-8AF8-BF3312F90ACF}"/>
              </a:ext>
            </a:extLst>
          </p:cNvPr>
          <p:cNvSpPr/>
          <p:nvPr/>
        </p:nvSpPr>
        <p:spPr>
          <a:xfrm>
            <a:off x="5392098" y="2684382"/>
            <a:ext cx="1903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These have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parts, but they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equal.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84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some shapes.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ring around any shape that shows a quarter?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are right?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79B166-4D9D-4DE3-BCDC-32C14A05EB45}"/>
              </a:ext>
            </a:extLst>
          </p:cNvPr>
          <p:cNvGrpSpPr/>
          <p:nvPr/>
        </p:nvGrpSpPr>
        <p:grpSpPr>
          <a:xfrm>
            <a:off x="452492" y="3429090"/>
            <a:ext cx="2181298" cy="2181118"/>
            <a:chOff x="452492" y="3429090"/>
            <a:chExt cx="2181298" cy="218111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C20A482-2DF2-4DFB-BB97-A31149901C2A}"/>
                </a:ext>
              </a:extLst>
            </p:cNvPr>
            <p:cNvGrpSpPr/>
            <p:nvPr/>
          </p:nvGrpSpPr>
          <p:grpSpPr>
            <a:xfrm rot="5400000">
              <a:off x="452582" y="3429000"/>
              <a:ext cx="2181118" cy="2181298"/>
              <a:chOff x="452582" y="3429000"/>
              <a:chExt cx="2181118" cy="2181298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30665F5-DEF5-48C0-85B2-1E9015494331}"/>
                  </a:ext>
                </a:extLst>
              </p:cNvPr>
              <p:cNvGrpSpPr/>
              <p:nvPr/>
            </p:nvGrpSpPr>
            <p:grpSpPr>
              <a:xfrm rot="5400000">
                <a:off x="452492" y="3429090"/>
                <a:ext cx="2181298" cy="2181118"/>
                <a:chOff x="1706126" y="3125887"/>
                <a:chExt cx="2181298" cy="2181118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C9A9785-6245-4681-BB61-E8CF62E6D346}"/>
                    </a:ext>
                  </a:extLst>
                </p:cNvPr>
                <p:cNvSpPr/>
                <p:nvPr/>
              </p:nvSpPr>
              <p:spPr>
                <a:xfrm>
                  <a:off x="1706126" y="3125887"/>
                  <a:ext cx="2181298" cy="2181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9C1737F-32E0-4D78-9600-896F28F45918}"/>
                    </a:ext>
                  </a:extLst>
                </p:cNvPr>
                <p:cNvCxnSpPr>
                  <a:stCxn id="45" idx="0"/>
                  <a:endCxn id="45" idx="4"/>
                </p:cNvCxnSpPr>
                <p:nvPr/>
              </p:nvCxnSpPr>
              <p:spPr>
                <a:xfrm>
                  <a:off x="2796775" y="3125887"/>
                  <a:ext cx="0" cy="21811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145EF56-D19C-44E1-B67D-3E444083F219}"/>
                    </a:ext>
                  </a:extLst>
                </p:cNvPr>
                <p:cNvCxnSpPr>
                  <a:cxnSpLocks/>
                  <a:stCxn id="45" idx="6"/>
                  <a:endCxn id="45" idx="2"/>
                </p:cNvCxnSpPr>
                <p:nvPr/>
              </p:nvCxnSpPr>
              <p:spPr>
                <a:xfrm flipH="1">
                  <a:off x="1706126" y="4216446"/>
                  <a:ext cx="218129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6AE8AEE-37D4-40F9-8687-C1E01CD004B0}"/>
                      </a:ext>
                    </a:extLst>
                  </p14:cNvPr>
                  <p14:cNvContentPartPr/>
                  <p14:nvPr/>
                </p14:nvContentPartPr>
                <p14:xfrm>
                  <a:off x="1041681" y="3940683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6AE8AEE-37D4-40F9-8687-C1E01CD004B0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05681" y="390504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53F4364C-4C65-4F4E-B890-A025234C96B8}"/>
                      </a:ext>
                    </a:extLst>
                  </p14:cNvPr>
                  <p14:cNvContentPartPr/>
                  <p14:nvPr/>
                </p14:nvContentPartPr>
                <p14:xfrm>
                  <a:off x="694461" y="3516405"/>
                  <a:ext cx="694440" cy="9158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53F4364C-4C65-4F4E-B890-A025234C96B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58821" y="3480765"/>
                    <a:ext cx="766080" cy="9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08CD0764-4914-446E-B57A-605D94436BD3}"/>
                      </a:ext>
                    </a:extLst>
                  </p14:cNvPr>
                  <p14:cNvContentPartPr/>
                  <p14:nvPr/>
                </p14:nvContentPartPr>
                <p14:xfrm>
                  <a:off x="1290441" y="3749883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08CD0764-4914-446E-B57A-605D94436BD3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54441" y="371388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F560BCF-7403-4C10-AFA4-A3C5C26DD9E1}"/>
                      </a:ext>
                    </a:extLst>
                  </p14:cNvPr>
                  <p14:cNvContentPartPr/>
                  <p14:nvPr/>
                </p14:nvContentPartPr>
                <p14:xfrm>
                  <a:off x="590601" y="3476643"/>
                  <a:ext cx="906480" cy="7412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F560BCF-7403-4C10-AFA4-A3C5C26DD9E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54961" y="3440643"/>
                    <a:ext cx="978120" cy="81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BF17D85-1D37-4BBF-B3FE-2074F681B8CF}"/>
                      </a:ext>
                    </a:extLst>
                  </p14:cNvPr>
                  <p14:cNvContentPartPr/>
                  <p14:nvPr/>
                </p14:nvContentPartPr>
                <p14:xfrm>
                  <a:off x="543801" y="3689403"/>
                  <a:ext cx="893160" cy="774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BF17D85-1D37-4BBF-B3FE-2074F681B8C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07801" y="3653403"/>
                    <a:ext cx="964800" cy="84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5718C34-56B1-4E89-8F5A-0903F79EC723}"/>
                      </a:ext>
                    </a:extLst>
                  </p14:cNvPr>
                  <p14:cNvContentPartPr/>
                  <p14:nvPr/>
                </p14:nvContentPartPr>
                <p14:xfrm>
                  <a:off x="474681" y="4095483"/>
                  <a:ext cx="1035360" cy="390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5718C34-56B1-4E89-8F5A-0903F79EC72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39041" y="4059843"/>
                    <a:ext cx="1107000" cy="462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DACC3F-2ADE-4655-8528-E554337BD16C}"/>
                    </a:ext>
                  </a:extLst>
                </p14:cNvPr>
                <p14:cNvContentPartPr/>
                <p14:nvPr/>
              </p14:nvContentPartPr>
              <p14:xfrm>
                <a:off x="1596441" y="3813603"/>
                <a:ext cx="1020240" cy="68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DACC3F-2ADE-4655-8528-E554337BD1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0441" y="3777603"/>
                  <a:ext cx="109188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76A4EB-B6B3-418F-B949-2888DFA38F5C}"/>
                    </a:ext>
                  </a:extLst>
                </p14:cNvPr>
                <p14:cNvContentPartPr/>
                <p14:nvPr/>
              </p14:nvContentPartPr>
              <p14:xfrm>
                <a:off x="1660521" y="4403283"/>
                <a:ext cx="861120" cy="8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76A4EB-B6B3-418F-B949-2888DFA38F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24881" y="4367643"/>
                  <a:ext cx="932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0C6DCB-165C-421A-834A-5D32EB646E54}"/>
                    </a:ext>
                  </a:extLst>
                </p14:cNvPr>
                <p14:cNvContentPartPr/>
                <p14:nvPr/>
              </p14:nvContentPartPr>
              <p14:xfrm>
                <a:off x="1582761" y="3721083"/>
                <a:ext cx="50400" cy="497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0C6DCB-165C-421A-834A-5D32EB646E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46761" y="3685083"/>
                  <a:ext cx="122040" cy="5688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ED69979-A7ED-43BA-97E3-A7B7BB7C35E6}"/>
                </a:ext>
              </a:extLst>
            </p:cNvPr>
            <p:cNvCxnSpPr>
              <a:stCxn id="45" idx="4"/>
            </p:cNvCxnSpPr>
            <p:nvPr/>
          </p:nvCxnSpPr>
          <p:spPr>
            <a:xfrm flipH="1">
              <a:off x="1543140" y="3429090"/>
              <a:ext cx="1" cy="1090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DDC1F46-D4E5-412C-8EF0-0D2A37AFAC12}"/>
                </a:ext>
              </a:extLst>
            </p:cNvPr>
            <p:cNvCxnSpPr/>
            <p:nvPr/>
          </p:nvCxnSpPr>
          <p:spPr>
            <a:xfrm>
              <a:off x="1543140" y="4519649"/>
              <a:ext cx="1090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6562D2A-81B8-4192-A995-2593A5133DBC}"/>
              </a:ext>
            </a:extLst>
          </p:cNvPr>
          <p:cNvGrpSpPr/>
          <p:nvPr/>
        </p:nvGrpSpPr>
        <p:grpSpPr>
          <a:xfrm>
            <a:off x="5711424" y="3810981"/>
            <a:ext cx="1474169" cy="1443157"/>
            <a:chOff x="5863256" y="3543458"/>
            <a:chExt cx="1474169" cy="144315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CAE5E53-5E02-474B-BEDB-73AC854B65FA}"/>
                </a:ext>
              </a:extLst>
            </p:cNvPr>
            <p:cNvGrpSpPr/>
            <p:nvPr/>
          </p:nvGrpSpPr>
          <p:grpSpPr>
            <a:xfrm>
              <a:off x="5863256" y="3543458"/>
              <a:ext cx="1474169" cy="699840"/>
              <a:chOff x="5863256" y="3520309"/>
              <a:chExt cx="1474169" cy="699840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EC7E6011-9157-4639-BC9F-238B96F30788}"/>
                  </a:ext>
                </a:extLst>
              </p:cNvPr>
              <p:cNvSpPr/>
              <p:nvPr/>
            </p:nvSpPr>
            <p:spPr>
              <a:xfrm>
                <a:off x="6613525" y="3520309"/>
                <a:ext cx="723900" cy="699840"/>
              </a:xfrm>
              <a:prstGeom prst="rtTriangl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80BF09DD-6619-4366-B5DD-E8F241E657B7}"/>
                  </a:ext>
                </a:extLst>
              </p:cNvPr>
              <p:cNvSpPr/>
              <p:nvPr/>
            </p:nvSpPr>
            <p:spPr>
              <a:xfrm flipH="1">
                <a:off x="5863256" y="3527345"/>
                <a:ext cx="723900" cy="690897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42D5AA1-CEAC-4B9A-93FC-94443AC22146}"/>
                </a:ext>
              </a:extLst>
            </p:cNvPr>
            <p:cNvGrpSpPr/>
            <p:nvPr/>
          </p:nvGrpSpPr>
          <p:grpSpPr>
            <a:xfrm flipV="1">
              <a:off x="5863256" y="4266949"/>
              <a:ext cx="1474169" cy="719666"/>
              <a:chOff x="5863256" y="3520309"/>
              <a:chExt cx="1474169" cy="699840"/>
            </a:xfrm>
          </p:grpSpPr>
          <p:sp>
            <p:nvSpPr>
              <p:cNvPr id="77" name="Right Triangle 76">
                <a:extLst>
                  <a:ext uri="{FF2B5EF4-FFF2-40B4-BE49-F238E27FC236}">
                    <a16:creationId xmlns:a16="http://schemas.microsoft.com/office/drawing/2014/main" id="{34C34A57-A78B-4EF1-B574-468715F7235F}"/>
                  </a:ext>
                </a:extLst>
              </p:cNvPr>
              <p:cNvSpPr/>
              <p:nvPr/>
            </p:nvSpPr>
            <p:spPr>
              <a:xfrm>
                <a:off x="6613525" y="3520309"/>
                <a:ext cx="723900" cy="699840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ight Triangle 77">
                <a:extLst>
                  <a:ext uri="{FF2B5EF4-FFF2-40B4-BE49-F238E27FC236}">
                    <a16:creationId xmlns:a16="http://schemas.microsoft.com/office/drawing/2014/main" id="{42DD8EF6-B3DD-49CD-99BA-41C5B4D7E353}"/>
                  </a:ext>
                </a:extLst>
              </p:cNvPr>
              <p:cNvSpPr/>
              <p:nvPr/>
            </p:nvSpPr>
            <p:spPr>
              <a:xfrm flipH="1">
                <a:off x="5863256" y="3527345"/>
                <a:ext cx="723900" cy="690897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9F47282-53DC-4939-9CC5-9F4D5589E7C5}"/>
              </a:ext>
            </a:extLst>
          </p:cNvPr>
          <p:cNvGrpSpPr/>
          <p:nvPr/>
        </p:nvGrpSpPr>
        <p:grpSpPr>
          <a:xfrm>
            <a:off x="2891625" y="3376649"/>
            <a:ext cx="2524125" cy="2286000"/>
            <a:chOff x="2891625" y="3376649"/>
            <a:chExt cx="2524125" cy="2286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765B963-F4AF-4B93-B940-9B73B3C9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91625" y="3376649"/>
              <a:ext cx="2524125" cy="2286000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4B32B29-02AB-4300-89A4-A1DD19891BD8}"/>
                </a:ext>
              </a:extLst>
            </p:cNvPr>
            <p:cNvSpPr/>
            <p:nvPr/>
          </p:nvSpPr>
          <p:spPr>
            <a:xfrm>
              <a:off x="4089400" y="3734489"/>
              <a:ext cx="317500" cy="52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639BFB-AF85-47B2-98FC-D213340AD39A}"/>
                </a:ext>
              </a:extLst>
            </p:cNvPr>
            <p:cNvCxnSpPr/>
            <p:nvPr/>
          </p:nvCxnSpPr>
          <p:spPr>
            <a:xfrm>
              <a:off x="3163824" y="3786840"/>
              <a:ext cx="1947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A831DC8-3FFE-4ED6-8B4A-B59CE5928251}"/>
                </a:ext>
              </a:extLst>
            </p:cNvPr>
            <p:cNvCxnSpPr/>
            <p:nvPr/>
          </p:nvCxnSpPr>
          <p:spPr>
            <a:xfrm flipH="1">
              <a:off x="4137660" y="3786840"/>
              <a:ext cx="973836" cy="1598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9BE9822-D2FB-47E5-A98D-D4A8E4343783}"/>
                </a:ext>
              </a:extLst>
            </p:cNvPr>
            <p:cNvCxnSpPr/>
            <p:nvPr/>
          </p:nvCxnSpPr>
          <p:spPr>
            <a:xfrm>
              <a:off x="3163824" y="3786206"/>
              <a:ext cx="973836" cy="15996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327D70F-1423-4F82-A495-B8BD05F7B8B2}"/>
                </a:ext>
              </a:extLst>
            </p:cNvPr>
            <p:cNvCxnSpPr>
              <a:cxnSpLocks/>
            </p:cNvCxnSpPr>
            <p:nvPr/>
          </p:nvCxnSpPr>
          <p:spPr>
            <a:xfrm>
              <a:off x="3666395" y="4600680"/>
              <a:ext cx="9425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E546E5-1080-4FA9-9DEE-E41F5D8A2880}"/>
                </a:ext>
              </a:extLst>
            </p:cNvPr>
            <p:cNvCxnSpPr>
              <a:cxnSpLocks/>
            </p:cNvCxnSpPr>
            <p:nvPr/>
          </p:nvCxnSpPr>
          <p:spPr>
            <a:xfrm>
              <a:off x="4164029" y="3810981"/>
              <a:ext cx="471198" cy="789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D43339B-5867-4DDC-A787-32E7D20E6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1391" y="3786206"/>
              <a:ext cx="502638" cy="814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FB992ED-A6D0-43FB-95EB-92F6C4A91687}"/>
              </a:ext>
            </a:extLst>
          </p:cNvPr>
          <p:cNvGrpSpPr/>
          <p:nvPr/>
        </p:nvGrpSpPr>
        <p:grpSpPr>
          <a:xfrm>
            <a:off x="7726600" y="2981994"/>
            <a:ext cx="1295480" cy="2518793"/>
            <a:chOff x="7726600" y="2867023"/>
            <a:chExt cx="1295480" cy="1590850"/>
          </a:xfrm>
        </p:grpSpPr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85ABBDC2-2B87-4ACA-BCBC-B6A04FF60816}"/>
                </a:ext>
              </a:extLst>
            </p:cNvPr>
            <p:cNvSpPr/>
            <p:nvPr/>
          </p:nvSpPr>
          <p:spPr>
            <a:xfrm>
              <a:off x="8369873" y="2972612"/>
              <a:ext cx="643270" cy="553825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31A30BF5-9D9A-484B-A45E-B81B0BBE6336}"/>
                </a:ext>
              </a:extLst>
            </p:cNvPr>
            <p:cNvSpPr/>
            <p:nvPr/>
          </p:nvSpPr>
          <p:spPr>
            <a:xfrm flipH="1">
              <a:off x="7726603" y="2972611"/>
              <a:ext cx="643270" cy="553825"/>
            </a:xfrm>
            <a:prstGeom prst="rtTriangl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F07C978-517A-48B0-94B5-4E6D9AAA96CD}"/>
                </a:ext>
              </a:extLst>
            </p:cNvPr>
            <p:cNvSpPr/>
            <p:nvPr/>
          </p:nvSpPr>
          <p:spPr>
            <a:xfrm>
              <a:off x="8284148" y="2867023"/>
              <a:ext cx="152400" cy="105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ight Triangle 99">
              <a:extLst>
                <a:ext uri="{FF2B5EF4-FFF2-40B4-BE49-F238E27FC236}">
                  <a16:creationId xmlns:a16="http://schemas.microsoft.com/office/drawing/2014/main" id="{0F12233A-17A1-4B68-A23B-403414DB86ED}"/>
                </a:ext>
              </a:extLst>
            </p:cNvPr>
            <p:cNvSpPr/>
            <p:nvPr/>
          </p:nvSpPr>
          <p:spPr>
            <a:xfrm rot="10800000">
              <a:off x="7726600" y="3543456"/>
              <a:ext cx="643272" cy="914417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ight Triangle 100">
              <a:extLst>
                <a:ext uri="{FF2B5EF4-FFF2-40B4-BE49-F238E27FC236}">
                  <a16:creationId xmlns:a16="http://schemas.microsoft.com/office/drawing/2014/main" id="{E4E93313-8947-4C67-9BB3-574BE2208E93}"/>
                </a:ext>
              </a:extLst>
            </p:cNvPr>
            <p:cNvSpPr/>
            <p:nvPr/>
          </p:nvSpPr>
          <p:spPr>
            <a:xfrm rot="10800000" flipH="1">
              <a:off x="8380930" y="3543453"/>
              <a:ext cx="641150" cy="914415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5242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800" y="1772861"/>
            <a:ext cx="625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some shapes.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ring around any shape that shows a quarter?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are right?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79B166-4D9D-4DE3-BCDC-32C14A05EB45}"/>
              </a:ext>
            </a:extLst>
          </p:cNvPr>
          <p:cNvGrpSpPr/>
          <p:nvPr/>
        </p:nvGrpSpPr>
        <p:grpSpPr>
          <a:xfrm>
            <a:off x="452492" y="3429090"/>
            <a:ext cx="2181298" cy="2181118"/>
            <a:chOff x="452492" y="3429090"/>
            <a:chExt cx="2181298" cy="218111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C20A482-2DF2-4DFB-BB97-A31149901C2A}"/>
                </a:ext>
              </a:extLst>
            </p:cNvPr>
            <p:cNvGrpSpPr/>
            <p:nvPr/>
          </p:nvGrpSpPr>
          <p:grpSpPr>
            <a:xfrm rot="5400000">
              <a:off x="452582" y="3429000"/>
              <a:ext cx="2181118" cy="2181298"/>
              <a:chOff x="452582" y="3429000"/>
              <a:chExt cx="2181118" cy="2181298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30665F5-DEF5-48C0-85B2-1E9015494331}"/>
                  </a:ext>
                </a:extLst>
              </p:cNvPr>
              <p:cNvGrpSpPr/>
              <p:nvPr/>
            </p:nvGrpSpPr>
            <p:grpSpPr>
              <a:xfrm rot="5400000">
                <a:off x="452492" y="3429090"/>
                <a:ext cx="2181298" cy="2181118"/>
                <a:chOff x="1706126" y="3125887"/>
                <a:chExt cx="2181298" cy="2181118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C9A9785-6245-4681-BB61-E8CF62E6D346}"/>
                    </a:ext>
                  </a:extLst>
                </p:cNvPr>
                <p:cNvSpPr/>
                <p:nvPr/>
              </p:nvSpPr>
              <p:spPr>
                <a:xfrm>
                  <a:off x="1706126" y="3125887"/>
                  <a:ext cx="2181298" cy="2181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9C1737F-32E0-4D78-9600-896F28F45918}"/>
                    </a:ext>
                  </a:extLst>
                </p:cNvPr>
                <p:cNvCxnSpPr>
                  <a:stCxn id="45" idx="0"/>
                  <a:endCxn id="45" idx="4"/>
                </p:cNvCxnSpPr>
                <p:nvPr/>
              </p:nvCxnSpPr>
              <p:spPr>
                <a:xfrm>
                  <a:off x="2796775" y="3125887"/>
                  <a:ext cx="0" cy="21811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145EF56-D19C-44E1-B67D-3E444083F219}"/>
                    </a:ext>
                  </a:extLst>
                </p:cNvPr>
                <p:cNvCxnSpPr>
                  <a:cxnSpLocks/>
                  <a:stCxn id="45" idx="6"/>
                  <a:endCxn id="45" idx="2"/>
                </p:cNvCxnSpPr>
                <p:nvPr/>
              </p:nvCxnSpPr>
              <p:spPr>
                <a:xfrm flipH="1">
                  <a:off x="1706126" y="4216446"/>
                  <a:ext cx="218129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6AE8AEE-37D4-40F9-8687-C1E01CD004B0}"/>
                      </a:ext>
                    </a:extLst>
                  </p14:cNvPr>
                  <p14:cNvContentPartPr/>
                  <p14:nvPr/>
                </p14:nvContentPartPr>
                <p14:xfrm>
                  <a:off x="1041681" y="3940683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6AE8AEE-37D4-40F9-8687-C1E01CD004B0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05681" y="390504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53F4364C-4C65-4F4E-B890-A025234C96B8}"/>
                      </a:ext>
                    </a:extLst>
                  </p14:cNvPr>
                  <p14:cNvContentPartPr/>
                  <p14:nvPr/>
                </p14:nvContentPartPr>
                <p14:xfrm>
                  <a:off x="694461" y="3516405"/>
                  <a:ext cx="694440" cy="9158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53F4364C-4C65-4F4E-B890-A025234C96B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58821" y="3480765"/>
                    <a:ext cx="766080" cy="9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08CD0764-4914-446E-B57A-605D94436BD3}"/>
                      </a:ext>
                    </a:extLst>
                  </p14:cNvPr>
                  <p14:cNvContentPartPr/>
                  <p14:nvPr/>
                </p14:nvContentPartPr>
                <p14:xfrm>
                  <a:off x="1290441" y="3749883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08CD0764-4914-446E-B57A-605D94436BD3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54441" y="371388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F560BCF-7403-4C10-AFA4-A3C5C26DD9E1}"/>
                      </a:ext>
                    </a:extLst>
                  </p14:cNvPr>
                  <p14:cNvContentPartPr/>
                  <p14:nvPr/>
                </p14:nvContentPartPr>
                <p14:xfrm>
                  <a:off x="590601" y="3476643"/>
                  <a:ext cx="906480" cy="7412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F560BCF-7403-4C10-AFA4-A3C5C26DD9E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54961" y="3440643"/>
                    <a:ext cx="978120" cy="81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BF17D85-1D37-4BBF-B3FE-2074F681B8CF}"/>
                      </a:ext>
                    </a:extLst>
                  </p14:cNvPr>
                  <p14:cNvContentPartPr/>
                  <p14:nvPr/>
                </p14:nvContentPartPr>
                <p14:xfrm>
                  <a:off x="543801" y="3689403"/>
                  <a:ext cx="893160" cy="774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BF17D85-1D37-4BBF-B3FE-2074F681B8C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07801" y="3653403"/>
                    <a:ext cx="964800" cy="84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5718C34-56B1-4E89-8F5A-0903F79EC723}"/>
                      </a:ext>
                    </a:extLst>
                  </p14:cNvPr>
                  <p14:cNvContentPartPr/>
                  <p14:nvPr/>
                </p14:nvContentPartPr>
                <p14:xfrm>
                  <a:off x="474681" y="4095483"/>
                  <a:ext cx="1035360" cy="390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5718C34-56B1-4E89-8F5A-0903F79EC72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39041" y="4059843"/>
                    <a:ext cx="1107000" cy="462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DACC3F-2ADE-4655-8528-E554337BD16C}"/>
                    </a:ext>
                  </a:extLst>
                </p14:cNvPr>
                <p14:cNvContentPartPr/>
                <p14:nvPr/>
              </p14:nvContentPartPr>
              <p14:xfrm>
                <a:off x="1596441" y="3813603"/>
                <a:ext cx="1020240" cy="68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DACC3F-2ADE-4655-8528-E554337BD1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0441" y="3777603"/>
                  <a:ext cx="109188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76A4EB-B6B3-418F-B949-2888DFA38F5C}"/>
                    </a:ext>
                  </a:extLst>
                </p14:cNvPr>
                <p14:cNvContentPartPr/>
                <p14:nvPr/>
              </p14:nvContentPartPr>
              <p14:xfrm>
                <a:off x="1660521" y="4403283"/>
                <a:ext cx="861120" cy="8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76A4EB-B6B3-418F-B949-2888DFA38F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24881" y="4367643"/>
                  <a:ext cx="932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0C6DCB-165C-421A-834A-5D32EB646E54}"/>
                    </a:ext>
                  </a:extLst>
                </p14:cNvPr>
                <p14:cNvContentPartPr/>
                <p14:nvPr/>
              </p14:nvContentPartPr>
              <p14:xfrm>
                <a:off x="1582761" y="3721083"/>
                <a:ext cx="50400" cy="497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0C6DCB-165C-421A-834A-5D32EB646E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46761" y="3685083"/>
                  <a:ext cx="122040" cy="5688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ED69979-A7ED-43BA-97E3-A7B7BB7C35E6}"/>
                </a:ext>
              </a:extLst>
            </p:cNvPr>
            <p:cNvCxnSpPr>
              <a:stCxn id="45" idx="4"/>
            </p:cNvCxnSpPr>
            <p:nvPr/>
          </p:nvCxnSpPr>
          <p:spPr>
            <a:xfrm flipH="1">
              <a:off x="1543140" y="3429090"/>
              <a:ext cx="1" cy="1090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DDC1F46-D4E5-412C-8EF0-0D2A37AFAC12}"/>
                </a:ext>
              </a:extLst>
            </p:cNvPr>
            <p:cNvCxnSpPr/>
            <p:nvPr/>
          </p:nvCxnSpPr>
          <p:spPr>
            <a:xfrm>
              <a:off x="1543140" y="4519649"/>
              <a:ext cx="1090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6562D2A-81B8-4192-A995-2593A5133DBC}"/>
              </a:ext>
            </a:extLst>
          </p:cNvPr>
          <p:cNvGrpSpPr/>
          <p:nvPr/>
        </p:nvGrpSpPr>
        <p:grpSpPr>
          <a:xfrm>
            <a:off x="5711424" y="3810981"/>
            <a:ext cx="1474169" cy="1443157"/>
            <a:chOff x="5863256" y="3543458"/>
            <a:chExt cx="1474169" cy="144315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CAE5E53-5E02-474B-BEDB-73AC854B65FA}"/>
                </a:ext>
              </a:extLst>
            </p:cNvPr>
            <p:cNvGrpSpPr/>
            <p:nvPr/>
          </p:nvGrpSpPr>
          <p:grpSpPr>
            <a:xfrm>
              <a:off x="5863256" y="3543458"/>
              <a:ext cx="1474169" cy="699840"/>
              <a:chOff x="5863256" y="3520309"/>
              <a:chExt cx="1474169" cy="699840"/>
            </a:xfrm>
          </p:grpSpPr>
          <p:sp>
            <p:nvSpPr>
              <p:cNvPr id="71" name="Right Triangle 70">
                <a:extLst>
                  <a:ext uri="{FF2B5EF4-FFF2-40B4-BE49-F238E27FC236}">
                    <a16:creationId xmlns:a16="http://schemas.microsoft.com/office/drawing/2014/main" id="{EC7E6011-9157-4639-BC9F-238B96F30788}"/>
                  </a:ext>
                </a:extLst>
              </p:cNvPr>
              <p:cNvSpPr/>
              <p:nvPr/>
            </p:nvSpPr>
            <p:spPr>
              <a:xfrm>
                <a:off x="6613525" y="3520309"/>
                <a:ext cx="723900" cy="699840"/>
              </a:xfrm>
              <a:prstGeom prst="rtTriangl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80BF09DD-6619-4366-B5DD-E8F241E657B7}"/>
                  </a:ext>
                </a:extLst>
              </p:cNvPr>
              <p:cNvSpPr/>
              <p:nvPr/>
            </p:nvSpPr>
            <p:spPr>
              <a:xfrm flipH="1">
                <a:off x="5863256" y="3527345"/>
                <a:ext cx="723900" cy="690897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42D5AA1-CEAC-4B9A-93FC-94443AC22146}"/>
                </a:ext>
              </a:extLst>
            </p:cNvPr>
            <p:cNvGrpSpPr/>
            <p:nvPr/>
          </p:nvGrpSpPr>
          <p:grpSpPr>
            <a:xfrm flipV="1">
              <a:off x="5863256" y="4266949"/>
              <a:ext cx="1474169" cy="719666"/>
              <a:chOff x="5863256" y="3520309"/>
              <a:chExt cx="1474169" cy="699840"/>
            </a:xfrm>
          </p:grpSpPr>
          <p:sp>
            <p:nvSpPr>
              <p:cNvPr id="77" name="Right Triangle 76">
                <a:extLst>
                  <a:ext uri="{FF2B5EF4-FFF2-40B4-BE49-F238E27FC236}">
                    <a16:creationId xmlns:a16="http://schemas.microsoft.com/office/drawing/2014/main" id="{34C34A57-A78B-4EF1-B574-468715F7235F}"/>
                  </a:ext>
                </a:extLst>
              </p:cNvPr>
              <p:cNvSpPr/>
              <p:nvPr/>
            </p:nvSpPr>
            <p:spPr>
              <a:xfrm>
                <a:off x="6613525" y="3520309"/>
                <a:ext cx="723900" cy="699840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ight Triangle 77">
                <a:extLst>
                  <a:ext uri="{FF2B5EF4-FFF2-40B4-BE49-F238E27FC236}">
                    <a16:creationId xmlns:a16="http://schemas.microsoft.com/office/drawing/2014/main" id="{42DD8EF6-B3DD-49CD-99BA-41C5B4D7E353}"/>
                  </a:ext>
                </a:extLst>
              </p:cNvPr>
              <p:cNvSpPr/>
              <p:nvPr/>
            </p:nvSpPr>
            <p:spPr>
              <a:xfrm flipH="1">
                <a:off x="5863256" y="3527345"/>
                <a:ext cx="723900" cy="690897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9F47282-53DC-4939-9CC5-9F4D5589E7C5}"/>
              </a:ext>
            </a:extLst>
          </p:cNvPr>
          <p:cNvGrpSpPr/>
          <p:nvPr/>
        </p:nvGrpSpPr>
        <p:grpSpPr>
          <a:xfrm>
            <a:off x="2921440" y="3403291"/>
            <a:ext cx="2524125" cy="2286000"/>
            <a:chOff x="2891625" y="3376649"/>
            <a:chExt cx="2524125" cy="2286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765B963-F4AF-4B93-B940-9B73B3C9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91625" y="3376649"/>
              <a:ext cx="2524125" cy="2286000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4B32B29-02AB-4300-89A4-A1DD19891BD8}"/>
                </a:ext>
              </a:extLst>
            </p:cNvPr>
            <p:cNvSpPr/>
            <p:nvPr/>
          </p:nvSpPr>
          <p:spPr>
            <a:xfrm>
              <a:off x="4089400" y="3734489"/>
              <a:ext cx="317500" cy="52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639BFB-AF85-47B2-98FC-D213340AD39A}"/>
                </a:ext>
              </a:extLst>
            </p:cNvPr>
            <p:cNvCxnSpPr/>
            <p:nvPr/>
          </p:nvCxnSpPr>
          <p:spPr>
            <a:xfrm>
              <a:off x="3163824" y="3786840"/>
              <a:ext cx="1947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A831DC8-3FFE-4ED6-8B4A-B59CE5928251}"/>
                </a:ext>
              </a:extLst>
            </p:cNvPr>
            <p:cNvCxnSpPr/>
            <p:nvPr/>
          </p:nvCxnSpPr>
          <p:spPr>
            <a:xfrm flipH="1">
              <a:off x="4137660" y="3786840"/>
              <a:ext cx="973836" cy="1598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9BE9822-D2FB-47E5-A98D-D4A8E4343783}"/>
                </a:ext>
              </a:extLst>
            </p:cNvPr>
            <p:cNvCxnSpPr/>
            <p:nvPr/>
          </p:nvCxnSpPr>
          <p:spPr>
            <a:xfrm>
              <a:off x="3163824" y="3786206"/>
              <a:ext cx="973836" cy="15996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327D70F-1423-4F82-A495-B8BD05F7B8B2}"/>
                </a:ext>
              </a:extLst>
            </p:cNvPr>
            <p:cNvCxnSpPr>
              <a:cxnSpLocks/>
            </p:cNvCxnSpPr>
            <p:nvPr/>
          </p:nvCxnSpPr>
          <p:spPr>
            <a:xfrm>
              <a:off x="3666395" y="4600680"/>
              <a:ext cx="9425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E546E5-1080-4FA9-9DEE-E41F5D8A2880}"/>
                </a:ext>
              </a:extLst>
            </p:cNvPr>
            <p:cNvCxnSpPr>
              <a:cxnSpLocks/>
            </p:cNvCxnSpPr>
            <p:nvPr/>
          </p:nvCxnSpPr>
          <p:spPr>
            <a:xfrm>
              <a:off x="4164029" y="3810981"/>
              <a:ext cx="471198" cy="789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D43339B-5867-4DDC-A787-32E7D20E6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1391" y="3786206"/>
              <a:ext cx="502638" cy="814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FB992ED-A6D0-43FB-95EB-92F6C4A91687}"/>
              </a:ext>
            </a:extLst>
          </p:cNvPr>
          <p:cNvGrpSpPr/>
          <p:nvPr/>
        </p:nvGrpSpPr>
        <p:grpSpPr>
          <a:xfrm>
            <a:off x="7726600" y="2981994"/>
            <a:ext cx="1295480" cy="2518793"/>
            <a:chOff x="7726600" y="2867023"/>
            <a:chExt cx="1295480" cy="1590850"/>
          </a:xfrm>
        </p:grpSpPr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85ABBDC2-2B87-4ACA-BCBC-B6A04FF60816}"/>
                </a:ext>
              </a:extLst>
            </p:cNvPr>
            <p:cNvSpPr/>
            <p:nvPr/>
          </p:nvSpPr>
          <p:spPr>
            <a:xfrm>
              <a:off x="8369873" y="2972612"/>
              <a:ext cx="643270" cy="553825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31A30BF5-9D9A-484B-A45E-B81B0BBE6336}"/>
                </a:ext>
              </a:extLst>
            </p:cNvPr>
            <p:cNvSpPr/>
            <p:nvPr/>
          </p:nvSpPr>
          <p:spPr>
            <a:xfrm flipH="1">
              <a:off x="7726603" y="2972611"/>
              <a:ext cx="643270" cy="553825"/>
            </a:xfrm>
            <a:prstGeom prst="rtTriangl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F07C978-517A-48B0-94B5-4E6D9AAA96CD}"/>
                </a:ext>
              </a:extLst>
            </p:cNvPr>
            <p:cNvSpPr/>
            <p:nvPr/>
          </p:nvSpPr>
          <p:spPr>
            <a:xfrm>
              <a:off x="8284148" y="2867023"/>
              <a:ext cx="152400" cy="105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ight Triangle 99">
              <a:extLst>
                <a:ext uri="{FF2B5EF4-FFF2-40B4-BE49-F238E27FC236}">
                  <a16:creationId xmlns:a16="http://schemas.microsoft.com/office/drawing/2014/main" id="{0F12233A-17A1-4B68-A23B-403414DB86ED}"/>
                </a:ext>
              </a:extLst>
            </p:cNvPr>
            <p:cNvSpPr/>
            <p:nvPr/>
          </p:nvSpPr>
          <p:spPr>
            <a:xfrm rot="10800000">
              <a:off x="7726600" y="3543456"/>
              <a:ext cx="643272" cy="914417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ight Triangle 100">
              <a:extLst>
                <a:ext uri="{FF2B5EF4-FFF2-40B4-BE49-F238E27FC236}">
                  <a16:creationId xmlns:a16="http://schemas.microsoft.com/office/drawing/2014/main" id="{E4E93313-8947-4C67-9BB3-574BE2208E93}"/>
                </a:ext>
              </a:extLst>
            </p:cNvPr>
            <p:cNvSpPr/>
            <p:nvPr/>
          </p:nvSpPr>
          <p:spPr>
            <a:xfrm rot="10800000" flipH="1">
              <a:off x="8380930" y="3543453"/>
              <a:ext cx="641150" cy="914415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BE5D3655-B77E-48C9-A396-23349450C3EB}"/>
              </a:ext>
            </a:extLst>
          </p:cNvPr>
          <p:cNvSpPr/>
          <p:nvPr/>
        </p:nvSpPr>
        <p:spPr>
          <a:xfrm>
            <a:off x="164839" y="3180934"/>
            <a:ext cx="2756601" cy="2707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F79CA73-26A9-444B-BD91-421EABB89758}"/>
              </a:ext>
            </a:extLst>
          </p:cNvPr>
          <p:cNvSpPr/>
          <p:nvPr/>
        </p:nvSpPr>
        <p:spPr>
          <a:xfrm>
            <a:off x="2982574" y="3243360"/>
            <a:ext cx="2385079" cy="231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C7426F0-EAF4-46A5-935D-EF6EF1251B77}"/>
              </a:ext>
            </a:extLst>
          </p:cNvPr>
          <p:cNvSpPr/>
          <p:nvPr/>
        </p:nvSpPr>
        <p:spPr>
          <a:xfrm>
            <a:off x="5464010" y="3637551"/>
            <a:ext cx="1922714" cy="1817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4CAF15-AC0B-4A0C-A069-9A292EB69727}"/>
              </a:ext>
            </a:extLst>
          </p:cNvPr>
          <p:cNvSpPr/>
          <p:nvPr/>
        </p:nvSpPr>
        <p:spPr>
          <a:xfrm>
            <a:off x="177799" y="5930297"/>
            <a:ext cx="7132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These three shapes all show 1 equal part out of 4 equal parts.</a:t>
            </a:r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E84C59-B17C-4C94-B415-145818A9CB77}"/>
              </a:ext>
            </a:extLst>
          </p:cNvPr>
          <p:cNvSpPr/>
          <p:nvPr/>
        </p:nvSpPr>
        <p:spPr>
          <a:xfrm>
            <a:off x="6867943" y="2252553"/>
            <a:ext cx="2360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This shape does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4 parts, but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not equal.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33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89744-444A-4B42-A0EC-36DFD2652F29}"/>
              </a:ext>
            </a:extLst>
          </p:cNvPr>
          <p:cNvSpPr txBox="1"/>
          <p:nvPr/>
        </p:nvSpPr>
        <p:spPr>
          <a:xfrm>
            <a:off x="194569" y="1668018"/>
            <a:ext cx="6711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Lola has a piece of paper which is in the shape of a hexagon.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or disagree with Lola?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why?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C5A53-88C3-4720-9487-6BB1AFB22E48}"/>
              </a:ext>
            </a:extLst>
          </p:cNvPr>
          <p:cNvGrpSpPr/>
          <p:nvPr/>
        </p:nvGrpSpPr>
        <p:grpSpPr>
          <a:xfrm>
            <a:off x="7739677" y="4471416"/>
            <a:ext cx="915635" cy="1281783"/>
            <a:chOff x="7605779" y="4807927"/>
            <a:chExt cx="980788" cy="1437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31DEA4-5258-4A54-B42A-7117E1A77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5779" y="4807927"/>
              <a:ext cx="980788" cy="103848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81C07-B432-420B-9A33-ADB37A96A9F4}"/>
                </a:ext>
              </a:extLst>
            </p:cNvPr>
            <p:cNvSpPr/>
            <p:nvPr/>
          </p:nvSpPr>
          <p:spPr>
            <a:xfrm>
              <a:off x="7801103" y="5831013"/>
              <a:ext cx="197876" cy="41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FDBCA2-F1A6-42B0-8E7F-BD417F6E7C5E}"/>
              </a:ext>
            </a:extLst>
          </p:cNvPr>
          <p:cNvGrpSpPr/>
          <p:nvPr/>
        </p:nvGrpSpPr>
        <p:grpSpPr>
          <a:xfrm rot="10800000">
            <a:off x="1437272" y="3066047"/>
            <a:ext cx="2645416" cy="2288144"/>
            <a:chOff x="2433968" y="2819159"/>
            <a:chExt cx="2645416" cy="228814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28ACA6-77AE-4C10-BAAD-16FDE59C4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3968" y="2819159"/>
              <a:ext cx="672936" cy="1140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8D8A84-1420-4504-AC34-BB744F283E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829" y="2821512"/>
              <a:ext cx="663555" cy="1140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01E47C-348E-40E9-8686-29906A603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3493" y="2819160"/>
              <a:ext cx="1322336" cy="2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115084-DBA5-41B6-934B-02048A31A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932" y="3962422"/>
              <a:ext cx="664452" cy="1144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3DF9A8-278E-4938-8A96-5644D4A73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4989" y="5097163"/>
              <a:ext cx="1322336" cy="2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AA940E-4E53-4253-BA31-6D283CCB70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38131" y="3956604"/>
              <a:ext cx="655362" cy="1146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9ADD935C-BEB9-44C2-967A-47E6A9BD6625}"/>
              </a:ext>
            </a:extLst>
          </p:cNvPr>
          <p:cNvSpPr/>
          <p:nvPr/>
        </p:nvSpPr>
        <p:spPr>
          <a:xfrm>
            <a:off x="4206240" y="2724698"/>
            <a:ext cx="3900518" cy="1486230"/>
          </a:xfrm>
          <a:prstGeom prst="cloudCallout">
            <a:avLst>
              <a:gd name="adj1" fmla="val 41039"/>
              <a:gd name="adj2" fmla="val 7395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fold this hexagon into quarters because it has 6 sides.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89744-444A-4B42-A0EC-36DFD2652F29}"/>
              </a:ext>
            </a:extLst>
          </p:cNvPr>
          <p:cNvSpPr txBox="1"/>
          <p:nvPr/>
        </p:nvSpPr>
        <p:spPr>
          <a:xfrm>
            <a:off x="194569" y="1693021"/>
            <a:ext cx="6711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Lola has a piece of paper which is in the shape of a hexagon.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or disagree with Lola?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why?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C5A53-88C3-4720-9487-6BB1AFB22E48}"/>
              </a:ext>
            </a:extLst>
          </p:cNvPr>
          <p:cNvGrpSpPr/>
          <p:nvPr/>
        </p:nvGrpSpPr>
        <p:grpSpPr>
          <a:xfrm>
            <a:off x="7739677" y="4471416"/>
            <a:ext cx="915635" cy="1281783"/>
            <a:chOff x="7605779" y="4807927"/>
            <a:chExt cx="980788" cy="1437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31DEA4-5258-4A54-B42A-7117E1A77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5779" y="4807927"/>
              <a:ext cx="980788" cy="103848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81C07-B432-420B-9A33-ADB37A96A9F4}"/>
                </a:ext>
              </a:extLst>
            </p:cNvPr>
            <p:cNvSpPr/>
            <p:nvPr/>
          </p:nvSpPr>
          <p:spPr>
            <a:xfrm>
              <a:off x="7801103" y="5831013"/>
              <a:ext cx="197876" cy="41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FDBCA2-F1A6-42B0-8E7F-BD417F6E7C5E}"/>
              </a:ext>
            </a:extLst>
          </p:cNvPr>
          <p:cNvGrpSpPr/>
          <p:nvPr/>
        </p:nvGrpSpPr>
        <p:grpSpPr>
          <a:xfrm rot="10800000">
            <a:off x="1437272" y="3066047"/>
            <a:ext cx="2645416" cy="2288144"/>
            <a:chOff x="2433968" y="2819159"/>
            <a:chExt cx="2645416" cy="228814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28ACA6-77AE-4C10-BAAD-16FDE59C4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3968" y="2819159"/>
              <a:ext cx="672936" cy="1140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8D8A84-1420-4504-AC34-BB744F283E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829" y="2821512"/>
              <a:ext cx="663555" cy="1140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01E47C-348E-40E9-8686-29906A603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3493" y="2819160"/>
              <a:ext cx="1322336" cy="2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115084-DBA5-41B6-934B-02048A31A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932" y="3962422"/>
              <a:ext cx="664452" cy="1144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3DF9A8-278E-4938-8A96-5644D4A73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4989" y="5097163"/>
              <a:ext cx="1322336" cy="2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AA940E-4E53-4253-BA31-6D283CCB70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38131" y="3956604"/>
              <a:ext cx="655362" cy="1146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9ADD935C-BEB9-44C2-967A-47E6A9BD6625}"/>
              </a:ext>
            </a:extLst>
          </p:cNvPr>
          <p:cNvSpPr/>
          <p:nvPr/>
        </p:nvSpPr>
        <p:spPr>
          <a:xfrm>
            <a:off x="4206240" y="2724698"/>
            <a:ext cx="3900518" cy="1486230"/>
          </a:xfrm>
          <a:prstGeom prst="cloudCallout">
            <a:avLst>
              <a:gd name="adj1" fmla="val 41039"/>
              <a:gd name="adj2" fmla="val 7395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fold this hexagon into quarters because it has 6 sides.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721D3-4653-448A-8713-2A92367A4A81}"/>
              </a:ext>
            </a:extLst>
          </p:cNvPr>
          <p:cNvSpPr/>
          <p:nvPr/>
        </p:nvSpPr>
        <p:spPr>
          <a:xfrm>
            <a:off x="485329" y="5568533"/>
            <a:ext cx="8571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 is not correct. You can still fold this hexagon into quarters or four equal parts.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sides does not matter here.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9495C8-AC6B-4B15-9C6D-7F0C6941F200}"/>
              </a:ext>
            </a:extLst>
          </p:cNvPr>
          <p:cNvCxnSpPr/>
          <p:nvPr/>
        </p:nvCxnSpPr>
        <p:spPr>
          <a:xfrm>
            <a:off x="2752344" y="3099816"/>
            <a:ext cx="0" cy="228405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0B1D6C-15F1-4508-BEB2-B46C929070AD}"/>
              </a:ext>
            </a:extLst>
          </p:cNvPr>
          <p:cNvCxnSpPr>
            <a:cxnSpLocks/>
          </p:cNvCxnSpPr>
          <p:nvPr/>
        </p:nvCxnSpPr>
        <p:spPr>
          <a:xfrm flipH="1">
            <a:off x="1414273" y="4213874"/>
            <a:ext cx="2664252" cy="454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6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49681" y="2631582"/>
            <a:ext cx="64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four shapes that have been split into four parts.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is the odd one out? Why?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96353" y="2614851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AD027-F414-4AA5-811A-4579CECCFAFE}"/>
              </a:ext>
            </a:extLst>
          </p:cNvPr>
          <p:cNvSpPr/>
          <p:nvPr/>
        </p:nvSpPr>
        <p:spPr>
          <a:xfrm>
            <a:off x="243840" y="1252646"/>
            <a:ext cx="86249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that splitting a shape or an object into quarters means four 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when a shape or an object has been split into four non-equal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the words ‘quarters’ and ‘equal parts’ to describe a shape or object that has been split equally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806F41-AA97-41B5-A89A-3537AE4BB01D}"/>
              </a:ext>
            </a:extLst>
          </p:cNvPr>
          <p:cNvGrpSpPr/>
          <p:nvPr/>
        </p:nvGrpSpPr>
        <p:grpSpPr>
          <a:xfrm>
            <a:off x="572942" y="3895834"/>
            <a:ext cx="1331468" cy="1319276"/>
            <a:chOff x="597916" y="4286078"/>
            <a:chExt cx="1331468" cy="13192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8C00F7-708A-416A-AF2B-238A1A6A689D}"/>
                </a:ext>
              </a:extLst>
            </p:cNvPr>
            <p:cNvGrpSpPr/>
            <p:nvPr/>
          </p:nvGrpSpPr>
          <p:grpSpPr>
            <a:xfrm rot="5400000">
              <a:off x="604012" y="4279982"/>
              <a:ext cx="1319276" cy="1331468"/>
              <a:chOff x="5013706" y="3429000"/>
              <a:chExt cx="1758950" cy="17208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B29F10-D775-4E5B-9B1B-A29584B6B660}"/>
                  </a:ext>
                </a:extLst>
              </p:cNvPr>
              <p:cNvGrpSpPr/>
              <p:nvPr/>
            </p:nvGrpSpPr>
            <p:grpSpPr>
              <a:xfrm>
                <a:off x="5013706" y="3429000"/>
                <a:ext cx="1758950" cy="1720850"/>
                <a:chOff x="1203706" y="3429000"/>
                <a:chExt cx="1758950" cy="172085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23BD65-F387-4D7D-AB94-C1E912C510C1}"/>
                    </a:ext>
                  </a:extLst>
                </p:cNvPr>
                <p:cNvSpPr/>
                <p:nvPr/>
              </p:nvSpPr>
              <p:spPr>
                <a:xfrm>
                  <a:off x="1203706" y="3429000"/>
                  <a:ext cx="1758950" cy="172085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DA04958-D868-4127-8DA6-E7C1C5B9C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71157" y="4137826"/>
                  <a:ext cx="1720847" cy="3032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219649B-8A12-405D-8335-5FE65242474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36145" y="4113339"/>
                <a:ext cx="1720847" cy="352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EBF0F5C-F3FE-4A52-AA8E-B5CC6B75EE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2254" y="3429003"/>
                <a:ext cx="0" cy="17208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C84D82-DF91-4CED-9B8E-155D3B653F83}"/>
                </a:ext>
              </a:extLst>
            </p:cNvPr>
            <p:cNvSpPr/>
            <p:nvPr/>
          </p:nvSpPr>
          <p:spPr>
            <a:xfrm>
              <a:off x="597916" y="4286078"/>
              <a:ext cx="1331466" cy="1864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333D86-DB7A-4E28-92F4-C959FB464D82}"/>
              </a:ext>
            </a:extLst>
          </p:cNvPr>
          <p:cNvGrpSpPr/>
          <p:nvPr/>
        </p:nvGrpSpPr>
        <p:grpSpPr>
          <a:xfrm rot="10800000">
            <a:off x="2674484" y="3700057"/>
            <a:ext cx="1595764" cy="1641153"/>
            <a:chOff x="452492" y="3429090"/>
            <a:chExt cx="2181298" cy="21811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81529C-3ABF-4A26-81D4-B29ADB911090}"/>
                </a:ext>
              </a:extLst>
            </p:cNvPr>
            <p:cNvGrpSpPr/>
            <p:nvPr/>
          </p:nvGrpSpPr>
          <p:grpSpPr>
            <a:xfrm rot="5400000">
              <a:off x="452582" y="3429000"/>
              <a:ext cx="2181118" cy="2181298"/>
              <a:chOff x="452582" y="3429000"/>
              <a:chExt cx="2181118" cy="218129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159DE89-FB84-44FB-AF10-D09A4A3BEC32}"/>
                  </a:ext>
                </a:extLst>
              </p:cNvPr>
              <p:cNvGrpSpPr/>
              <p:nvPr/>
            </p:nvGrpSpPr>
            <p:grpSpPr>
              <a:xfrm rot="5400000">
                <a:off x="452492" y="3429090"/>
                <a:ext cx="2181298" cy="2181118"/>
                <a:chOff x="1706126" y="3125887"/>
                <a:chExt cx="2181298" cy="2181118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3ECF100-CB37-4CA9-A098-BDE610D76777}"/>
                    </a:ext>
                  </a:extLst>
                </p:cNvPr>
                <p:cNvSpPr/>
                <p:nvPr/>
              </p:nvSpPr>
              <p:spPr>
                <a:xfrm>
                  <a:off x="1706126" y="3125887"/>
                  <a:ext cx="2181298" cy="2181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075251E-32A4-4663-9E91-D75F546C869F}"/>
                    </a:ext>
                  </a:extLst>
                </p:cNvPr>
                <p:cNvCxnSpPr>
                  <a:stCxn id="32" idx="0"/>
                  <a:endCxn id="32" idx="4"/>
                </p:cNvCxnSpPr>
                <p:nvPr/>
              </p:nvCxnSpPr>
              <p:spPr>
                <a:xfrm>
                  <a:off x="2796775" y="3125887"/>
                  <a:ext cx="0" cy="21811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58526CB-6A38-4A58-AA2A-5E69E557C342}"/>
                    </a:ext>
                  </a:extLst>
                </p:cNvPr>
                <p:cNvCxnSpPr>
                  <a:cxnSpLocks/>
                  <a:stCxn id="32" idx="6"/>
                  <a:endCxn id="32" idx="2"/>
                </p:cNvCxnSpPr>
                <p:nvPr/>
              </p:nvCxnSpPr>
              <p:spPr>
                <a:xfrm flipH="1">
                  <a:off x="1706126" y="4216446"/>
                  <a:ext cx="218129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3A41A2A-14F6-42C5-AD01-1AF807F35026}"/>
                      </a:ext>
                    </a:extLst>
                  </p14:cNvPr>
                  <p14:cNvContentPartPr/>
                  <p14:nvPr/>
                </p14:nvContentPartPr>
                <p14:xfrm>
                  <a:off x="1041681" y="3940683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3A41A2A-14F6-42C5-AD01-1AF807F3502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05681" y="390504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F7ED82C-311A-4B41-85CD-FC5A2F99CF44}"/>
                      </a:ext>
                    </a:extLst>
                  </p14:cNvPr>
                  <p14:cNvContentPartPr/>
                  <p14:nvPr/>
                </p14:nvContentPartPr>
                <p14:xfrm>
                  <a:off x="694461" y="3516405"/>
                  <a:ext cx="694440" cy="915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F7ED82C-311A-4B41-85CD-FC5A2F99CF4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6635" y="3467685"/>
                    <a:ext cx="789615" cy="101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FEA630-83AB-42F7-957F-C1E698EEFE5A}"/>
                      </a:ext>
                    </a:extLst>
                  </p14:cNvPr>
                  <p14:cNvContentPartPr/>
                  <p14:nvPr/>
                </p14:nvContentPartPr>
                <p14:xfrm>
                  <a:off x="1290441" y="3749883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FEA630-83AB-42F7-957F-C1E698EEFE5A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54441" y="371388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84FEBD0-34B2-428E-B06C-5E98BED21AAA}"/>
                      </a:ext>
                    </a:extLst>
                  </p14:cNvPr>
                  <p14:cNvContentPartPr/>
                  <p14:nvPr/>
                </p14:nvContentPartPr>
                <p14:xfrm>
                  <a:off x="590601" y="3476643"/>
                  <a:ext cx="906480" cy="7412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84FEBD0-34B2-428E-B06C-5E98BED21AA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3244" y="3427424"/>
                    <a:ext cx="1001672" cy="839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90AEE44-6430-477E-8DE8-F9E77E8EC765}"/>
                      </a:ext>
                    </a:extLst>
                  </p14:cNvPr>
                  <p14:cNvContentPartPr/>
                  <p14:nvPr/>
                </p14:nvContentPartPr>
                <p14:xfrm>
                  <a:off x="543801" y="3689403"/>
                  <a:ext cx="893160" cy="77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90AEE44-6430-477E-8DE8-F9E77E8EC76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95962" y="3640198"/>
                    <a:ext cx="988360" cy="871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0113A0D1-A2A1-4CCD-9400-69B1CD01A31D}"/>
                      </a:ext>
                    </a:extLst>
                  </p14:cNvPr>
                  <p14:cNvContentPartPr/>
                  <p14:nvPr/>
                </p14:nvContentPartPr>
                <p14:xfrm>
                  <a:off x="474681" y="4095483"/>
                  <a:ext cx="1035360" cy="3909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0113A0D1-A2A1-4CCD-9400-69B1CD01A31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27315" y="4046797"/>
                    <a:ext cx="1130571" cy="4888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7E1409-BB0F-4F56-BB9E-A1E04D436BD8}"/>
                    </a:ext>
                  </a:extLst>
                </p14:cNvPr>
                <p14:cNvContentPartPr/>
                <p14:nvPr/>
              </p14:nvContentPartPr>
              <p14:xfrm>
                <a:off x="1596441" y="3813603"/>
                <a:ext cx="1020240" cy="68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7E1409-BB0F-4F56-BB9E-A1E04D436B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7225" y="3765771"/>
                  <a:ext cx="1118179" cy="777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AE5414-942C-4A04-899A-18856D9EFE42}"/>
                    </a:ext>
                  </a:extLst>
                </p14:cNvPr>
                <p14:cNvContentPartPr/>
                <p14:nvPr/>
              </p14:nvContentPartPr>
              <p14:xfrm>
                <a:off x="1660521" y="4403283"/>
                <a:ext cx="86112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AE5414-942C-4A04-899A-18856D9EFE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1806" y="4355828"/>
                  <a:ext cx="959042" cy="18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764EB2-E7F2-46C1-8AB4-860064935672}"/>
                    </a:ext>
                  </a:extLst>
                </p14:cNvPr>
                <p14:cNvContentPartPr/>
                <p14:nvPr/>
              </p14:nvContentPartPr>
              <p14:xfrm>
                <a:off x="1582761" y="3721083"/>
                <a:ext cx="50400" cy="49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764EB2-E7F2-46C1-8AB4-8600649356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3829" y="3673279"/>
                  <a:ext cx="147775" cy="59229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91616F-AEFD-4A73-B756-3B747D2BDB17}"/>
                </a:ext>
              </a:extLst>
            </p:cNvPr>
            <p:cNvCxnSpPr>
              <a:stCxn id="32" idx="4"/>
            </p:cNvCxnSpPr>
            <p:nvPr/>
          </p:nvCxnSpPr>
          <p:spPr>
            <a:xfrm flipH="1">
              <a:off x="1543140" y="3429090"/>
              <a:ext cx="1" cy="1090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7694CB-FA9E-493B-85DF-978C3AC82887}"/>
                </a:ext>
              </a:extLst>
            </p:cNvPr>
            <p:cNvCxnSpPr/>
            <p:nvPr/>
          </p:nvCxnSpPr>
          <p:spPr>
            <a:xfrm>
              <a:off x="1543140" y="4519649"/>
              <a:ext cx="1090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3CD1F23-5043-4779-85F5-5F6B89398038}"/>
              </a:ext>
            </a:extLst>
          </p:cNvPr>
          <p:cNvSpPr/>
          <p:nvPr/>
        </p:nvSpPr>
        <p:spPr>
          <a:xfrm rot="5400000">
            <a:off x="6383403" y="4025805"/>
            <a:ext cx="3217331" cy="12893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3B4D00-BD3B-4055-9441-FB68C7417986}"/>
              </a:ext>
            </a:extLst>
          </p:cNvPr>
          <p:cNvCxnSpPr/>
          <p:nvPr/>
        </p:nvCxnSpPr>
        <p:spPr>
          <a:xfrm>
            <a:off x="7347416" y="3076516"/>
            <a:ext cx="1289305" cy="275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5B90A21-8420-4B3A-B70A-76F5F5785FC7}"/>
              </a:ext>
            </a:extLst>
          </p:cNvPr>
          <p:cNvSpPr/>
          <p:nvPr/>
        </p:nvSpPr>
        <p:spPr>
          <a:xfrm>
            <a:off x="7347416" y="4328060"/>
            <a:ext cx="1289265" cy="1951063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8C2486-A412-4732-B7B0-CC50FED2449F}"/>
              </a:ext>
            </a:extLst>
          </p:cNvPr>
          <p:cNvCxnSpPr/>
          <p:nvPr/>
        </p:nvCxnSpPr>
        <p:spPr>
          <a:xfrm flipV="1">
            <a:off x="7347416" y="3122851"/>
            <a:ext cx="342688" cy="306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08A338-866A-4DEE-8755-F6E51C74EB88}"/>
              </a:ext>
            </a:extLst>
          </p:cNvPr>
          <p:cNvGrpSpPr/>
          <p:nvPr/>
        </p:nvGrpSpPr>
        <p:grpSpPr>
          <a:xfrm rot="2295299">
            <a:off x="4897484" y="3715126"/>
            <a:ext cx="1822695" cy="1843128"/>
            <a:chOff x="462295" y="3487096"/>
            <a:chExt cx="1813950" cy="182538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857D10B-BE11-4FC7-8705-797338A12880}"/>
                </a:ext>
              </a:extLst>
            </p:cNvPr>
            <p:cNvSpPr/>
            <p:nvPr/>
          </p:nvSpPr>
          <p:spPr>
            <a:xfrm>
              <a:off x="462295" y="3487096"/>
              <a:ext cx="1813950" cy="18253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0000"/>
                </a:highlight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23652E-2675-4C74-8C5B-849E83C06928}"/>
                </a:ext>
              </a:extLst>
            </p:cNvPr>
            <p:cNvCxnSpPr>
              <a:stCxn id="42" idx="0"/>
            </p:cNvCxnSpPr>
            <p:nvPr/>
          </p:nvCxnSpPr>
          <p:spPr>
            <a:xfrm>
              <a:off x="1369270" y="3487096"/>
              <a:ext cx="0" cy="10097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ECEC9C-D6C1-4A80-9443-29AE886377DA}"/>
                </a:ext>
              </a:extLst>
            </p:cNvPr>
            <p:cNvCxnSpPr>
              <a:endCxn id="42" idx="1"/>
            </p:cNvCxnSpPr>
            <p:nvPr/>
          </p:nvCxnSpPr>
          <p:spPr>
            <a:xfrm flipH="1" flipV="1">
              <a:off x="727942" y="3754418"/>
              <a:ext cx="641328" cy="756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23F6C0-3AB8-4DC6-A84E-691E7C6B1111}"/>
              </a:ext>
            </a:extLst>
          </p:cNvPr>
          <p:cNvCxnSpPr>
            <a:cxnSpLocks/>
          </p:cNvCxnSpPr>
          <p:nvPr/>
        </p:nvCxnSpPr>
        <p:spPr>
          <a:xfrm>
            <a:off x="5733456" y="4710504"/>
            <a:ext cx="588621" cy="669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563A4A-193A-48B1-873B-852195A8969A}"/>
                  </a:ext>
                </a:extLst>
              </p14:cNvPr>
              <p14:cNvContentPartPr/>
              <p14:nvPr/>
            </p14:nvContentPartPr>
            <p14:xfrm>
              <a:off x="5849547" y="3966101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563A4A-193A-48B1-873B-852195A896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1547" y="39484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75E88F2-BCA8-4EFF-A262-61EC83391B9F}"/>
                  </a:ext>
                </a:extLst>
              </p14:cNvPr>
              <p14:cNvContentPartPr/>
              <p14:nvPr/>
            </p14:nvContentPartPr>
            <p14:xfrm>
              <a:off x="5733267" y="3741821"/>
              <a:ext cx="607320" cy="919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75E88F2-BCA8-4EFF-A262-61EC83391B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15627" y="3724181"/>
                <a:ext cx="642960" cy="9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8D2A789-A040-4085-BF8E-DFCB73824C0E}"/>
              </a:ext>
            </a:extLst>
          </p:cNvPr>
          <p:cNvGrpSpPr/>
          <p:nvPr/>
        </p:nvGrpSpPr>
        <p:grpSpPr>
          <a:xfrm>
            <a:off x="5800587" y="3923981"/>
            <a:ext cx="509760" cy="582120"/>
            <a:chOff x="5800587" y="3923981"/>
            <a:chExt cx="50976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A7402A5-F5EF-45A8-A66D-D794E91DA4DA}"/>
                    </a:ext>
                  </a:extLst>
                </p14:cNvPr>
                <p14:cNvContentPartPr/>
                <p14:nvPr/>
              </p14:nvContentPartPr>
              <p14:xfrm>
                <a:off x="5910027" y="4011461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A7402A5-F5EF-45A8-A66D-D794E91DA4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92387" y="39938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882A89-3F5A-4F0B-B0BC-1C427E006E68}"/>
                    </a:ext>
                  </a:extLst>
                </p14:cNvPr>
                <p14:cNvContentPartPr/>
                <p14:nvPr/>
              </p14:nvContentPartPr>
              <p14:xfrm>
                <a:off x="5905707" y="4011461"/>
                <a:ext cx="65880" cy="18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882A89-3F5A-4F0B-B0BC-1C427E006E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87707" y="3993821"/>
                  <a:ext cx="10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0F81D7-CBBE-4D4E-A4DE-1EB28C59D046}"/>
                    </a:ext>
                  </a:extLst>
                </p14:cNvPr>
                <p14:cNvContentPartPr/>
                <p14:nvPr/>
              </p14:nvContentPartPr>
              <p14:xfrm>
                <a:off x="5800587" y="3923981"/>
                <a:ext cx="509760" cy="582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0F81D7-CBBE-4D4E-A4DE-1EB28C59D0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82587" y="3905981"/>
                  <a:ext cx="545400" cy="6177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F34905B-C69C-43BD-B43C-77EB47DDC4D7}"/>
              </a:ext>
            </a:extLst>
          </p:cNvPr>
          <p:cNvCxnSpPr>
            <a:stCxn id="42" idx="1"/>
          </p:cNvCxnSpPr>
          <p:nvPr/>
        </p:nvCxnSpPr>
        <p:spPr>
          <a:xfrm>
            <a:off x="5706266" y="3725978"/>
            <a:ext cx="27001" cy="998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FB71B01-BF76-48DD-B801-4B0BEFA1D6C2}"/>
              </a:ext>
            </a:extLst>
          </p:cNvPr>
          <p:cNvCxnSpPr>
            <a:endCxn id="42" idx="0"/>
          </p:cNvCxnSpPr>
          <p:nvPr/>
        </p:nvCxnSpPr>
        <p:spPr>
          <a:xfrm flipV="1">
            <a:off x="5742903" y="3913020"/>
            <a:ext cx="636527" cy="834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5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22787" y="2633154"/>
            <a:ext cx="64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four shapes that have been split into four parts.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is the odd one out? Why?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96353" y="2614851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AD027-F414-4AA5-811A-4579CECCFAFE}"/>
              </a:ext>
            </a:extLst>
          </p:cNvPr>
          <p:cNvSpPr/>
          <p:nvPr/>
        </p:nvSpPr>
        <p:spPr>
          <a:xfrm>
            <a:off x="243840" y="1252646"/>
            <a:ext cx="86249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that splitting a shape or an object into quarters means four 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when a shape or an object has been split into four non-equal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the words ‘quarters’ and ‘equal parts’ to describe a shape or object that has been split equally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806F41-AA97-41B5-A89A-3537AE4BB01D}"/>
              </a:ext>
            </a:extLst>
          </p:cNvPr>
          <p:cNvGrpSpPr/>
          <p:nvPr/>
        </p:nvGrpSpPr>
        <p:grpSpPr>
          <a:xfrm>
            <a:off x="572942" y="3895834"/>
            <a:ext cx="1331468" cy="1319276"/>
            <a:chOff x="597916" y="4286078"/>
            <a:chExt cx="1331468" cy="13192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8C00F7-708A-416A-AF2B-238A1A6A689D}"/>
                </a:ext>
              </a:extLst>
            </p:cNvPr>
            <p:cNvGrpSpPr/>
            <p:nvPr/>
          </p:nvGrpSpPr>
          <p:grpSpPr>
            <a:xfrm rot="5400000">
              <a:off x="604012" y="4279982"/>
              <a:ext cx="1319276" cy="1331468"/>
              <a:chOff x="5013706" y="3429000"/>
              <a:chExt cx="1758950" cy="17208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7B29F10-D775-4E5B-9B1B-A29584B6B660}"/>
                  </a:ext>
                </a:extLst>
              </p:cNvPr>
              <p:cNvGrpSpPr/>
              <p:nvPr/>
            </p:nvGrpSpPr>
            <p:grpSpPr>
              <a:xfrm>
                <a:off x="5013706" y="3429000"/>
                <a:ext cx="1758950" cy="1720850"/>
                <a:chOff x="1203706" y="3429000"/>
                <a:chExt cx="1758950" cy="172085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23BD65-F387-4D7D-AB94-C1E912C510C1}"/>
                    </a:ext>
                  </a:extLst>
                </p:cNvPr>
                <p:cNvSpPr/>
                <p:nvPr/>
              </p:nvSpPr>
              <p:spPr>
                <a:xfrm>
                  <a:off x="1203706" y="3429000"/>
                  <a:ext cx="1758950" cy="172085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DA04958-D868-4127-8DA6-E7C1C5B9C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71157" y="4137826"/>
                  <a:ext cx="1720847" cy="3032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219649B-8A12-405D-8335-5FE65242474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36145" y="4113339"/>
                <a:ext cx="1720847" cy="352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EBF0F5C-F3FE-4A52-AA8E-B5CC6B75EE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2254" y="3429003"/>
                <a:ext cx="0" cy="17208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C84D82-DF91-4CED-9B8E-155D3B653F83}"/>
                </a:ext>
              </a:extLst>
            </p:cNvPr>
            <p:cNvSpPr/>
            <p:nvPr/>
          </p:nvSpPr>
          <p:spPr>
            <a:xfrm>
              <a:off x="597916" y="4286078"/>
              <a:ext cx="1331466" cy="1864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333D86-DB7A-4E28-92F4-C959FB464D82}"/>
              </a:ext>
            </a:extLst>
          </p:cNvPr>
          <p:cNvGrpSpPr/>
          <p:nvPr/>
        </p:nvGrpSpPr>
        <p:grpSpPr>
          <a:xfrm rot="10800000">
            <a:off x="2674484" y="3700057"/>
            <a:ext cx="1595764" cy="1641153"/>
            <a:chOff x="452492" y="3429090"/>
            <a:chExt cx="2181298" cy="21811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81529C-3ABF-4A26-81D4-B29ADB911090}"/>
                </a:ext>
              </a:extLst>
            </p:cNvPr>
            <p:cNvGrpSpPr/>
            <p:nvPr/>
          </p:nvGrpSpPr>
          <p:grpSpPr>
            <a:xfrm rot="5400000">
              <a:off x="452582" y="3429000"/>
              <a:ext cx="2181118" cy="2181298"/>
              <a:chOff x="452582" y="3429000"/>
              <a:chExt cx="2181118" cy="218129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159DE89-FB84-44FB-AF10-D09A4A3BEC32}"/>
                  </a:ext>
                </a:extLst>
              </p:cNvPr>
              <p:cNvGrpSpPr/>
              <p:nvPr/>
            </p:nvGrpSpPr>
            <p:grpSpPr>
              <a:xfrm rot="5400000">
                <a:off x="452492" y="3429090"/>
                <a:ext cx="2181298" cy="2181118"/>
                <a:chOff x="1706126" y="3125887"/>
                <a:chExt cx="2181298" cy="2181118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3ECF100-CB37-4CA9-A098-BDE610D76777}"/>
                    </a:ext>
                  </a:extLst>
                </p:cNvPr>
                <p:cNvSpPr/>
                <p:nvPr/>
              </p:nvSpPr>
              <p:spPr>
                <a:xfrm>
                  <a:off x="1706126" y="3125887"/>
                  <a:ext cx="2181298" cy="2181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075251E-32A4-4663-9E91-D75F546C869F}"/>
                    </a:ext>
                  </a:extLst>
                </p:cNvPr>
                <p:cNvCxnSpPr>
                  <a:stCxn id="32" idx="0"/>
                  <a:endCxn id="32" idx="4"/>
                </p:cNvCxnSpPr>
                <p:nvPr/>
              </p:nvCxnSpPr>
              <p:spPr>
                <a:xfrm>
                  <a:off x="2796775" y="3125887"/>
                  <a:ext cx="0" cy="21811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58526CB-6A38-4A58-AA2A-5E69E557C342}"/>
                    </a:ext>
                  </a:extLst>
                </p:cNvPr>
                <p:cNvCxnSpPr>
                  <a:cxnSpLocks/>
                  <a:stCxn id="32" idx="6"/>
                  <a:endCxn id="32" idx="2"/>
                </p:cNvCxnSpPr>
                <p:nvPr/>
              </p:nvCxnSpPr>
              <p:spPr>
                <a:xfrm flipH="1">
                  <a:off x="1706126" y="4216446"/>
                  <a:ext cx="218129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3A41A2A-14F6-42C5-AD01-1AF807F35026}"/>
                      </a:ext>
                    </a:extLst>
                  </p14:cNvPr>
                  <p14:cNvContentPartPr/>
                  <p14:nvPr/>
                </p14:nvContentPartPr>
                <p14:xfrm>
                  <a:off x="1041681" y="3940683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3A41A2A-14F6-42C5-AD01-1AF807F3502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05681" y="390504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F7ED82C-311A-4B41-85CD-FC5A2F99CF44}"/>
                      </a:ext>
                    </a:extLst>
                  </p14:cNvPr>
                  <p14:cNvContentPartPr/>
                  <p14:nvPr/>
                </p14:nvContentPartPr>
                <p14:xfrm>
                  <a:off x="694461" y="3516405"/>
                  <a:ext cx="694440" cy="915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F7ED82C-311A-4B41-85CD-FC5A2F99CF4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6635" y="3467685"/>
                    <a:ext cx="789615" cy="101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FEA630-83AB-42F7-957F-C1E698EEFE5A}"/>
                      </a:ext>
                    </a:extLst>
                  </p14:cNvPr>
                  <p14:cNvContentPartPr/>
                  <p14:nvPr/>
                </p14:nvContentPartPr>
                <p14:xfrm>
                  <a:off x="1290441" y="3749883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FEA630-83AB-42F7-957F-C1E698EEFE5A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54441" y="3713883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84FEBD0-34B2-428E-B06C-5E98BED21AAA}"/>
                      </a:ext>
                    </a:extLst>
                  </p14:cNvPr>
                  <p14:cNvContentPartPr/>
                  <p14:nvPr/>
                </p14:nvContentPartPr>
                <p14:xfrm>
                  <a:off x="590601" y="3476643"/>
                  <a:ext cx="906480" cy="7412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84FEBD0-34B2-428E-B06C-5E98BED21AA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3244" y="3427424"/>
                    <a:ext cx="1001672" cy="839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90AEE44-6430-477E-8DE8-F9E77E8EC765}"/>
                      </a:ext>
                    </a:extLst>
                  </p14:cNvPr>
                  <p14:cNvContentPartPr/>
                  <p14:nvPr/>
                </p14:nvContentPartPr>
                <p14:xfrm>
                  <a:off x="543801" y="3689403"/>
                  <a:ext cx="893160" cy="77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90AEE44-6430-477E-8DE8-F9E77E8EC76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95962" y="3640198"/>
                    <a:ext cx="988360" cy="871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0113A0D1-A2A1-4CCD-9400-69B1CD01A31D}"/>
                      </a:ext>
                    </a:extLst>
                  </p14:cNvPr>
                  <p14:cNvContentPartPr/>
                  <p14:nvPr/>
                </p14:nvContentPartPr>
                <p14:xfrm>
                  <a:off x="474681" y="4095483"/>
                  <a:ext cx="1035360" cy="3909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0113A0D1-A2A1-4CCD-9400-69B1CD01A31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27315" y="4046797"/>
                    <a:ext cx="1130571" cy="4888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7E1409-BB0F-4F56-BB9E-A1E04D436BD8}"/>
                    </a:ext>
                  </a:extLst>
                </p14:cNvPr>
                <p14:cNvContentPartPr/>
                <p14:nvPr/>
              </p14:nvContentPartPr>
              <p14:xfrm>
                <a:off x="1596441" y="3813603"/>
                <a:ext cx="1020240" cy="68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7E1409-BB0F-4F56-BB9E-A1E04D436B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7225" y="3765771"/>
                  <a:ext cx="1118179" cy="777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AE5414-942C-4A04-899A-18856D9EFE42}"/>
                    </a:ext>
                  </a:extLst>
                </p14:cNvPr>
                <p14:cNvContentPartPr/>
                <p14:nvPr/>
              </p14:nvContentPartPr>
              <p14:xfrm>
                <a:off x="1660521" y="4403283"/>
                <a:ext cx="86112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AE5414-942C-4A04-899A-18856D9EFE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1806" y="4355828"/>
                  <a:ext cx="959042" cy="18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764EB2-E7F2-46C1-8AB4-860064935672}"/>
                    </a:ext>
                  </a:extLst>
                </p14:cNvPr>
                <p14:cNvContentPartPr/>
                <p14:nvPr/>
              </p14:nvContentPartPr>
              <p14:xfrm>
                <a:off x="1582761" y="3721083"/>
                <a:ext cx="50400" cy="49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764EB2-E7F2-46C1-8AB4-8600649356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3829" y="3673279"/>
                  <a:ext cx="147775" cy="59229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91616F-AEFD-4A73-B756-3B747D2BDB17}"/>
                </a:ext>
              </a:extLst>
            </p:cNvPr>
            <p:cNvCxnSpPr>
              <a:stCxn id="32" idx="4"/>
            </p:cNvCxnSpPr>
            <p:nvPr/>
          </p:nvCxnSpPr>
          <p:spPr>
            <a:xfrm flipH="1">
              <a:off x="1543140" y="3429090"/>
              <a:ext cx="1" cy="1090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7694CB-FA9E-493B-85DF-978C3AC82887}"/>
                </a:ext>
              </a:extLst>
            </p:cNvPr>
            <p:cNvCxnSpPr/>
            <p:nvPr/>
          </p:nvCxnSpPr>
          <p:spPr>
            <a:xfrm>
              <a:off x="1543140" y="4519649"/>
              <a:ext cx="1090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3CD1F23-5043-4779-85F5-5F6B89398038}"/>
              </a:ext>
            </a:extLst>
          </p:cNvPr>
          <p:cNvSpPr/>
          <p:nvPr/>
        </p:nvSpPr>
        <p:spPr>
          <a:xfrm rot="5400000">
            <a:off x="6383403" y="4025805"/>
            <a:ext cx="3217331" cy="12893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3B4D00-BD3B-4055-9441-FB68C7417986}"/>
              </a:ext>
            </a:extLst>
          </p:cNvPr>
          <p:cNvCxnSpPr/>
          <p:nvPr/>
        </p:nvCxnSpPr>
        <p:spPr>
          <a:xfrm>
            <a:off x="7347416" y="3076516"/>
            <a:ext cx="1289305" cy="275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5B90A21-8420-4B3A-B70A-76F5F5785FC7}"/>
              </a:ext>
            </a:extLst>
          </p:cNvPr>
          <p:cNvSpPr/>
          <p:nvPr/>
        </p:nvSpPr>
        <p:spPr>
          <a:xfrm>
            <a:off x="7347416" y="4328060"/>
            <a:ext cx="1289265" cy="1951063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8C2486-A412-4732-B7B0-CC50FED2449F}"/>
              </a:ext>
            </a:extLst>
          </p:cNvPr>
          <p:cNvCxnSpPr/>
          <p:nvPr/>
        </p:nvCxnSpPr>
        <p:spPr>
          <a:xfrm flipV="1">
            <a:off x="7347416" y="3122851"/>
            <a:ext cx="342688" cy="306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08A338-866A-4DEE-8755-F6E51C74EB88}"/>
              </a:ext>
            </a:extLst>
          </p:cNvPr>
          <p:cNvGrpSpPr/>
          <p:nvPr/>
        </p:nvGrpSpPr>
        <p:grpSpPr>
          <a:xfrm rot="2295299">
            <a:off x="4897484" y="3715126"/>
            <a:ext cx="1822695" cy="1843128"/>
            <a:chOff x="462295" y="3487096"/>
            <a:chExt cx="1813950" cy="182538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857D10B-BE11-4FC7-8705-797338A12880}"/>
                </a:ext>
              </a:extLst>
            </p:cNvPr>
            <p:cNvSpPr/>
            <p:nvPr/>
          </p:nvSpPr>
          <p:spPr>
            <a:xfrm>
              <a:off x="462295" y="3487096"/>
              <a:ext cx="1813950" cy="18253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FF0000"/>
                </a:highlight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23652E-2675-4C74-8C5B-849E83C06928}"/>
                </a:ext>
              </a:extLst>
            </p:cNvPr>
            <p:cNvCxnSpPr>
              <a:stCxn id="42" idx="0"/>
            </p:cNvCxnSpPr>
            <p:nvPr/>
          </p:nvCxnSpPr>
          <p:spPr>
            <a:xfrm>
              <a:off x="1369270" y="3487096"/>
              <a:ext cx="0" cy="10097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ECEC9C-D6C1-4A80-9443-29AE886377DA}"/>
                </a:ext>
              </a:extLst>
            </p:cNvPr>
            <p:cNvCxnSpPr>
              <a:endCxn id="42" idx="1"/>
            </p:cNvCxnSpPr>
            <p:nvPr/>
          </p:nvCxnSpPr>
          <p:spPr>
            <a:xfrm flipH="1" flipV="1">
              <a:off x="727942" y="3754418"/>
              <a:ext cx="641328" cy="756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23F6C0-3AB8-4DC6-A84E-691E7C6B1111}"/>
              </a:ext>
            </a:extLst>
          </p:cNvPr>
          <p:cNvCxnSpPr>
            <a:cxnSpLocks/>
          </p:cNvCxnSpPr>
          <p:nvPr/>
        </p:nvCxnSpPr>
        <p:spPr>
          <a:xfrm>
            <a:off x="5733456" y="4710504"/>
            <a:ext cx="588621" cy="669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563A4A-193A-48B1-873B-852195A8969A}"/>
                  </a:ext>
                </a:extLst>
              </p14:cNvPr>
              <p14:cNvContentPartPr/>
              <p14:nvPr/>
            </p14:nvContentPartPr>
            <p14:xfrm>
              <a:off x="5849547" y="3966101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563A4A-193A-48B1-873B-852195A896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1547" y="39484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75E88F2-BCA8-4EFF-A262-61EC83391B9F}"/>
                  </a:ext>
                </a:extLst>
              </p14:cNvPr>
              <p14:cNvContentPartPr/>
              <p14:nvPr/>
            </p14:nvContentPartPr>
            <p14:xfrm>
              <a:off x="5733267" y="3741821"/>
              <a:ext cx="607320" cy="919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75E88F2-BCA8-4EFF-A262-61EC83391B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15627" y="3724181"/>
                <a:ext cx="642960" cy="9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8D2A789-A040-4085-BF8E-DFCB73824C0E}"/>
              </a:ext>
            </a:extLst>
          </p:cNvPr>
          <p:cNvGrpSpPr/>
          <p:nvPr/>
        </p:nvGrpSpPr>
        <p:grpSpPr>
          <a:xfrm>
            <a:off x="5800587" y="3923981"/>
            <a:ext cx="509760" cy="582120"/>
            <a:chOff x="5800587" y="3923981"/>
            <a:chExt cx="50976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A7402A5-F5EF-45A8-A66D-D794E91DA4DA}"/>
                    </a:ext>
                  </a:extLst>
                </p14:cNvPr>
                <p14:cNvContentPartPr/>
                <p14:nvPr/>
              </p14:nvContentPartPr>
              <p14:xfrm>
                <a:off x="5910027" y="4011461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A7402A5-F5EF-45A8-A66D-D794E91DA4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92387" y="39938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882A89-3F5A-4F0B-B0BC-1C427E006E68}"/>
                    </a:ext>
                  </a:extLst>
                </p14:cNvPr>
                <p14:cNvContentPartPr/>
                <p14:nvPr/>
              </p14:nvContentPartPr>
              <p14:xfrm>
                <a:off x="5905707" y="4011461"/>
                <a:ext cx="65880" cy="18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882A89-3F5A-4F0B-B0BC-1C427E006E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87707" y="3993821"/>
                  <a:ext cx="10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0F81D7-CBBE-4D4E-A4DE-1EB28C59D046}"/>
                    </a:ext>
                  </a:extLst>
                </p14:cNvPr>
                <p14:cNvContentPartPr/>
                <p14:nvPr/>
              </p14:nvContentPartPr>
              <p14:xfrm>
                <a:off x="5800587" y="3923981"/>
                <a:ext cx="509760" cy="582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0F81D7-CBBE-4D4E-A4DE-1EB28C59D0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82587" y="3905981"/>
                  <a:ext cx="545400" cy="6177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F34905B-C69C-43BD-B43C-77EB47DDC4D7}"/>
              </a:ext>
            </a:extLst>
          </p:cNvPr>
          <p:cNvCxnSpPr>
            <a:stCxn id="42" idx="1"/>
          </p:cNvCxnSpPr>
          <p:nvPr/>
        </p:nvCxnSpPr>
        <p:spPr>
          <a:xfrm>
            <a:off x="5706266" y="3725978"/>
            <a:ext cx="27001" cy="998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FB71B01-BF76-48DD-B801-4B0BEFA1D6C2}"/>
              </a:ext>
            </a:extLst>
          </p:cNvPr>
          <p:cNvCxnSpPr>
            <a:endCxn id="42" idx="0"/>
          </p:cNvCxnSpPr>
          <p:nvPr/>
        </p:nvCxnSpPr>
        <p:spPr>
          <a:xfrm flipV="1">
            <a:off x="5742903" y="3913020"/>
            <a:ext cx="636527" cy="834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449018E6-E586-4866-94A4-026AAD8AC6AE}"/>
              </a:ext>
            </a:extLst>
          </p:cNvPr>
          <p:cNvSpPr/>
          <p:nvPr/>
        </p:nvSpPr>
        <p:spPr>
          <a:xfrm>
            <a:off x="2404510" y="3461721"/>
            <a:ext cx="2113197" cy="2143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474B5-D4A9-46A2-BE62-4D7787ABCAB2}"/>
              </a:ext>
            </a:extLst>
          </p:cNvPr>
          <p:cNvSpPr/>
          <p:nvPr/>
        </p:nvSpPr>
        <p:spPr>
          <a:xfrm>
            <a:off x="490112" y="5572763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odd one out because it is the only shape with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parts showing one quarter.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4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5206" y="1354246"/>
            <a:ext cx="86249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that splitting a shape or an object into quarters means four 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when a shape or an object has been split into four non-equal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the words ‘quarters’ and ‘equal parts’ to describe a shape or object that has been split equally</a:t>
            </a:r>
            <a:endParaRPr lang="en-GB" dirty="0"/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43840" y="2554575"/>
            <a:ext cx="8055993" cy="16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Violet has 11 cubes.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agree with Violet?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explain why?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B6A6E-E861-4BE9-8C3E-2C1D829129B7}"/>
              </a:ext>
            </a:extLst>
          </p:cNvPr>
          <p:cNvGrpSpPr/>
          <p:nvPr/>
        </p:nvGrpSpPr>
        <p:grpSpPr>
          <a:xfrm>
            <a:off x="0" y="5503754"/>
            <a:ext cx="1167245" cy="795362"/>
            <a:chOff x="121920" y="4203358"/>
            <a:chExt cx="1167245" cy="795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7625F4-35F7-4985-B13F-7D123950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" y="4203358"/>
              <a:ext cx="1045325" cy="714431"/>
            </a:xfrm>
            <a:prstGeom prst="rect">
              <a:avLst/>
            </a:prstGeom>
          </p:spPr>
        </p:pic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E4C64290-6FAF-4233-9996-65E9E2CAD12C}"/>
                </a:ext>
              </a:extLst>
            </p:cNvPr>
            <p:cNvSpPr/>
            <p:nvPr/>
          </p:nvSpPr>
          <p:spPr>
            <a:xfrm>
              <a:off x="121920" y="4704080"/>
              <a:ext cx="416560" cy="2946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0EAFC6F-9501-44EE-93E7-798DF151CF64}"/>
              </a:ext>
            </a:extLst>
          </p:cNvPr>
          <p:cNvSpPr/>
          <p:nvPr/>
        </p:nvSpPr>
        <p:spPr>
          <a:xfrm>
            <a:off x="1040950" y="4211146"/>
            <a:ext cx="2978523" cy="1934633"/>
          </a:xfrm>
          <a:prstGeom prst="wedgeEllipseCallout">
            <a:avLst>
              <a:gd name="adj1" fmla="val -61300"/>
              <a:gd name="adj2" fmla="val 47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shared cubes into 2 hoops to find half of 11. There are 6 cubes in each hoop. So, half of 11 is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257911-22E4-45ED-83AC-9B74BBB52F22}"/>
              </a:ext>
            </a:extLst>
          </p:cNvPr>
          <p:cNvGrpSpPr/>
          <p:nvPr/>
        </p:nvGrpSpPr>
        <p:grpSpPr>
          <a:xfrm>
            <a:off x="3798945" y="2683710"/>
            <a:ext cx="2317375" cy="2294690"/>
            <a:chOff x="3798945" y="2683710"/>
            <a:chExt cx="2317375" cy="22946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15D3D5-FE4B-42FF-A320-FA458113860C}"/>
                </a:ext>
              </a:extLst>
            </p:cNvPr>
            <p:cNvGrpSpPr/>
            <p:nvPr/>
          </p:nvGrpSpPr>
          <p:grpSpPr>
            <a:xfrm>
              <a:off x="3798945" y="2683710"/>
              <a:ext cx="2317375" cy="2294690"/>
              <a:chOff x="4804743" y="2297442"/>
              <a:chExt cx="3760597" cy="375680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4B8C64-4EA1-4F13-B825-7A7A58938778}"/>
                  </a:ext>
                </a:extLst>
              </p:cNvPr>
              <p:cNvSpPr/>
              <p:nvPr/>
            </p:nvSpPr>
            <p:spPr>
              <a:xfrm>
                <a:off x="4804743" y="2297442"/>
                <a:ext cx="3760597" cy="37568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37EB372-10C1-41E4-8F8C-BB80B8E46EDC}"/>
                  </a:ext>
                </a:extLst>
              </p:cNvPr>
              <p:cNvSpPr/>
              <p:nvPr/>
            </p:nvSpPr>
            <p:spPr>
              <a:xfrm rot="2455090">
                <a:off x="4963039" y="2409687"/>
                <a:ext cx="3445071" cy="35323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EDDFEBEC-DA39-4A63-9540-5C2FD7F1EC1A}"/>
                </a:ext>
              </a:extLst>
            </p:cNvPr>
            <p:cNvSpPr/>
            <p:nvPr/>
          </p:nvSpPr>
          <p:spPr>
            <a:xfrm>
              <a:off x="5341162" y="406645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5FB5C13-8BB6-400F-94C5-9FF810AE8FA1}"/>
                </a:ext>
              </a:extLst>
            </p:cNvPr>
            <p:cNvSpPr/>
            <p:nvPr/>
          </p:nvSpPr>
          <p:spPr>
            <a:xfrm>
              <a:off x="4454150" y="4214983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22FCC54E-9786-4ACD-9803-8C9497DDEE8A}"/>
                </a:ext>
              </a:extLst>
            </p:cNvPr>
            <p:cNvSpPr/>
            <p:nvPr/>
          </p:nvSpPr>
          <p:spPr>
            <a:xfrm>
              <a:off x="4880472" y="3692764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4CD2C3D4-EE15-425B-A302-B9F12054ED78}"/>
                </a:ext>
              </a:extLst>
            </p:cNvPr>
            <p:cNvSpPr/>
            <p:nvPr/>
          </p:nvSpPr>
          <p:spPr>
            <a:xfrm>
              <a:off x="4225541" y="3596738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8AB92757-F46A-4477-81FE-5FA75EB8776C}"/>
                </a:ext>
              </a:extLst>
            </p:cNvPr>
            <p:cNvSpPr/>
            <p:nvPr/>
          </p:nvSpPr>
          <p:spPr>
            <a:xfrm>
              <a:off x="5155112" y="3227373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1644DD7D-92AD-4AE8-9FA2-85F820463015}"/>
                </a:ext>
              </a:extLst>
            </p:cNvPr>
            <p:cNvSpPr/>
            <p:nvPr/>
          </p:nvSpPr>
          <p:spPr>
            <a:xfrm>
              <a:off x="4497665" y="307110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064A60-CD04-430C-8F02-B9E2FE1376D4}"/>
              </a:ext>
            </a:extLst>
          </p:cNvPr>
          <p:cNvGrpSpPr/>
          <p:nvPr/>
        </p:nvGrpSpPr>
        <p:grpSpPr>
          <a:xfrm>
            <a:off x="6442323" y="2701687"/>
            <a:ext cx="2317375" cy="2294690"/>
            <a:chOff x="3798945" y="2683710"/>
            <a:chExt cx="2317375" cy="229469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797FB9-25FA-48F0-9CDF-61AB24D9B5C6}"/>
                </a:ext>
              </a:extLst>
            </p:cNvPr>
            <p:cNvGrpSpPr/>
            <p:nvPr/>
          </p:nvGrpSpPr>
          <p:grpSpPr>
            <a:xfrm>
              <a:off x="3798945" y="2683710"/>
              <a:ext cx="2317375" cy="2294690"/>
              <a:chOff x="4804743" y="2297442"/>
              <a:chExt cx="3760597" cy="375680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3F96D20-C914-48FE-913D-2CD441F64EA5}"/>
                  </a:ext>
                </a:extLst>
              </p:cNvPr>
              <p:cNvSpPr/>
              <p:nvPr/>
            </p:nvSpPr>
            <p:spPr>
              <a:xfrm>
                <a:off x="4804743" y="2297442"/>
                <a:ext cx="3760597" cy="37568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E93129-7FAE-49DF-8EEC-D9E6C9430A75}"/>
                  </a:ext>
                </a:extLst>
              </p:cNvPr>
              <p:cNvSpPr/>
              <p:nvPr/>
            </p:nvSpPr>
            <p:spPr>
              <a:xfrm rot="2455090">
                <a:off x="4963039" y="2409687"/>
                <a:ext cx="3445071" cy="35323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FFD00A26-F048-49B1-957C-7AFBC3F3EAD3}"/>
                </a:ext>
              </a:extLst>
            </p:cNvPr>
            <p:cNvSpPr/>
            <p:nvPr/>
          </p:nvSpPr>
          <p:spPr>
            <a:xfrm>
              <a:off x="4893764" y="4193169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609E7473-5F8E-46AA-8955-5C4B9898568B}"/>
                </a:ext>
              </a:extLst>
            </p:cNvPr>
            <p:cNvSpPr/>
            <p:nvPr/>
          </p:nvSpPr>
          <p:spPr>
            <a:xfrm>
              <a:off x="4212860" y="3646484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696FC65E-2221-4564-BDBA-7895A67340F1}"/>
                </a:ext>
              </a:extLst>
            </p:cNvPr>
            <p:cNvSpPr/>
            <p:nvPr/>
          </p:nvSpPr>
          <p:spPr>
            <a:xfrm>
              <a:off x="4774179" y="367478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010FF48F-1305-4A6E-A139-00F9F37BA52B}"/>
                </a:ext>
              </a:extLst>
            </p:cNvPr>
            <p:cNvSpPr/>
            <p:nvPr/>
          </p:nvSpPr>
          <p:spPr>
            <a:xfrm>
              <a:off x="5286842" y="341100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2781AC30-18EA-48A0-9E7D-1099320CE1F6}"/>
                </a:ext>
              </a:extLst>
            </p:cNvPr>
            <p:cNvSpPr/>
            <p:nvPr/>
          </p:nvSpPr>
          <p:spPr>
            <a:xfrm>
              <a:off x="4497665" y="307110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56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5206" y="1354246"/>
            <a:ext cx="86249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that splitting a shape or an object into quarters means four 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know when a shape or an object has been split into four non-equal parts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the words ‘quarters’ and ‘equal parts’ to describe a shape or object that has been split equally</a:t>
            </a:r>
            <a:endParaRPr lang="en-GB" dirty="0"/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43840" y="2554575"/>
            <a:ext cx="8055993" cy="16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Violet has 11 cubes.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agree with Violet?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explain why?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B6A6E-E861-4BE9-8C3E-2C1D829129B7}"/>
              </a:ext>
            </a:extLst>
          </p:cNvPr>
          <p:cNvGrpSpPr/>
          <p:nvPr/>
        </p:nvGrpSpPr>
        <p:grpSpPr>
          <a:xfrm>
            <a:off x="0" y="5503754"/>
            <a:ext cx="1167245" cy="795362"/>
            <a:chOff x="121920" y="4203358"/>
            <a:chExt cx="1167245" cy="795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7625F4-35F7-4985-B13F-7D123950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" y="4203358"/>
              <a:ext cx="1045325" cy="714431"/>
            </a:xfrm>
            <a:prstGeom prst="rect">
              <a:avLst/>
            </a:prstGeom>
          </p:spPr>
        </p:pic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E4C64290-6FAF-4233-9996-65E9E2CAD12C}"/>
                </a:ext>
              </a:extLst>
            </p:cNvPr>
            <p:cNvSpPr/>
            <p:nvPr/>
          </p:nvSpPr>
          <p:spPr>
            <a:xfrm>
              <a:off x="121920" y="4704080"/>
              <a:ext cx="416560" cy="2946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0EAFC6F-9501-44EE-93E7-798DF151CF64}"/>
              </a:ext>
            </a:extLst>
          </p:cNvPr>
          <p:cNvSpPr/>
          <p:nvPr/>
        </p:nvSpPr>
        <p:spPr>
          <a:xfrm>
            <a:off x="1116778" y="4217163"/>
            <a:ext cx="2978523" cy="1934633"/>
          </a:xfrm>
          <a:prstGeom prst="wedgeEllipseCallout">
            <a:avLst>
              <a:gd name="adj1" fmla="val -61300"/>
              <a:gd name="adj2" fmla="val 47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shared cubes into 2 hoops to find half of 11. There are 6 cubes in each hoop. So, half of 11 is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257911-22E4-45ED-83AC-9B74BBB52F22}"/>
              </a:ext>
            </a:extLst>
          </p:cNvPr>
          <p:cNvGrpSpPr/>
          <p:nvPr/>
        </p:nvGrpSpPr>
        <p:grpSpPr>
          <a:xfrm>
            <a:off x="3798945" y="2683710"/>
            <a:ext cx="2317375" cy="2294690"/>
            <a:chOff x="3798945" y="2683710"/>
            <a:chExt cx="2317375" cy="22946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15D3D5-FE4B-42FF-A320-FA458113860C}"/>
                </a:ext>
              </a:extLst>
            </p:cNvPr>
            <p:cNvGrpSpPr/>
            <p:nvPr/>
          </p:nvGrpSpPr>
          <p:grpSpPr>
            <a:xfrm>
              <a:off x="3798945" y="2683710"/>
              <a:ext cx="2317375" cy="2294690"/>
              <a:chOff x="4804743" y="2297442"/>
              <a:chExt cx="3760597" cy="375680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4B8C64-4EA1-4F13-B825-7A7A58938778}"/>
                  </a:ext>
                </a:extLst>
              </p:cNvPr>
              <p:cNvSpPr/>
              <p:nvPr/>
            </p:nvSpPr>
            <p:spPr>
              <a:xfrm>
                <a:off x="4804743" y="2297442"/>
                <a:ext cx="3760597" cy="37568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37EB372-10C1-41E4-8F8C-BB80B8E46EDC}"/>
                  </a:ext>
                </a:extLst>
              </p:cNvPr>
              <p:cNvSpPr/>
              <p:nvPr/>
            </p:nvSpPr>
            <p:spPr>
              <a:xfrm rot="2455090">
                <a:off x="4963039" y="2409687"/>
                <a:ext cx="3445071" cy="35323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EDDFEBEC-DA39-4A63-9540-5C2FD7F1EC1A}"/>
                </a:ext>
              </a:extLst>
            </p:cNvPr>
            <p:cNvSpPr/>
            <p:nvPr/>
          </p:nvSpPr>
          <p:spPr>
            <a:xfrm>
              <a:off x="5341162" y="406645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5FB5C13-8BB6-400F-94C5-9FF810AE8FA1}"/>
                </a:ext>
              </a:extLst>
            </p:cNvPr>
            <p:cNvSpPr/>
            <p:nvPr/>
          </p:nvSpPr>
          <p:spPr>
            <a:xfrm>
              <a:off x="4454150" y="4214983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22FCC54E-9786-4ACD-9803-8C9497DDEE8A}"/>
                </a:ext>
              </a:extLst>
            </p:cNvPr>
            <p:cNvSpPr/>
            <p:nvPr/>
          </p:nvSpPr>
          <p:spPr>
            <a:xfrm>
              <a:off x="4880472" y="3692764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4CD2C3D4-EE15-425B-A302-B9F12054ED78}"/>
                </a:ext>
              </a:extLst>
            </p:cNvPr>
            <p:cNvSpPr/>
            <p:nvPr/>
          </p:nvSpPr>
          <p:spPr>
            <a:xfrm>
              <a:off x="4225541" y="3596738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8AB92757-F46A-4477-81FE-5FA75EB8776C}"/>
                </a:ext>
              </a:extLst>
            </p:cNvPr>
            <p:cNvSpPr/>
            <p:nvPr/>
          </p:nvSpPr>
          <p:spPr>
            <a:xfrm>
              <a:off x="5155112" y="3227373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1644DD7D-92AD-4AE8-9FA2-85F820463015}"/>
                </a:ext>
              </a:extLst>
            </p:cNvPr>
            <p:cNvSpPr/>
            <p:nvPr/>
          </p:nvSpPr>
          <p:spPr>
            <a:xfrm>
              <a:off x="4497665" y="307110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064A60-CD04-430C-8F02-B9E2FE1376D4}"/>
              </a:ext>
            </a:extLst>
          </p:cNvPr>
          <p:cNvGrpSpPr/>
          <p:nvPr/>
        </p:nvGrpSpPr>
        <p:grpSpPr>
          <a:xfrm>
            <a:off x="6442323" y="2701687"/>
            <a:ext cx="2317375" cy="2294690"/>
            <a:chOff x="3798945" y="2683710"/>
            <a:chExt cx="2317375" cy="229469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797FB9-25FA-48F0-9CDF-61AB24D9B5C6}"/>
                </a:ext>
              </a:extLst>
            </p:cNvPr>
            <p:cNvGrpSpPr/>
            <p:nvPr/>
          </p:nvGrpSpPr>
          <p:grpSpPr>
            <a:xfrm>
              <a:off x="3798945" y="2683710"/>
              <a:ext cx="2317375" cy="2294690"/>
              <a:chOff x="4804743" y="2297442"/>
              <a:chExt cx="3760597" cy="375680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3F96D20-C914-48FE-913D-2CD441F64EA5}"/>
                  </a:ext>
                </a:extLst>
              </p:cNvPr>
              <p:cNvSpPr/>
              <p:nvPr/>
            </p:nvSpPr>
            <p:spPr>
              <a:xfrm>
                <a:off x="4804743" y="2297442"/>
                <a:ext cx="3760597" cy="375680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E93129-7FAE-49DF-8EEC-D9E6C9430A75}"/>
                  </a:ext>
                </a:extLst>
              </p:cNvPr>
              <p:cNvSpPr/>
              <p:nvPr/>
            </p:nvSpPr>
            <p:spPr>
              <a:xfrm rot="2455090">
                <a:off x="4963039" y="2409687"/>
                <a:ext cx="3445071" cy="35323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FFD00A26-F048-49B1-957C-7AFBC3F3EAD3}"/>
                </a:ext>
              </a:extLst>
            </p:cNvPr>
            <p:cNvSpPr/>
            <p:nvPr/>
          </p:nvSpPr>
          <p:spPr>
            <a:xfrm>
              <a:off x="4893764" y="4193169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609E7473-5F8E-46AA-8955-5C4B9898568B}"/>
                </a:ext>
              </a:extLst>
            </p:cNvPr>
            <p:cNvSpPr/>
            <p:nvPr/>
          </p:nvSpPr>
          <p:spPr>
            <a:xfrm>
              <a:off x="4212860" y="3646484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696FC65E-2221-4564-BDBA-7895A67340F1}"/>
                </a:ext>
              </a:extLst>
            </p:cNvPr>
            <p:cNvSpPr/>
            <p:nvPr/>
          </p:nvSpPr>
          <p:spPr>
            <a:xfrm>
              <a:off x="4774179" y="367478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010FF48F-1305-4A6E-A139-00F9F37BA52B}"/>
                </a:ext>
              </a:extLst>
            </p:cNvPr>
            <p:cNvSpPr/>
            <p:nvPr/>
          </p:nvSpPr>
          <p:spPr>
            <a:xfrm>
              <a:off x="5286842" y="341100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2781AC30-18EA-48A0-9E7D-1099320CE1F6}"/>
                </a:ext>
              </a:extLst>
            </p:cNvPr>
            <p:cNvSpPr/>
            <p:nvPr/>
          </p:nvSpPr>
          <p:spPr>
            <a:xfrm>
              <a:off x="4497665" y="3071105"/>
              <a:ext cx="349662" cy="312537"/>
            </a:xfrm>
            <a:prstGeom prst="cube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10D7D-D44E-46B3-8AFD-C73F0ED860D1}"/>
              </a:ext>
            </a:extLst>
          </p:cNvPr>
          <p:cNvSpPr/>
          <p:nvPr/>
        </p:nvSpPr>
        <p:spPr>
          <a:xfrm>
            <a:off x="4149501" y="5050547"/>
            <a:ext cx="4886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 is not right.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is an odd number, so half of 11 is not 6.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12 is 6.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 needs to check her answer by counting.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03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Alena and Ollie are folding square pieces of paper into quarters.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Alena or Ollie? Why?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E55A5-1135-45C4-BC03-D6C237F5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8" y="5157655"/>
            <a:ext cx="1076577" cy="1065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B3694-11A9-486B-AAF0-421E41D3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5297308"/>
            <a:ext cx="1131432" cy="7819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B7BA0DE-D893-4C41-97E2-A101DB5C1949}"/>
              </a:ext>
            </a:extLst>
          </p:cNvPr>
          <p:cNvGrpSpPr/>
          <p:nvPr/>
        </p:nvGrpSpPr>
        <p:grpSpPr>
          <a:xfrm>
            <a:off x="1254376" y="2568575"/>
            <a:ext cx="1765522" cy="1720850"/>
            <a:chOff x="1282478" y="2994958"/>
            <a:chExt cx="1765522" cy="17208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75BFD5-D2BD-4F4E-8A04-00B80192DB77}"/>
                </a:ext>
              </a:extLst>
            </p:cNvPr>
            <p:cNvSpPr/>
            <p:nvPr/>
          </p:nvSpPr>
          <p:spPr>
            <a:xfrm>
              <a:off x="1289050" y="2994958"/>
              <a:ext cx="1758950" cy="1720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D00393-0319-490F-80B5-4BE1F4C9174D}"/>
                </a:ext>
              </a:extLst>
            </p:cNvPr>
            <p:cNvCxnSpPr>
              <a:cxnSpLocks/>
            </p:cNvCxnSpPr>
            <p:nvPr/>
          </p:nvCxnSpPr>
          <p:spPr>
            <a:xfrm>
              <a:off x="1282478" y="2994958"/>
              <a:ext cx="1765522" cy="17208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EF667B-D0CF-44F4-916F-402F64E6F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2478" y="2994958"/>
              <a:ext cx="1765522" cy="17208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2E067F-F0AF-456C-9154-AECA089A65C3}"/>
              </a:ext>
            </a:extLst>
          </p:cNvPr>
          <p:cNvGrpSpPr/>
          <p:nvPr/>
        </p:nvGrpSpPr>
        <p:grpSpPr>
          <a:xfrm>
            <a:off x="5693410" y="2568575"/>
            <a:ext cx="1758950" cy="1720850"/>
            <a:chOff x="5693410" y="2994958"/>
            <a:chExt cx="1758950" cy="1720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0BB07C-2E62-4827-A278-E3E25B0AFD09}"/>
                </a:ext>
              </a:extLst>
            </p:cNvPr>
            <p:cNvSpPr/>
            <p:nvPr/>
          </p:nvSpPr>
          <p:spPr>
            <a:xfrm>
              <a:off x="5693410" y="2994958"/>
              <a:ext cx="1758950" cy="1720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701AD8-1CE7-4171-A1DA-2361BCBD500B}"/>
                </a:ext>
              </a:extLst>
            </p:cNvPr>
            <p:cNvCxnSpPr>
              <a:cxnSpLocks/>
              <a:stCxn id="7" idx="0"/>
              <a:endCxn id="7" idx="2"/>
            </p:cNvCxnSpPr>
            <p:nvPr/>
          </p:nvCxnSpPr>
          <p:spPr>
            <a:xfrm>
              <a:off x="6572885" y="2994958"/>
              <a:ext cx="0" cy="17208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E4277E-4328-41DA-96EC-EE747502A94F}"/>
                </a:ext>
              </a:extLst>
            </p:cNvPr>
            <p:cNvCxnSpPr>
              <a:cxnSpLocks/>
              <a:stCxn id="7" idx="3"/>
              <a:endCxn id="7" idx="1"/>
            </p:cNvCxnSpPr>
            <p:nvPr/>
          </p:nvCxnSpPr>
          <p:spPr>
            <a:xfrm flipH="1">
              <a:off x="5693410" y="3855383"/>
              <a:ext cx="17589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6AE2BC59-0D56-487E-8C86-EFBC5FA602BE}"/>
              </a:ext>
            </a:extLst>
          </p:cNvPr>
          <p:cNvSpPr/>
          <p:nvPr/>
        </p:nvSpPr>
        <p:spPr>
          <a:xfrm>
            <a:off x="1572071" y="4438808"/>
            <a:ext cx="2895654" cy="1437695"/>
          </a:xfrm>
          <a:prstGeom prst="wedgeEllipseCallout">
            <a:avLst>
              <a:gd name="adj1" fmla="val -61300"/>
              <a:gd name="adj2" fmla="val 47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I have folded the square into four equal parts or quarters.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3935FFD-C136-4E6A-9EAB-4148E020847C}"/>
              </a:ext>
            </a:extLst>
          </p:cNvPr>
          <p:cNvSpPr/>
          <p:nvPr/>
        </p:nvSpPr>
        <p:spPr>
          <a:xfrm>
            <a:off x="4676277" y="4438808"/>
            <a:ext cx="2895654" cy="1437695"/>
          </a:xfrm>
          <a:prstGeom prst="wedgeEllipseCallout">
            <a:avLst>
              <a:gd name="adj1" fmla="val 56803"/>
              <a:gd name="adj2" fmla="val 495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I have folded the square into four equal parts or quarters.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9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Alena and Ollie are folding square pieces of paper into quarters.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Alena or Ollie? Why?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E55A5-1135-45C4-BC03-D6C237F5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8" y="5157655"/>
            <a:ext cx="1076577" cy="1065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B3694-11A9-486B-AAF0-421E41D3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5440995"/>
            <a:ext cx="1131432" cy="7819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B7BA0DE-D893-4C41-97E2-A101DB5C1949}"/>
              </a:ext>
            </a:extLst>
          </p:cNvPr>
          <p:cNvGrpSpPr/>
          <p:nvPr/>
        </p:nvGrpSpPr>
        <p:grpSpPr>
          <a:xfrm>
            <a:off x="1254376" y="2568575"/>
            <a:ext cx="1765522" cy="1720850"/>
            <a:chOff x="1282478" y="2994958"/>
            <a:chExt cx="1765522" cy="17208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75BFD5-D2BD-4F4E-8A04-00B80192DB77}"/>
                </a:ext>
              </a:extLst>
            </p:cNvPr>
            <p:cNvSpPr/>
            <p:nvPr/>
          </p:nvSpPr>
          <p:spPr>
            <a:xfrm>
              <a:off x="1289050" y="2994958"/>
              <a:ext cx="1758950" cy="1720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D00393-0319-490F-80B5-4BE1F4C9174D}"/>
                </a:ext>
              </a:extLst>
            </p:cNvPr>
            <p:cNvCxnSpPr>
              <a:cxnSpLocks/>
            </p:cNvCxnSpPr>
            <p:nvPr/>
          </p:nvCxnSpPr>
          <p:spPr>
            <a:xfrm>
              <a:off x="1282478" y="2994958"/>
              <a:ext cx="1765522" cy="17208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EF667B-D0CF-44F4-916F-402F64E6F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2478" y="2994958"/>
              <a:ext cx="1765522" cy="17208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2E067F-F0AF-456C-9154-AECA089A65C3}"/>
              </a:ext>
            </a:extLst>
          </p:cNvPr>
          <p:cNvGrpSpPr/>
          <p:nvPr/>
        </p:nvGrpSpPr>
        <p:grpSpPr>
          <a:xfrm>
            <a:off x="5693410" y="2568575"/>
            <a:ext cx="1758950" cy="1720850"/>
            <a:chOff x="5693410" y="2994958"/>
            <a:chExt cx="1758950" cy="1720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0BB07C-2E62-4827-A278-E3E25B0AFD09}"/>
                </a:ext>
              </a:extLst>
            </p:cNvPr>
            <p:cNvSpPr/>
            <p:nvPr/>
          </p:nvSpPr>
          <p:spPr>
            <a:xfrm>
              <a:off x="5693410" y="2994958"/>
              <a:ext cx="1758950" cy="1720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701AD8-1CE7-4171-A1DA-2361BCBD500B}"/>
                </a:ext>
              </a:extLst>
            </p:cNvPr>
            <p:cNvCxnSpPr>
              <a:cxnSpLocks/>
              <a:stCxn id="7" idx="0"/>
              <a:endCxn id="7" idx="2"/>
            </p:cNvCxnSpPr>
            <p:nvPr/>
          </p:nvCxnSpPr>
          <p:spPr>
            <a:xfrm>
              <a:off x="6572885" y="2994958"/>
              <a:ext cx="0" cy="17208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E4277E-4328-41DA-96EC-EE747502A94F}"/>
                </a:ext>
              </a:extLst>
            </p:cNvPr>
            <p:cNvCxnSpPr>
              <a:cxnSpLocks/>
              <a:stCxn id="7" idx="3"/>
              <a:endCxn id="7" idx="1"/>
            </p:cNvCxnSpPr>
            <p:nvPr/>
          </p:nvCxnSpPr>
          <p:spPr>
            <a:xfrm flipH="1">
              <a:off x="5693410" y="3855383"/>
              <a:ext cx="17589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6AE2BC59-0D56-487E-8C86-EFBC5FA602BE}"/>
              </a:ext>
            </a:extLst>
          </p:cNvPr>
          <p:cNvSpPr/>
          <p:nvPr/>
        </p:nvSpPr>
        <p:spPr>
          <a:xfrm>
            <a:off x="1572071" y="4438808"/>
            <a:ext cx="2895654" cy="1437695"/>
          </a:xfrm>
          <a:prstGeom prst="wedgeEllipseCallout">
            <a:avLst>
              <a:gd name="adj1" fmla="val -61300"/>
              <a:gd name="adj2" fmla="val 47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I have folded the square into four equal parts or quarters.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3935FFD-C136-4E6A-9EAB-4148E020847C}"/>
              </a:ext>
            </a:extLst>
          </p:cNvPr>
          <p:cNvSpPr/>
          <p:nvPr/>
        </p:nvSpPr>
        <p:spPr>
          <a:xfrm>
            <a:off x="4831725" y="4722147"/>
            <a:ext cx="2895654" cy="1437695"/>
          </a:xfrm>
          <a:prstGeom prst="wedgeEllipseCallout">
            <a:avLst>
              <a:gd name="adj1" fmla="val 56803"/>
              <a:gd name="adj2" fmla="val 495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I have folded the square into four equal parts or quarters.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CF468D-EF30-40A6-8653-BC1580DB63B6}"/>
              </a:ext>
            </a:extLst>
          </p:cNvPr>
          <p:cNvSpPr/>
          <p:nvPr/>
        </p:nvSpPr>
        <p:spPr>
          <a:xfrm>
            <a:off x="3266114" y="2512009"/>
            <a:ext cx="24032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 and Ollie are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right.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folded the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different ways,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are both in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C2E167-0B6C-43D8-B35C-34BC86A4FAAA}"/>
              </a:ext>
            </a:extLst>
          </p:cNvPr>
          <p:cNvSpPr/>
          <p:nvPr/>
        </p:nvSpPr>
        <p:spPr>
          <a:xfrm>
            <a:off x="6898190" y="1005672"/>
            <a:ext cx="2123890" cy="1384995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two ways to fold a square to get four equal parts or quarters.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another different way?</a:t>
            </a:r>
          </a:p>
        </p:txBody>
      </p:sp>
    </p:spTree>
    <p:extLst>
      <p:ext uri="{BB962C8B-B14F-4D97-AF65-F5344CB8AC3E}">
        <p14:creationId xmlns:p14="http://schemas.microsoft.com/office/powerpoint/2010/main" val="312269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695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Riley has a piece of paper.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rectangle.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folded it into quarters 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he have folded it in any other way?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A7731E-77CC-4F46-8E66-BE84A9FD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34" y="1439184"/>
            <a:ext cx="837706" cy="8010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A09070-E000-4DCB-A8D4-AEDD052FC6A7}"/>
              </a:ext>
            </a:extLst>
          </p:cNvPr>
          <p:cNvSpPr/>
          <p:nvPr/>
        </p:nvSpPr>
        <p:spPr>
          <a:xfrm>
            <a:off x="568652" y="5656335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have a couple of pieces of paper to have a try yourself.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FDD7BF-2F2A-463F-B7F7-001C15EE0AC4}"/>
              </a:ext>
            </a:extLst>
          </p:cNvPr>
          <p:cNvGrpSpPr/>
          <p:nvPr/>
        </p:nvGrpSpPr>
        <p:grpSpPr>
          <a:xfrm>
            <a:off x="310896" y="3438144"/>
            <a:ext cx="4133088" cy="1289304"/>
            <a:chOff x="1453896" y="3392424"/>
            <a:chExt cx="4133088" cy="12893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582ED2-D272-4A5F-B230-014524FA730A}"/>
                </a:ext>
              </a:extLst>
            </p:cNvPr>
            <p:cNvSpPr/>
            <p:nvPr/>
          </p:nvSpPr>
          <p:spPr>
            <a:xfrm>
              <a:off x="1453896" y="3392424"/>
              <a:ext cx="4133088" cy="1289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2DB036-1F9D-48D4-8EF8-D8AAF2E2FD20}"/>
                </a:ext>
              </a:extLst>
            </p:cNvPr>
            <p:cNvCxnSpPr>
              <a:stCxn id="3" idx="1"/>
              <a:endCxn id="3" idx="3"/>
            </p:cNvCxnSpPr>
            <p:nvPr/>
          </p:nvCxnSpPr>
          <p:spPr>
            <a:xfrm>
              <a:off x="1453896" y="4037076"/>
              <a:ext cx="41330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A681A-2F36-4895-B23F-F6BC260505D7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 flipV="1">
              <a:off x="3518698" y="3392426"/>
              <a:ext cx="1742" cy="12893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46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695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Riley has a piece of paper.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rectangle.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folded it into quarters or four equal parts.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he have folded it in any other way?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A7731E-77CC-4F46-8E66-BE84A9FD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34" y="1439184"/>
            <a:ext cx="837706" cy="8010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A09070-E000-4DCB-A8D4-AEDD052FC6A7}"/>
              </a:ext>
            </a:extLst>
          </p:cNvPr>
          <p:cNvSpPr/>
          <p:nvPr/>
        </p:nvSpPr>
        <p:spPr>
          <a:xfrm>
            <a:off x="659344" y="5713929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have a couple of pieces of paper to have a try yourself.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FDD7BF-2F2A-463F-B7F7-001C15EE0AC4}"/>
              </a:ext>
            </a:extLst>
          </p:cNvPr>
          <p:cNvGrpSpPr/>
          <p:nvPr/>
        </p:nvGrpSpPr>
        <p:grpSpPr>
          <a:xfrm>
            <a:off x="310896" y="3438144"/>
            <a:ext cx="4133088" cy="1289304"/>
            <a:chOff x="1453896" y="3392424"/>
            <a:chExt cx="4133088" cy="12893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582ED2-D272-4A5F-B230-014524FA730A}"/>
                </a:ext>
              </a:extLst>
            </p:cNvPr>
            <p:cNvSpPr/>
            <p:nvPr/>
          </p:nvSpPr>
          <p:spPr>
            <a:xfrm>
              <a:off x="1453896" y="3392424"/>
              <a:ext cx="4133088" cy="1289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2DB036-1F9D-48D4-8EF8-D8AAF2E2FD20}"/>
                </a:ext>
              </a:extLst>
            </p:cNvPr>
            <p:cNvCxnSpPr>
              <a:stCxn id="3" idx="1"/>
              <a:endCxn id="3" idx="3"/>
            </p:cNvCxnSpPr>
            <p:nvPr/>
          </p:nvCxnSpPr>
          <p:spPr>
            <a:xfrm>
              <a:off x="1453896" y="4037076"/>
              <a:ext cx="41330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A681A-2F36-4895-B23F-F6BC260505D7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 flipV="1">
              <a:off x="3518698" y="3392426"/>
              <a:ext cx="1742" cy="12893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0D70D-0422-4538-A36B-F923430C4609}"/>
              </a:ext>
            </a:extLst>
          </p:cNvPr>
          <p:cNvSpPr/>
          <p:nvPr/>
        </p:nvSpPr>
        <p:spPr>
          <a:xfrm>
            <a:off x="6479396" y="941130"/>
            <a:ext cx="2298843" cy="1384995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two ways to fold a rectangle to get four equal parts or quarters.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another different way?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9F467-1338-4244-A760-8A38BA74F16F}"/>
              </a:ext>
            </a:extLst>
          </p:cNvPr>
          <p:cNvGrpSpPr/>
          <p:nvPr/>
        </p:nvGrpSpPr>
        <p:grpSpPr>
          <a:xfrm>
            <a:off x="4806696" y="3410507"/>
            <a:ext cx="4133088" cy="1316941"/>
            <a:chOff x="4806696" y="4125403"/>
            <a:chExt cx="4133088" cy="13169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33AFCC-E073-4026-B1DD-C25442BD0D0C}"/>
                </a:ext>
              </a:extLst>
            </p:cNvPr>
            <p:cNvGrpSpPr/>
            <p:nvPr/>
          </p:nvGrpSpPr>
          <p:grpSpPr>
            <a:xfrm>
              <a:off x="4806696" y="4153040"/>
              <a:ext cx="4133088" cy="1289304"/>
              <a:chOff x="1453896" y="3392424"/>
              <a:chExt cx="4133088" cy="128930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15FC05-5C3D-4A81-B0E1-F6AB3D684F2E}"/>
                  </a:ext>
                </a:extLst>
              </p:cNvPr>
              <p:cNvSpPr/>
              <p:nvPr/>
            </p:nvSpPr>
            <p:spPr>
              <a:xfrm>
                <a:off x="1453896" y="3392424"/>
                <a:ext cx="4133088" cy="1289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83AA94-24F3-45CE-B16A-F38F684FA33E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 flipH="1" flipV="1">
                <a:off x="3518698" y="3392426"/>
                <a:ext cx="1742" cy="128930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A5E69A-929D-4CA9-A4E1-C6634839DF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8226" y="4125403"/>
              <a:ext cx="1742" cy="128930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0B57EA-4475-4E43-B4BD-84B26C6827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03028" y="4153042"/>
              <a:ext cx="1742" cy="128930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9F6650F-8495-4C7F-9CE4-41A2168170FE}"/>
              </a:ext>
            </a:extLst>
          </p:cNvPr>
          <p:cNvSpPr/>
          <p:nvPr/>
        </p:nvSpPr>
        <p:spPr>
          <a:xfrm>
            <a:off x="4806696" y="3000827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Riley could have folded it like this.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6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084421" y="1863093"/>
            <a:ext cx="697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Alice folded some square paper in three different ways.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them show quarters or four equal parts? Which do not?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09070-E000-4DCB-A8D4-AEDD052FC6A7}"/>
              </a:ext>
            </a:extLst>
          </p:cNvPr>
          <p:cNvSpPr/>
          <p:nvPr/>
        </p:nvSpPr>
        <p:spPr>
          <a:xfrm>
            <a:off x="596590" y="5621082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want to have a couple of pieces of paper to have a try yourself.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32D3CD-A8FE-415F-8524-2E973306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7" y="1772859"/>
            <a:ext cx="1005267" cy="9000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B6C58D-73FF-4436-A0AD-A7ED676C79BD}"/>
              </a:ext>
            </a:extLst>
          </p:cNvPr>
          <p:cNvGrpSpPr/>
          <p:nvPr/>
        </p:nvGrpSpPr>
        <p:grpSpPr>
          <a:xfrm>
            <a:off x="596590" y="3200414"/>
            <a:ext cx="1758950" cy="1720850"/>
            <a:chOff x="596590" y="3200414"/>
            <a:chExt cx="1758950" cy="17208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15E79C-BCB7-430C-8287-CF23AFB11D59}"/>
                </a:ext>
              </a:extLst>
            </p:cNvPr>
            <p:cNvGrpSpPr/>
            <p:nvPr/>
          </p:nvGrpSpPr>
          <p:grpSpPr>
            <a:xfrm>
              <a:off x="596590" y="3200414"/>
              <a:ext cx="1758950" cy="1720850"/>
              <a:chOff x="5693410" y="2994958"/>
              <a:chExt cx="1758950" cy="172085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B775DA-985B-47FC-9A29-4D8D7824A421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82061D-D835-4D90-BF0D-F1928178E15D}"/>
                  </a:ext>
                </a:extLst>
              </p:cNvPr>
              <p:cNvCxnSpPr>
                <a:cxnSpLocks/>
                <a:stCxn id="13" idx="3"/>
                <a:endCxn id="13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7B7C2B-E3FF-47A0-A0C2-FEE8BC76A8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448197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50B10F-DBB8-45A6-90FA-CA7F8310EF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363742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098468-283D-4879-AAC3-9F42BF33B61F}"/>
              </a:ext>
            </a:extLst>
          </p:cNvPr>
          <p:cNvGrpSpPr/>
          <p:nvPr/>
        </p:nvGrpSpPr>
        <p:grpSpPr>
          <a:xfrm rot="5400000">
            <a:off x="3446470" y="3212817"/>
            <a:ext cx="1758950" cy="1720850"/>
            <a:chOff x="596590" y="3200414"/>
            <a:chExt cx="1758950" cy="17208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885200-B53C-4856-9881-97FC21934FEC}"/>
                </a:ext>
              </a:extLst>
            </p:cNvPr>
            <p:cNvGrpSpPr/>
            <p:nvPr/>
          </p:nvGrpSpPr>
          <p:grpSpPr>
            <a:xfrm>
              <a:off x="596590" y="3200414"/>
              <a:ext cx="1758950" cy="1720850"/>
              <a:chOff x="5693410" y="2994958"/>
              <a:chExt cx="1758950" cy="172085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06D1E1-89FE-42C9-8F65-461E121DD03D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3CC9D3F-F468-4A6D-88FA-3B160D3D2F89}"/>
                  </a:ext>
                </a:extLst>
              </p:cNvPr>
              <p:cNvCxnSpPr>
                <a:cxnSpLocks/>
                <a:stCxn id="26" idx="3"/>
                <a:endCxn id="26" idx="1"/>
              </p:cNvCxnSpPr>
              <p:nvPr/>
            </p:nvCxnSpPr>
            <p:spPr>
              <a:xfrm flipH="1">
                <a:off x="5693410" y="3855383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F5D144-746E-470C-9066-0780D13825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448197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CD6307-F9BC-4188-A55F-09BF6E1527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3637421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59272F-B2BD-4D69-9A79-074589975779}"/>
              </a:ext>
            </a:extLst>
          </p:cNvPr>
          <p:cNvGrpSpPr/>
          <p:nvPr/>
        </p:nvGrpSpPr>
        <p:grpSpPr>
          <a:xfrm>
            <a:off x="6296350" y="3200414"/>
            <a:ext cx="1758950" cy="1720850"/>
            <a:chOff x="596590" y="3200414"/>
            <a:chExt cx="1758950" cy="172085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3AF668-20C9-4EB1-8287-F589CF9B2760}"/>
                </a:ext>
              </a:extLst>
            </p:cNvPr>
            <p:cNvGrpSpPr/>
            <p:nvPr/>
          </p:nvGrpSpPr>
          <p:grpSpPr>
            <a:xfrm>
              <a:off x="596590" y="3200414"/>
              <a:ext cx="1758950" cy="1720850"/>
              <a:chOff x="5693410" y="2994958"/>
              <a:chExt cx="1758950" cy="172085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6AE4D73-58B9-4D6F-8C5E-38F086BEE1D7}"/>
                  </a:ext>
                </a:extLst>
              </p:cNvPr>
              <p:cNvSpPr/>
              <p:nvPr/>
            </p:nvSpPr>
            <p:spPr>
              <a:xfrm>
                <a:off x="5693410" y="2994958"/>
                <a:ext cx="1758950" cy="17208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6B75C4-42B7-46DD-BAF8-51E3720B23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3410" y="3681647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21368E-FFC4-44EF-AA18-B0CD54093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512" y="4655707"/>
              <a:ext cx="16435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38B024-C059-426D-B893-5E565AC26B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344" y="3200415"/>
              <a:ext cx="1463746" cy="6013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15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E59F4B72F2044A12DE555EA232715" ma:contentTypeVersion="7" ma:contentTypeDescription="Create a new document." ma:contentTypeScope="" ma:versionID="01ce5e759d18062581c7fe492f0c1e5d">
  <xsd:schema xmlns:xsd="http://www.w3.org/2001/XMLSchema" xmlns:xs="http://www.w3.org/2001/XMLSchema" xmlns:p="http://schemas.microsoft.com/office/2006/metadata/properties" xmlns:ns3="9c2a077b-75e6-4971-a80d-58ca278ae291" targetNamespace="http://schemas.microsoft.com/office/2006/metadata/properties" ma:root="true" ma:fieldsID="76e7677b5507b020b1323293da1d5599" ns3:_="">
    <xsd:import namespace="9c2a077b-75e6-4971-a80d-58ca278ae2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a077b-75e6-4971-a80d-58ca278ae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E2DDE-0825-4CBF-8F12-763996524C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E01D4F-9C55-4C38-AC28-D106F10642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5AAD53-3A15-438E-B17E-41E94E683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a077b-75e6-4971-a80d-58ca278ae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34591</TotalTime>
  <Words>1593</Words>
  <Application>Microsoft Office PowerPoint</Application>
  <PresentationFormat>On-screen Show (4:3)</PresentationFormat>
  <Paragraphs>183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rob.langman@thirdspacelearning.com</dc:creator>
  <cp:lastModifiedBy>Hayley Brooks</cp:lastModifiedBy>
  <cp:revision>1151</cp:revision>
  <dcterms:created xsi:type="dcterms:W3CDTF">2018-09-08T23:27:11Z</dcterms:created>
  <dcterms:modified xsi:type="dcterms:W3CDTF">2019-12-12T06:25:38Z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0x0101005EFE59F4B72F2044A12DE555EA232715</vt:lpwstr>
  </property>
</Properties>
</file>