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9" r:id="rId2"/>
    <p:sldId id="536" r:id="rId3"/>
    <p:sldId id="1316" r:id="rId4"/>
    <p:sldId id="1549" r:id="rId5"/>
    <p:sldId id="1360" r:id="rId6"/>
    <p:sldId id="1550" r:id="rId7"/>
    <p:sldId id="1551" r:id="rId8"/>
    <p:sldId id="1552" r:id="rId9"/>
    <p:sldId id="1553" r:id="rId10"/>
    <p:sldId id="1554" r:id="rId11"/>
    <p:sldId id="1320" r:id="rId12"/>
    <p:sldId id="1555" r:id="rId13"/>
    <p:sldId id="1556" r:id="rId14"/>
    <p:sldId id="1557" r:id="rId15"/>
    <p:sldId id="1558" r:id="rId16"/>
    <p:sldId id="1559" r:id="rId17"/>
    <p:sldId id="1560" r:id="rId18"/>
    <p:sldId id="1561" r:id="rId19"/>
    <p:sldId id="1270" r:id="rId20"/>
    <p:sldId id="1562" r:id="rId21"/>
    <p:sldId id="1563" r:id="rId22"/>
    <p:sldId id="1548" r:id="rId23"/>
    <p:sldId id="1564" r:id="rId24"/>
    <p:sldId id="1565" r:id="rId25"/>
    <p:sldId id="1545" r:id="rId26"/>
    <p:sldId id="1566" r:id="rId27"/>
    <p:sldId id="1292" r:id="rId28"/>
    <p:sldId id="1567" r:id="rId29"/>
    <p:sldId id="46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FF9999"/>
    <a:srgbClr val="0CC1D9"/>
    <a:srgbClr val="526894"/>
    <a:srgbClr val="C73A43"/>
    <a:srgbClr val="CC0000"/>
    <a:srgbClr val="000000"/>
    <a:srgbClr val="13BD8A"/>
    <a:srgbClr val="DA2E41"/>
    <a:srgbClr val="FAD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february_2019&amp;utm_content=26_02_19_wr_ppt_year3_fractions_sp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226024" y="509525"/>
            <a:ext cx="948193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link equal groups to repeated addition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23/10/2019</a:t>
            </a:fld>
            <a:endParaRPr lang="en-GB" sz="1200" b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8C4256-24A6-4488-B3D9-7F37CA7F12F5}"/>
              </a:ext>
            </a:extLst>
          </p:cNvPr>
          <p:cNvSpPr/>
          <p:nvPr userDrawn="1"/>
        </p:nvSpPr>
        <p:spPr>
          <a:xfrm>
            <a:off x="5665222" y="115904"/>
            <a:ext cx="30671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2 Multiplication and division Lesson 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23/10/2019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E595DC-1AA2-4BD3-8921-EABC51BDACD5}"/>
              </a:ext>
            </a:extLst>
          </p:cNvPr>
          <p:cNvSpPr/>
          <p:nvPr userDrawn="1"/>
        </p:nvSpPr>
        <p:spPr>
          <a:xfrm>
            <a:off x="5665222" y="115904"/>
            <a:ext cx="30671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2 Multiplication and division Lesson 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Multiplication and division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2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Aut2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8C6A7AE-6302-4721-A52F-B95F41A17D33}"/>
              </a:ext>
            </a:extLst>
          </p:cNvPr>
          <p:cNvSpPr txBox="1"/>
          <p:nvPr/>
        </p:nvSpPr>
        <p:spPr>
          <a:xfrm>
            <a:off x="226680" y="3822119"/>
            <a:ext cx="1042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 3s.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  +  ____ = ____.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E612AF-7BF2-4B9F-9312-113709E9DCB5}"/>
              </a:ext>
            </a:extLst>
          </p:cNvPr>
          <p:cNvSpPr/>
          <p:nvPr/>
        </p:nvSpPr>
        <p:spPr>
          <a:xfrm>
            <a:off x="2171364" y="382211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3C3D4-E3CE-414B-B78D-44F3C6DB7992}"/>
              </a:ext>
            </a:extLst>
          </p:cNvPr>
          <p:cNvSpPr/>
          <p:nvPr/>
        </p:nvSpPr>
        <p:spPr>
          <a:xfrm>
            <a:off x="1907085" y="548957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2561B1-6DA7-4574-8111-3400E4448EAE}"/>
              </a:ext>
            </a:extLst>
          </p:cNvPr>
          <p:cNvSpPr/>
          <p:nvPr/>
        </p:nvSpPr>
        <p:spPr>
          <a:xfrm>
            <a:off x="591614" y="548957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513519-29B8-418B-A6D8-59E7004B176A}"/>
              </a:ext>
            </a:extLst>
          </p:cNvPr>
          <p:cNvSpPr/>
          <p:nvPr/>
        </p:nvSpPr>
        <p:spPr>
          <a:xfrm>
            <a:off x="6090967" y="382211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610280-4ED8-4509-9510-9AB75FB38439}"/>
              </a:ext>
            </a:extLst>
          </p:cNvPr>
          <p:cNvSpPr/>
          <p:nvPr/>
        </p:nvSpPr>
        <p:spPr>
          <a:xfrm>
            <a:off x="3222556" y="548957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8BEF8-73F2-44F7-A261-32D4D693E168}"/>
              </a:ext>
            </a:extLst>
          </p:cNvPr>
          <p:cNvSpPr/>
          <p:nvPr/>
        </p:nvSpPr>
        <p:spPr>
          <a:xfrm>
            <a:off x="1892187" y="4683893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AD1EE-DF7A-47A0-B9F4-B0018BA4501C}"/>
              </a:ext>
            </a:extLst>
          </p:cNvPr>
          <p:cNvSpPr txBox="1"/>
          <p:nvPr/>
        </p:nvSpPr>
        <p:spPr>
          <a:xfrm>
            <a:off x="226680" y="1368429"/>
            <a:ext cx="62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images to complete the stem sentences?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651DA4-44D5-49A2-A43A-B24299D23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86" y="1776656"/>
            <a:ext cx="1771650" cy="1800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24915F-1F67-49DF-92BC-85A8F353B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95" y="1786595"/>
            <a:ext cx="1771650" cy="18002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5BE3FC-2BFF-4EE7-BE2E-D6988B711F4E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5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D2662F-E22C-4644-AB10-ECA496B373D3}"/>
              </a:ext>
            </a:extLst>
          </p:cNvPr>
          <p:cNvSpPr txBox="1"/>
          <p:nvPr/>
        </p:nvSpPr>
        <p:spPr>
          <a:xfrm>
            <a:off x="226680" y="1447377"/>
            <a:ext cx="404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the images to match these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BA239-1585-4804-897B-78C2625B0DC6}"/>
              </a:ext>
            </a:extLst>
          </p:cNvPr>
          <p:cNvSpPr txBox="1"/>
          <p:nvPr/>
        </p:nvSpPr>
        <p:spPr>
          <a:xfrm>
            <a:off x="226680" y="2286384"/>
            <a:ext cx="5108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2 equal groups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4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two 4s.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 +  4 = 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EC739-ADD4-4AE8-9511-53400D7D7C29}"/>
              </a:ext>
            </a:extLst>
          </p:cNvPr>
          <p:cNvSpPr txBox="1"/>
          <p:nvPr/>
        </p:nvSpPr>
        <p:spPr>
          <a:xfrm>
            <a:off x="226680" y="96020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1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24D9203-B5E2-4738-A225-EEDF827BCDE8}"/>
              </a:ext>
            </a:extLst>
          </p:cNvPr>
          <p:cNvGrpSpPr/>
          <p:nvPr/>
        </p:nvGrpSpPr>
        <p:grpSpPr>
          <a:xfrm>
            <a:off x="5170449" y="4676389"/>
            <a:ext cx="3592996" cy="1500809"/>
            <a:chOff x="641074" y="4611756"/>
            <a:chExt cx="3592996" cy="150080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43366E-689C-4947-9940-05F3D42CF5DB}"/>
                </a:ext>
              </a:extLst>
            </p:cNvPr>
            <p:cNvSpPr/>
            <p:nvPr/>
          </p:nvSpPr>
          <p:spPr>
            <a:xfrm>
              <a:off x="641074" y="4611756"/>
              <a:ext cx="3592996" cy="15008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Graphic 7" descr="Present">
              <a:extLst>
                <a:ext uri="{FF2B5EF4-FFF2-40B4-BE49-F238E27FC236}">
                  <a16:creationId xmlns:a16="http://schemas.microsoft.com/office/drawing/2014/main" id="{0C9BD64F-6D16-4DF5-BB0B-2C7425751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6800" y="4950310"/>
              <a:ext cx="725557" cy="725557"/>
            </a:xfrm>
            <a:prstGeom prst="rect">
              <a:avLst/>
            </a:prstGeom>
          </p:spPr>
        </p:pic>
        <p:pic>
          <p:nvPicPr>
            <p:cNvPr id="9" name="Graphic 8" descr="Present">
              <a:extLst>
                <a:ext uri="{FF2B5EF4-FFF2-40B4-BE49-F238E27FC236}">
                  <a16:creationId xmlns:a16="http://schemas.microsoft.com/office/drawing/2014/main" id="{4C6BDA84-996C-48E2-AA8E-79FA17905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3732" y="4950310"/>
              <a:ext cx="725557" cy="725557"/>
            </a:xfrm>
            <a:prstGeom prst="rect">
              <a:avLst/>
            </a:prstGeom>
          </p:spPr>
        </p:pic>
        <p:pic>
          <p:nvPicPr>
            <p:cNvPr id="10" name="Graphic 9" descr="Present">
              <a:extLst>
                <a:ext uri="{FF2B5EF4-FFF2-40B4-BE49-F238E27FC236}">
                  <a16:creationId xmlns:a16="http://schemas.microsoft.com/office/drawing/2014/main" id="{DDFDE2DA-C855-49A2-B4C7-8C3C63027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6969" y="4950309"/>
              <a:ext cx="725557" cy="725557"/>
            </a:xfrm>
            <a:prstGeom prst="rect">
              <a:avLst/>
            </a:prstGeom>
          </p:spPr>
        </p:pic>
        <p:pic>
          <p:nvPicPr>
            <p:cNvPr id="11" name="Graphic 10" descr="Present">
              <a:extLst>
                <a:ext uri="{FF2B5EF4-FFF2-40B4-BE49-F238E27FC236}">
                  <a16:creationId xmlns:a16="http://schemas.microsoft.com/office/drawing/2014/main" id="{2B60FC43-7D1A-4909-B3BC-4CBDB4BD3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0206" y="4950308"/>
              <a:ext cx="725557" cy="72555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76C482-8787-4EFE-9603-E39330AD9847}"/>
              </a:ext>
            </a:extLst>
          </p:cNvPr>
          <p:cNvGrpSpPr/>
          <p:nvPr/>
        </p:nvGrpSpPr>
        <p:grpSpPr>
          <a:xfrm>
            <a:off x="5208732" y="2692770"/>
            <a:ext cx="3592996" cy="1500809"/>
            <a:chOff x="641074" y="4611756"/>
            <a:chExt cx="3592996" cy="150080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343508-9EA3-40D5-90F2-5CD6AE6973F5}"/>
                </a:ext>
              </a:extLst>
            </p:cNvPr>
            <p:cNvSpPr/>
            <p:nvPr/>
          </p:nvSpPr>
          <p:spPr>
            <a:xfrm>
              <a:off x="641074" y="4611756"/>
              <a:ext cx="3592996" cy="15008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Graphic 14" descr="Present">
              <a:extLst>
                <a:ext uri="{FF2B5EF4-FFF2-40B4-BE49-F238E27FC236}">
                  <a16:creationId xmlns:a16="http://schemas.microsoft.com/office/drawing/2014/main" id="{B1ABDC42-74C5-4349-9D0E-716B0593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6800" y="4950310"/>
              <a:ext cx="725557" cy="725557"/>
            </a:xfrm>
            <a:prstGeom prst="rect">
              <a:avLst/>
            </a:prstGeom>
          </p:spPr>
        </p:pic>
        <p:pic>
          <p:nvPicPr>
            <p:cNvPr id="16" name="Graphic 15" descr="Present">
              <a:extLst>
                <a:ext uri="{FF2B5EF4-FFF2-40B4-BE49-F238E27FC236}">
                  <a16:creationId xmlns:a16="http://schemas.microsoft.com/office/drawing/2014/main" id="{CA474320-8B69-42CF-B9F2-BCAF6C85B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3732" y="4950310"/>
              <a:ext cx="725557" cy="725557"/>
            </a:xfrm>
            <a:prstGeom prst="rect">
              <a:avLst/>
            </a:prstGeom>
          </p:spPr>
        </p:pic>
        <p:pic>
          <p:nvPicPr>
            <p:cNvPr id="17" name="Graphic 16" descr="Present">
              <a:extLst>
                <a:ext uri="{FF2B5EF4-FFF2-40B4-BE49-F238E27FC236}">
                  <a16:creationId xmlns:a16="http://schemas.microsoft.com/office/drawing/2014/main" id="{6BF3CEE6-2033-44A3-9DDE-9DD7BA04E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6969" y="4950309"/>
              <a:ext cx="725557" cy="725557"/>
            </a:xfrm>
            <a:prstGeom prst="rect">
              <a:avLst/>
            </a:prstGeom>
          </p:spPr>
        </p:pic>
        <p:pic>
          <p:nvPicPr>
            <p:cNvPr id="18" name="Graphic 17" descr="Present">
              <a:extLst>
                <a:ext uri="{FF2B5EF4-FFF2-40B4-BE49-F238E27FC236}">
                  <a16:creationId xmlns:a16="http://schemas.microsoft.com/office/drawing/2014/main" id="{41F044DF-C930-42D1-BB49-E0FC33C2D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0206" y="4950308"/>
              <a:ext cx="725557" cy="725557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CFAD829-13B5-4860-AA7D-C6A09546B0E9}"/>
              </a:ext>
            </a:extLst>
          </p:cNvPr>
          <p:cNvSpPr/>
          <p:nvPr/>
        </p:nvSpPr>
        <p:spPr>
          <a:xfrm>
            <a:off x="226680" y="5467509"/>
            <a:ext cx="5377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answer might look something like this.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0280F0-E689-4F75-9027-0E90D949918B}"/>
              </a:ext>
            </a:extLst>
          </p:cNvPr>
          <p:cNvSpPr txBox="1"/>
          <p:nvPr/>
        </p:nvSpPr>
        <p:spPr>
          <a:xfrm>
            <a:off x="226680" y="1447377"/>
            <a:ext cx="404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the images to match these stem sentences?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A697C9-708A-4E19-A5D5-7E58DD78A373}"/>
              </a:ext>
            </a:extLst>
          </p:cNvPr>
          <p:cNvSpPr txBox="1"/>
          <p:nvPr/>
        </p:nvSpPr>
        <p:spPr>
          <a:xfrm>
            <a:off x="226680" y="2286384"/>
            <a:ext cx="5108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2 equal groups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4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two 4s.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 +  4 = 8.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63288E-129E-4F7E-9192-689B737512F4}"/>
              </a:ext>
            </a:extLst>
          </p:cNvPr>
          <p:cNvSpPr txBox="1"/>
          <p:nvPr/>
        </p:nvSpPr>
        <p:spPr>
          <a:xfrm>
            <a:off x="226680" y="96020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75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226680" y="1409685"/>
            <a:ext cx="62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images to complete the stem sentences?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F9E44-41CE-42FE-9B01-181C53A1CD0B}"/>
              </a:ext>
            </a:extLst>
          </p:cNvPr>
          <p:cNvSpPr txBox="1"/>
          <p:nvPr/>
        </p:nvSpPr>
        <p:spPr>
          <a:xfrm>
            <a:off x="226680" y="3931176"/>
            <a:ext cx="1042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three ___s.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  +  ____  +  ____ = 15.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CA410B-3D72-4CD1-AAEC-5F333ED31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47" y="2091359"/>
            <a:ext cx="1800225" cy="12382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EE5DD1-52A4-4F6F-9B26-5B911A36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69" y="2089451"/>
            <a:ext cx="1800225" cy="1238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472729-09D0-4BDC-AC5E-0CB60F23B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08" y="2089451"/>
            <a:ext cx="1800225" cy="1238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B2EC31-4AEA-4C50-9447-3A2C2299284C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9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B7C3F15-372D-4637-ABDE-0790A2904992}"/>
              </a:ext>
            </a:extLst>
          </p:cNvPr>
          <p:cNvSpPr txBox="1"/>
          <p:nvPr/>
        </p:nvSpPr>
        <p:spPr>
          <a:xfrm>
            <a:off x="226680" y="3931176"/>
            <a:ext cx="1042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three ___s.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  +  ____  +  ____ = 15.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A0DC36-2250-417B-A9DF-29B2471EE378}"/>
              </a:ext>
            </a:extLst>
          </p:cNvPr>
          <p:cNvSpPr/>
          <p:nvPr/>
        </p:nvSpPr>
        <p:spPr>
          <a:xfrm>
            <a:off x="2163995" y="3929268"/>
            <a:ext cx="305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4B713-9CD3-40D5-8C22-406584718254}"/>
              </a:ext>
            </a:extLst>
          </p:cNvPr>
          <p:cNvSpPr/>
          <p:nvPr/>
        </p:nvSpPr>
        <p:spPr>
          <a:xfrm>
            <a:off x="3324864" y="5636188"/>
            <a:ext cx="305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1C15A2-AFF7-4CBC-AB25-AAAB2AD59A9C}"/>
              </a:ext>
            </a:extLst>
          </p:cNvPr>
          <p:cNvSpPr/>
          <p:nvPr/>
        </p:nvSpPr>
        <p:spPr>
          <a:xfrm>
            <a:off x="1996760" y="5636188"/>
            <a:ext cx="305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A904CB-9F11-4236-94FA-74544B5349DB}"/>
              </a:ext>
            </a:extLst>
          </p:cNvPr>
          <p:cNvSpPr/>
          <p:nvPr/>
        </p:nvSpPr>
        <p:spPr>
          <a:xfrm>
            <a:off x="581884" y="5636188"/>
            <a:ext cx="305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09B02E-7810-466B-BA60-E6EDA65A817F}"/>
              </a:ext>
            </a:extLst>
          </p:cNvPr>
          <p:cNvSpPr/>
          <p:nvPr/>
        </p:nvSpPr>
        <p:spPr>
          <a:xfrm>
            <a:off x="3019336" y="4792950"/>
            <a:ext cx="305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1614D0-43E0-46D6-875A-06CC4963D3F0}"/>
              </a:ext>
            </a:extLst>
          </p:cNvPr>
          <p:cNvSpPr/>
          <p:nvPr/>
        </p:nvSpPr>
        <p:spPr>
          <a:xfrm>
            <a:off x="6090153" y="3929268"/>
            <a:ext cx="305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C608FE-A1A1-4C4D-AAF7-A2E26CAAE4A8}"/>
              </a:ext>
            </a:extLst>
          </p:cNvPr>
          <p:cNvSpPr txBox="1"/>
          <p:nvPr/>
        </p:nvSpPr>
        <p:spPr>
          <a:xfrm>
            <a:off x="226680" y="1409685"/>
            <a:ext cx="62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images to complete the stem sentences?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A55E43-2F19-43F4-B6A0-DB5D24AB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47" y="2091359"/>
            <a:ext cx="1800225" cy="1238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D9AA9B-7511-4713-BAD2-ABAFFFF4B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69" y="2089451"/>
            <a:ext cx="1800225" cy="1238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84A13B-5E70-483E-BD10-EFF7439BF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08" y="2089451"/>
            <a:ext cx="1800225" cy="12382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65C45F-B8A8-44FE-9A4B-2CB11C2EBF38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0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226680" y="1409685"/>
            <a:ext cx="62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images to complete the stem sentences?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F9E44-41CE-42FE-9B01-181C53A1CD0B}"/>
              </a:ext>
            </a:extLst>
          </p:cNvPr>
          <p:cNvSpPr txBox="1"/>
          <p:nvPr/>
        </p:nvSpPr>
        <p:spPr>
          <a:xfrm>
            <a:off x="226680" y="3930906"/>
            <a:ext cx="1042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three ___s.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  +  ____  +  ____ = 9.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A31B5E-E6B0-4833-A715-2F2F5F304B83}"/>
              </a:ext>
            </a:extLst>
          </p:cNvPr>
          <p:cNvGrpSpPr/>
          <p:nvPr/>
        </p:nvGrpSpPr>
        <p:grpSpPr>
          <a:xfrm>
            <a:off x="137771" y="1980542"/>
            <a:ext cx="1759226" cy="1748052"/>
            <a:chOff x="137771" y="1980542"/>
            <a:chExt cx="1759226" cy="17480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8A52C1-25F8-4E24-9115-B8B487CF5EDC}"/>
                </a:ext>
              </a:extLst>
            </p:cNvPr>
            <p:cNvSpPr/>
            <p:nvPr/>
          </p:nvSpPr>
          <p:spPr>
            <a:xfrm>
              <a:off x="137771" y="1981599"/>
              <a:ext cx="1759226" cy="174699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Graphic 6" descr="Fish">
              <a:extLst>
                <a:ext uri="{FF2B5EF4-FFF2-40B4-BE49-F238E27FC236}">
                  <a16:creationId xmlns:a16="http://schemas.microsoft.com/office/drawing/2014/main" id="{7F38B2B4-2E32-406C-9567-A651CB84C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1642" y="1980542"/>
              <a:ext cx="745435" cy="745435"/>
            </a:xfrm>
            <a:prstGeom prst="rect">
              <a:avLst/>
            </a:prstGeom>
          </p:spPr>
        </p:pic>
        <p:pic>
          <p:nvPicPr>
            <p:cNvPr id="26" name="Graphic 25" descr="Fish">
              <a:extLst>
                <a:ext uri="{FF2B5EF4-FFF2-40B4-BE49-F238E27FC236}">
                  <a16:creationId xmlns:a16="http://schemas.microsoft.com/office/drawing/2014/main" id="{66A59DC9-CD93-4A3B-9126-72E9380E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9703" y="2454550"/>
              <a:ext cx="745435" cy="745435"/>
            </a:xfrm>
            <a:prstGeom prst="rect">
              <a:avLst/>
            </a:prstGeom>
          </p:spPr>
        </p:pic>
        <p:pic>
          <p:nvPicPr>
            <p:cNvPr id="27" name="Graphic 26" descr="Fish">
              <a:extLst>
                <a:ext uri="{FF2B5EF4-FFF2-40B4-BE49-F238E27FC236}">
                  <a16:creationId xmlns:a16="http://schemas.microsoft.com/office/drawing/2014/main" id="{87B38BE7-5DF1-4CBD-958E-7A350062C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6054" y="2983024"/>
              <a:ext cx="745435" cy="74543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753036-6659-40A6-BAFB-D3FCB31C1926}"/>
              </a:ext>
            </a:extLst>
          </p:cNvPr>
          <p:cNvGrpSpPr/>
          <p:nvPr/>
        </p:nvGrpSpPr>
        <p:grpSpPr>
          <a:xfrm>
            <a:off x="2148936" y="1981070"/>
            <a:ext cx="1759226" cy="1748052"/>
            <a:chOff x="137771" y="1980542"/>
            <a:chExt cx="1759226" cy="174805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561B48D-AE56-4EDC-887F-2E11904B6CB0}"/>
                </a:ext>
              </a:extLst>
            </p:cNvPr>
            <p:cNvSpPr/>
            <p:nvPr/>
          </p:nvSpPr>
          <p:spPr>
            <a:xfrm>
              <a:off x="137771" y="1981599"/>
              <a:ext cx="1759226" cy="174699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Graphic 29" descr="Fish">
              <a:extLst>
                <a:ext uri="{FF2B5EF4-FFF2-40B4-BE49-F238E27FC236}">
                  <a16:creationId xmlns:a16="http://schemas.microsoft.com/office/drawing/2014/main" id="{DB0631FE-07E5-4E24-A7F7-FA2A53084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1642" y="1980542"/>
              <a:ext cx="745435" cy="745435"/>
            </a:xfrm>
            <a:prstGeom prst="rect">
              <a:avLst/>
            </a:prstGeom>
          </p:spPr>
        </p:pic>
        <p:pic>
          <p:nvPicPr>
            <p:cNvPr id="31" name="Graphic 30" descr="Fish">
              <a:extLst>
                <a:ext uri="{FF2B5EF4-FFF2-40B4-BE49-F238E27FC236}">
                  <a16:creationId xmlns:a16="http://schemas.microsoft.com/office/drawing/2014/main" id="{3229047E-A40F-4E87-BA53-949E9D0AF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9703" y="2454550"/>
              <a:ext cx="745435" cy="745435"/>
            </a:xfrm>
            <a:prstGeom prst="rect">
              <a:avLst/>
            </a:prstGeom>
          </p:spPr>
        </p:pic>
        <p:pic>
          <p:nvPicPr>
            <p:cNvPr id="32" name="Graphic 31" descr="Fish">
              <a:extLst>
                <a:ext uri="{FF2B5EF4-FFF2-40B4-BE49-F238E27FC236}">
                  <a16:creationId xmlns:a16="http://schemas.microsoft.com/office/drawing/2014/main" id="{CC2DC120-005D-4DA3-AB15-036A8E388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6054" y="2983024"/>
              <a:ext cx="745435" cy="74543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C808DF-BDC7-4C5E-88FB-AD5E6DCE6294}"/>
              </a:ext>
            </a:extLst>
          </p:cNvPr>
          <p:cNvGrpSpPr/>
          <p:nvPr/>
        </p:nvGrpSpPr>
        <p:grpSpPr>
          <a:xfrm>
            <a:off x="4160101" y="1980407"/>
            <a:ext cx="1759226" cy="1748052"/>
            <a:chOff x="137771" y="1980542"/>
            <a:chExt cx="1759226" cy="174805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FAE44E-75A0-42BD-9B2B-772247157B6B}"/>
                </a:ext>
              </a:extLst>
            </p:cNvPr>
            <p:cNvSpPr/>
            <p:nvPr/>
          </p:nvSpPr>
          <p:spPr>
            <a:xfrm>
              <a:off x="137771" y="1981599"/>
              <a:ext cx="1759226" cy="174699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Graphic 34" descr="Fish">
              <a:extLst>
                <a:ext uri="{FF2B5EF4-FFF2-40B4-BE49-F238E27FC236}">
                  <a16:creationId xmlns:a16="http://schemas.microsoft.com/office/drawing/2014/main" id="{DDE0D54C-7692-4298-84A3-C404C2C8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1642" y="1980542"/>
              <a:ext cx="745435" cy="745435"/>
            </a:xfrm>
            <a:prstGeom prst="rect">
              <a:avLst/>
            </a:prstGeom>
          </p:spPr>
        </p:pic>
        <p:pic>
          <p:nvPicPr>
            <p:cNvPr id="36" name="Graphic 35" descr="Fish">
              <a:extLst>
                <a:ext uri="{FF2B5EF4-FFF2-40B4-BE49-F238E27FC236}">
                  <a16:creationId xmlns:a16="http://schemas.microsoft.com/office/drawing/2014/main" id="{624E00D5-136E-403E-AD0B-5AF000634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9703" y="2454550"/>
              <a:ext cx="745435" cy="745435"/>
            </a:xfrm>
            <a:prstGeom prst="rect">
              <a:avLst/>
            </a:prstGeom>
          </p:spPr>
        </p:pic>
        <p:pic>
          <p:nvPicPr>
            <p:cNvPr id="37" name="Graphic 36" descr="Fish">
              <a:extLst>
                <a:ext uri="{FF2B5EF4-FFF2-40B4-BE49-F238E27FC236}">
                  <a16:creationId xmlns:a16="http://schemas.microsoft.com/office/drawing/2014/main" id="{6ADA678E-E67E-4538-AA0E-E664013F8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6054" y="2983024"/>
              <a:ext cx="745435" cy="745435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5181C9E-CE77-404E-8076-4710DDDE4D36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4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E5F55A96-D370-4874-8567-77FF2D733C95}"/>
              </a:ext>
            </a:extLst>
          </p:cNvPr>
          <p:cNvSpPr txBox="1"/>
          <p:nvPr/>
        </p:nvSpPr>
        <p:spPr>
          <a:xfrm>
            <a:off x="226680" y="3930906"/>
            <a:ext cx="1042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three ___s.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  +  ____  +  ____ = 9.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8BA6F4-C070-4230-BD2C-5B0DF9FE662F}"/>
              </a:ext>
            </a:extLst>
          </p:cNvPr>
          <p:cNvSpPr/>
          <p:nvPr/>
        </p:nvSpPr>
        <p:spPr>
          <a:xfrm>
            <a:off x="2140547" y="396247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CE056E-D1BD-440B-997E-4BFD773B58E7}"/>
              </a:ext>
            </a:extLst>
          </p:cNvPr>
          <p:cNvSpPr/>
          <p:nvPr/>
        </p:nvSpPr>
        <p:spPr>
          <a:xfrm>
            <a:off x="3265704" y="565392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341C8-5CCF-410D-9C38-3F2CE21BC52A}"/>
              </a:ext>
            </a:extLst>
          </p:cNvPr>
          <p:cNvSpPr/>
          <p:nvPr/>
        </p:nvSpPr>
        <p:spPr>
          <a:xfrm>
            <a:off x="1856265" y="565392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459C44-F915-4FBE-8B3F-15E0E160327C}"/>
              </a:ext>
            </a:extLst>
          </p:cNvPr>
          <p:cNvSpPr/>
          <p:nvPr/>
        </p:nvSpPr>
        <p:spPr>
          <a:xfrm>
            <a:off x="2957706" y="479268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4A8DB2-F19C-44E4-A3B4-F0AE84CA4FC6}"/>
              </a:ext>
            </a:extLst>
          </p:cNvPr>
          <p:cNvSpPr/>
          <p:nvPr/>
        </p:nvSpPr>
        <p:spPr>
          <a:xfrm>
            <a:off x="6048419" y="395844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BB97B4-7857-48F6-A53B-38C8A8447F96}"/>
              </a:ext>
            </a:extLst>
          </p:cNvPr>
          <p:cNvSpPr/>
          <p:nvPr/>
        </p:nvSpPr>
        <p:spPr>
          <a:xfrm>
            <a:off x="496604" y="561873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5255C3-5D08-44DA-99E1-E561AB8971DE}"/>
              </a:ext>
            </a:extLst>
          </p:cNvPr>
          <p:cNvSpPr txBox="1"/>
          <p:nvPr/>
        </p:nvSpPr>
        <p:spPr>
          <a:xfrm>
            <a:off x="226680" y="1409685"/>
            <a:ext cx="62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images to complete the stem sentences?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08F689-3FF7-4026-AED6-1BD094E4C178}"/>
              </a:ext>
            </a:extLst>
          </p:cNvPr>
          <p:cNvGrpSpPr/>
          <p:nvPr/>
        </p:nvGrpSpPr>
        <p:grpSpPr>
          <a:xfrm>
            <a:off x="137771" y="1980542"/>
            <a:ext cx="1759226" cy="1748052"/>
            <a:chOff x="137771" y="1980542"/>
            <a:chExt cx="1759226" cy="174805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39D9DE2-2BA8-4C27-82B0-C466D8CE309D}"/>
                </a:ext>
              </a:extLst>
            </p:cNvPr>
            <p:cNvSpPr/>
            <p:nvPr/>
          </p:nvSpPr>
          <p:spPr>
            <a:xfrm>
              <a:off x="137771" y="1981599"/>
              <a:ext cx="1759226" cy="174699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Graphic 41" descr="Fish">
              <a:extLst>
                <a:ext uri="{FF2B5EF4-FFF2-40B4-BE49-F238E27FC236}">
                  <a16:creationId xmlns:a16="http://schemas.microsoft.com/office/drawing/2014/main" id="{47DD880A-26FF-4D5C-B3FB-74E8CE755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1642" y="1980542"/>
              <a:ext cx="745435" cy="745435"/>
            </a:xfrm>
            <a:prstGeom prst="rect">
              <a:avLst/>
            </a:prstGeom>
          </p:spPr>
        </p:pic>
        <p:pic>
          <p:nvPicPr>
            <p:cNvPr id="44" name="Graphic 43" descr="Fish">
              <a:extLst>
                <a:ext uri="{FF2B5EF4-FFF2-40B4-BE49-F238E27FC236}">
                  <a16:creationId xmlns:a16="http://schemas.microsoft.com/office/drawing/2014/main" id="{D64B0A0E-5F20-4FA6-9B9E-5252B1D48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9703" y="2454550"/>
              <a:ext cx="745435" cy="745435"/>
            </a:xfrm>
            <a:prstGeom prst="rect">
              <a:avLst/>
            </a:prstGeom>
          </p:spPr>
        </p:pic>
        <p:pic>
          <p:nvPicPr>
            <p:cNvPr id="45" name="Graphic 44" descr="Fish">
              <a:extLst>
                <a:ext uri="{FF2B5EF4-FFF2-40B4-BE49-F238E27FC236}">
                  <a16:creationId xmlns:a16="http://schemas.microsoft.com/office/drawing/2014/main" id="{95FB1FC5-B66F-4635-8891-D389A54C2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6054" y="2983024"/>
              <a:ext cx="745435" cy="74543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2E98323-9CF5-43F1-9373-CBC79637A6D8}"/>
              </a:ext>
            </a:extLst>
          </p:cNvPr>
          <p:cNvGrpSpPr/>
          <p:nvPr/>
        </p:nvGrpSpPr>
        <p:grpSpPr>
          <a:xfrm>
            <a:off x="2148936" y="1981070"/>
            <a:ext cx="1759226" cy="1748052"/>
            <a:chOff x="137771" y="1980542"/>
            <a:chExt cx="1759226" cy="174805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17FEDC-F3B9-4E8C-84AE-B5813274AF0E}"/>
                </a:ext>
              </a:extLst>
            </p:cNvPr>
            <p:cNvSpPr/>
            <p:nvPr/>
          </p:nvSpPr>
          <p:spPr>
            <a:xfrm>
              <a:off x="137771" y="1981599"/>
              <a:ext cx="1759226" cy="174699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Graphic 47" descr="Fish">
              <a:extLst>
                <a:ext uri="{FF2B5EF4-FFF2-40B4-BE49-F238E27FC236}">
                  <a16:creationId xmlns:a16="http://schemas.microsoft.com/office/drawing/2014/main" id="{8FC53F0E-C084-4A0B-B467-E4906C439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1642" y="1980542"/>
              <a:ext cx="745435" cy="745435"/>
            </a:xfrm>
            <a:prstGeom prst="rect">
              <a:avLst/>
            </a:prstGeom>
          </p:spPr>
        </p:pic>
        <p:pic>
          <p:nvPicPr>
            <p:cNvPr id="49" name="Graphic 48" descr="Fish">
              <a:extLst>
                <a:ext uri="{FF2B5EF4-FFF2-40B4-BE49-F238E27FC236}">
                  <a16:creationId xmlns:a16="http://schemas.microsoft.com/office/drawing/2014/main" id="{831EBB43-5AF7-46E2-BF11-91EFCC50B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9703" y="2454550"/>
              <a:ext cx="745435" cy="745435"/>
            </a:xfrm>
            <a:prstGeom prst="rect">
              <a:avLst/>
            </a:prstGeom>
          </p:spPr>
        </p:pic>
        <p:pic>
          <p:nvPicPr>
            <p:cNvPr id="50" name="Graphic 49" descr="Fish">
              <a:extLst>
                <a:ext uri="{FF2B5EF4-FFF2-40B4-BE49-F238E27FC236}">
                  <a16:creationId xmlns:a16="http://schemas.microsoft.com/office/drawing/2014/main" id="{DFC8B63E-9911-4489-A1D2-AF01E1E91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6054" y="2983024"/>
              <a:ext cx="745435" cy="745435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3E3943-E5A3-47E2-AF9E-8640AA83BF27}"/>
              </a:ext>
            </a:extLst>
          </p:cNvPr>
          <p:cNvGrpSpPr/>
          <p:nvPr/>
        </p:nvGrpSpPr>
        <p:grpSpPr>
          <a:xfrm>
            <a:off x="4160101" y="1980407"/>
            <a:ext cx="1759226" cy="1748052"/>
            <a:chOff x="137771" y="1980542"/>
            <a:chExt cx="1759226" cy="174805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3D17CEC-B235-44F3-BA68-28D215F42F42}"/>
                </a:ext>
              </a:extLst>
            </p:cNvPr>
            <p:cNvSpPr/>
            <p:nvPr/>
          </p:nvSpPr>
          <p:spPr>
            <a:xfrm>
              <a:off x="137771" y="1981599"/>
              <a:ext cx="1759226" cy="174699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Graphic 52" descr="Fish">
              <a:extLst>
                <a:ext uri="{FF2B5EF4-FFF2-40B4-BE49-F238E27FC236}">
                  <a16:creationId xmlns:a16="http://schemas.microsoft.com/office/drawing/2014/main" id="{4DBA0C38-B288-4F71-89AF-12F71AA20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1642" y="1980542"/>
              <a:ext cx="745435" cy="745435"/>
            </a:xfrm>
            <a:prstGeom prst="rect">
              <a:avLst/>
            </a:prstGeom>
          </p:spPr>
        </p:pic>
        <p:pic>
          <p:nvPicPr>
            <p:cNvPr id="54" name="Graphic 53" descr="Fish">
              <a:extLst>
                <a:ext uri="{FF2B5EF4-FFF2-40B4-BE49-F238E27FC236}">
                  <a16:creationId xmlns:a16="http://schemas.microsoft.com/office/drawing/2014/main" id="{6E5060FC-09B4-4E40-8CD9-91E6212E7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9703" y="2454550"/>
              <a:ext cx="745435" cy="745435"/>
            </a:xfrm>
            <a:prstGeom prst="rect">
              <a:avLst/>
            </a:prstGeom>
          </p:spPr>
        </p:pic>
        <p:pic>
          <p:nvPicPr>
            <p:cNvPr id="55" name="Graphic 54" descr="Fish">
              <a:extLst>
                <a:ext uri="{FF2B5EF4-FFF2-40B4-BE49-F238E27FC236}">
                  <a16:creationId xmlns:a16="http://schemas.microsoft.com/office/drawing/2014/main" id="{15D0A967-8DE3-4EA8-8302-3CDF2765E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6054" y="2983024"/>
              <a:ext cx="745435" cy="745435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8C613EA-D71B-43D2-8B6C-DAC74806F470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6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226680" y="1226446"/>
            <a:ext cx="844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chocolate square images to complete the stem sentences?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F9E44-41CE-42FE-9B01-181C53A1CD0B}"/>
              </a:ext>
            </a:extLst>
          </p:cNvPr>
          <p:cNvSpPr txBox="1"/>
          <p:nvPr/>
        </p:nvSpPr>
        <p:spPr>
          <a:xfrm>
            <a:off x="226680" y="3886974"/>
            <a:ext cx="1042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three ___s.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  +  10  +  ____ = ____.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1B2A9-EC8D-4750-8324-077C382A7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18348" y="2285313"/>
            <a:ext cx="2020914" cy="7549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18A354-7C5A-407C-A3A8-54B335FBB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5289" y="2285314"/>
            <a:ext cx="2020914" cy="7549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58FEE1-9D27-4A28-AA47-085FFAD3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2229" y="2285314"/>
            <a:ext cx="2020914" cy="754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67EBB4-D859-4965-89C4-57FB8870D453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2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2C0D361-23BF-4F51-9AC0-6B957734B309}"/>
              </a:ext>
            </a:extLst>
          </p:cNvPr>
          <p:cNvSpPr txBox="1"/>
          <p:nvPr/>
        </p:nvSpPr>
        <p:spPr>
          <a:xfrm>
            <a:off x="226680" y="3886974"/>
            <a:ext cx="1042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three ___s.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  +  10  +  ____ = ____.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2D372F-9A26-4110-81C9-923E457326A1}"/>
              </a:ext>
            </a:extLst>
          </p:cNvPr>
          <p:cNvSpPr/>
          <p:nvPr/>
        </p:nvSpPr>
        <p:spPr>
          <a:xfrm>
            <a:off x="2171047" y="390511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64551-CFA0-4041-AE41-84BE54612D4A}"/>
              </a:ext>
            </a:extLst>
          </p:cNvPr>
          <p:cNvSpPr/>
          <p:nvPr/>
        </p:nvSpPr>
        <p:spPr>
          <a:xfrm>
            <a:off x="5918929" y="3913206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E3B93-44DC-4D99-ACB4-9079472BC450}"/>
              </a:ext>
            </a:extLst>
          </p:cNvPr>
          <p:cNvSpPr/>
          <p:nvPr/>
        </p:nvSpPr>
        <p:spPr>
          <a:xfrm>
            <a:off x="2848797" y="4748748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61CF5-4093-4C64-AA49-DE505DC3F88A}"/>
              </a:ext>
            </a:extLst>
          </p:cNvPr>
          <p:cNvSpPr/>
          <p:nvPr/>
        </p:nvSpPr>
        <p:spPr>
          <a:xfrm>
            <a:off x="439726" y="5585293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3F4BED-7161-4B3E-B5AF-995008B15379}"/>
              </a:ext>
            </a:extLst>
          </p:cNvPr>
          <p:cNvSpPr/>
          <p:nvPr/>
        </p:nvSpPr>
        <p:spPr>
          <a:xfrm>
            <a:off x="2793377" y="5575372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432087-337B-4A1D-B5E9-5706EB42D2FA}"/>
              </a:ext>
            </a:extLst>
          </p:cNvPr>
          <p:cNvSpPr/>
          <p:nvPr/>
        </p:nvSpPr>
        <p:spPr>
          <a:xfrm>
            <a:off x="4103874" y="5575372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D7A509-BB21-46EC-84E4-FC2FA018C853}"/>
              </a:ext>
            </a:extLst>
          </p:cNvPr>
          <p:cNvSpPr txBox="1"/>
          <p:nvPr/>
        </p:nvSpPr>
        <p:spPr>
          <a:xfrm>
            <a:off x="226680" y="1226446"/>
            <a:ext cx="844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chocolate square images to complete the stem sentences?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6A0B55-B974-4AC1-AD30-61D65F3B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18348" y="2285313"/>
            <a:ext cx="2020914" cy="754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C409FA-8103-4240-A589-EE057F45F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5289" y="2285314"/>
            <a:ext cx="2020914" cy="7549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1B71C7-C080-4EEE-BAE7-B2D6F85E0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2229" y="2285314"/>
            <a:ext cx="2020914" cy="7549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3B2242-F6BA-4729-8419-FA3DE7F8B406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90DF8E-51A2-464B-9F50-D8296D3CB45D}"/>
              </a:ext>
            </a:extLst>
          </p:cNvPr>
          <p:cNvSpPr/>
          <p:nvPr/>
        </p:nvSpPr>
        <p:spPr>
          <a:xfrm>
            <a:off x="226680" y="1393829"/>
            <a:ext cx="80196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Noah is trying to work out if this number sentence is true or false.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+ 10 = 5 + 5 + 5 + 5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you think? Why?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an image or use some cubes to help to prove your answer? 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161C8A-01AF-4A34-A73C-B2F7C0F0B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721"/>
          <a:stretch/>
        </p:blipFill>
        <p:spPr>
          <a:xfrm>
            <a:off x="4843204" y="1693821"/>
            <a:ext cx="1150040" cy="1235027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7FBAB329-6B26-4DE2-B87D-2A46D2CA2825}"/>
              </a:ext>
            </a:extLst>
          </p:cNvPr>
          <p:cNvSpPr/>
          <p:nvPr/>
        </p:nvSpPr>
        <p:spPr>
          <a:xfrm rot="5616019">
            <a:off x="4793820" y="1736226"/>
            <a:ext cx="596348" cy="61622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2801BE7-B58F-4892-AC9D-F8A67F6B7CDD}"/>
              </a:ext>
            </a:extLst>
          </p:cNvPr>
          <p:cNvSpPr/>
          <p:nvPr/>
        </p:nvSpPr>
        <p:spPr>
          <a:xfrm rot="10181336">
            <a:off x="5424002" y="1721043"/>
            <a:ext cx="596348" cy="61622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0BB48-378C-4A07-8C69-7A0166DAE7C4}"/>
              </a:ext>
            </a:extLst>
          </p:cNvPr>
          <p:cNvSpPr txBox="1"/>
          <p:nvPr/>
        </p:nvSpPr>
        <p:spPr>
          <a:xfrm>
            <a:off x="226680" y="96020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2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0F58A698-969C-4706-A553-AF7CA96B8BD6}"/>
              </a:ext>
            </a:extLst>
          </p:cNvPr>
          <p:cNvSpPr/>
          <p:nvPr/>
        </p:nvSpPr>
        <p:spPr>
          <a:xfrm>
            <a:off x="226680" y="1393829"/>
            <a:ext cx="80196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Noah is trying to work out if this number sentence is true or false.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+ 10 = 5 + 5 + 5 + 5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you think? Why?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an image or use some cubes to help to prove your answer? 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E3133-6E87-4CED-957D-268CE6C3DF70}"/>
              </a:ext>
            </a:extLst>
          </p:cNvPr>
          <p:cNvSpPr/>
          <p:nvPr/>
        </p:nvSpPr>
        <p:spPr>
          <a:xfrm>
            <a:off x="2978775" y="281593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true.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66F2E-E138-4C7F-8B14-845F456CC645}"/>
              </a:ext>
            </a:extLst>
          </p:cNvPr>
          <p:cNvSpPr/>
          <p:nvPr/>
        </p:nvSpPr>
        <p:spPr>
          <a:xfrm>
            <a:off x="226680" y="3520338"/>
            <a:ext cx="8355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+ 10 = 20.  5 + 5 + 5 + 5 is also 20. 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FE8221-4D7D-4727-811C-474B2234D09D}"/>
              </a:ext>
            </a:extLst>
          </p:cNvPr>
          <p:cNvGrpSpPr/>
          <p:nvPr/>
        </p:nvGrpSpPr>
        <p:grpSpPr>
          <a:xfrm>
            <a:off x="5897562" y="3451323"/>
            <a:ext cx="337934" cy="2840045"/>
            <a:chOff x="318049" y="3058481"/>
            <a:chExt cx="337934" cy="28400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8CEA37-10F6-4E81-8489-6765CE88A11C}"/>
                </a:ext>
              </a:extLst>
            </p:cNvPr>
            <p:cNvGrpSpPr/>
            <p:nvPr/>
          </p:nvGrpSpPr>
          <p:grpSpPr>
            <a:xfrm>
              <a:off x="318052" y="4986561"/>
              <a:ext cx="337931" cy="911965"/>
              <a:chOff x="318052" y="4986561"/>
              <a:chExt cx="337931" cy="911965"/>
            </a:xfrm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A24A2538-6E2A-468F-8B34-E45C0EA0FE0D}"/>
                  </a:ext>
                </a:extLst>
              </p:cNvPr>
              <p:cNvSpPr/>
              <p:nvPr/>
            </p:nvSpPr>
            <p:spPr>
              <a:xfrm>
                <a:off x="318052" y="5529194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F94B600F-87C6-4FD0-8C61-8A0FF5F21676}"/>
                  </a:ext>
                </a:extLst>
              </p:cNvPr>
              <p:cNvSpPr/>
              <p:nvPr/>
            </p:nvSpPr>
            <p:spPr>
              <a:xfrm>
                <a:off x="318052" y="5238569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683C3BC6-6EE8-40C8-B6DF-F5FE7CA420D4}"/>
                  </a:ext>
                </a:extLst>
              </p:cNvPr>
              <p:cNvSpPr/>
              <p:nvPr/>
            </p:nvSpPr>
            <p:spPr>
              <a:xfrm>
                <a:off x="318052" y="4986561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3D2678F-F853-47BD-B5AE-6238CA1B6CB0}"/>
                </a:ext>
              </a:extLst>
            </p:cNvPr>
            <p:cNvGrpSpPr/>
            <p:nvPr/>
          </p:nvGrpSpPr>
          <p:grpSpPr>
            <a:xfrm>
              <a:off x="318051" y="4165500"/>
              <a:ext cx="337931" cy="911965"/>
              <a:chOff x="318052" y="4986561"/>
              <a:chExt cx="337931" cy="911965"/>
            </a:xfrm>
          </p:grpSpPr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AA73674E-5784-4444-9D36-180A0CF4ACF8}"/>
                  </a:ext>
                </a:extLst>
              </p:cNvPr>
              <p:cNvSpPr/>
              <p:nvPr/>
            </p:nvSpPr>
            <p:spPr>
              <a:xfrm>
                <a:off x="318052" y="5529194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85BAC2C0-6E9C-4FDF-974D-56F75FFC10D8}"/>
                  </a:ext>
                </a:extLst>
              </p:cNvPr>
              <p:cNvSpPr/>
              <p:nvPr/>
            </p:nvSpPr>
            <p:spPr>
              <a:xfrm>
                <a:off x="318052" y="5238569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F65E713D-111F-460D-9558-E8CCFEC0AED6}"/>
                  </a:ext>
                </a:extLst>
              </p:cNvPr>
              <p:cNvSpPr/>
              <p:nvPr/>
            </p:nvSpPr>
            <p:spPr>
              <a:xfrm>
                <a:off x="318052" y="4986561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161B25F-BCD8-4159-B008-12D9126F3BD4}"/>
                </a:ext>
              </a:extLst>
            </p:cNvPr>
            <p:cNvGrpSpPr/>
            <p:nvPr/>
          </p:nvGrpSpPr>
          <p:grpSpPr>
            <a:xfrm>
              <a:off x="318050" y="3340674"/>
              <a:ext cx="337931" cy="911965"/>
              <a:chOff x="318052" y="4986561"/>
              <a:chExt cx="337931" cy="911965"/>
            </a:xfrm>
          </p:grpSpPr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F8AD4EAE-84AA-47DE-ABDB-F460818DF0B2}"/>
                  </a:ext>
                </a:extLst>
              </p:cNvPr>
              <p:cNvSpPr/>
              <p:nvPr/>
            </p:nvSpPr>
            <p:spPr>
              <a:xfrm>
                <a:off x="318052" y="5529194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3FF96726-523A-4174-8D0B-ED3DDDAB1895}"/>
                  </a:ext>
                </a:extLst>
              </p:cNvPr>
              <p:cNvSpPr/>
              <p:nvPr/>
            </p:nvSpPr>
            <p:spPr>
              <a:xfrm>
                <a:off x="318052" y="5238569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33AC1AB8-354A-4860-AE4F-94161C3C1CCA}"/>
                  </a:ext>
                </a:extLst>
              </p:cNvPr>
              <p:cNvSpPr/>
              <p:nvPr/>
            </p:nvSpPr>
            <p:spPr>
              <a:xfrm>
                <a:off x="318052" y="4986561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0F8523B9-676F-4AD2-8E8D-80177ECA898F}"/>
                </a:ext>
              </a:extLst>
            </p:cNvPr>
            <p:cNvSpPr/>
            <p:nvPr/>
          </p:nvSpPr>
          <p:spPr>
            <a:xfrm>
              <a:off x="318049" y="3058481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ABA19D-D348-4693-B855-D368274B49E8}"/>
              </a:ext>
            </a:extLst>
          </p:cNvPr>
          <p:cNvGrpSpPr/>
          <p:nvPr/>
        </p:nvGrpSpPr>
        <p:grpSpPr>
          <a:xfrm>
            <a:off x="7578574" y="3440102"/>
            <a:ext cx="337934" cy="2840045"/>
            <a:chOff x="318049" y="3058481"/>
            <a:chExt cx="337934" cy="284004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93514CF-C9C5-4656-A826-8B2E70E9C14E}"/>
                </a:ext>
              </a:extLst>
            </p:cNvPr>
            <p:cNvGrpSpPr/>
            <p:nvPr/>
          </p:nvGrpSpPr>
          <p:grpSpPr>
            <a:xfrm>
              <a:off x="318052" y="4986561"/>
              <a:ext cx="337931" cy="911965"/>
              <a:chOff x="318052" y="4986561"/>
              <a:chExt cx="337931" cy="911965"/>
            </a:xfrm>
          </p:grpSpPr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C6CEAC3B-11BF-4E91-8A15-5148CCF89A0B}"/>
                  </a:ext>
                </a:extLst>
              </p:cNvPr>
              <p:cNvSpPr/>
              <p:nvPr/>
            </p:nvSpPr>
            <p:spPr>
              <a:xfrm>
                <a:off x="318052" y="5529194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4837729A-FDBF-43D4-B824-35E36CF67B47}"/>
                  </a:ext>
                </a:extLst>
              </p:cNvPr>
              <p:cNvSpPr/>
              <p:nvPr/>
            </p:nvSpPr>
            <p:spPr>
              <a:xfrm>
                <a:off x="318052" y="5238569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B3C6719E-3960-4C74-B309-18B13D2950D8}"/>
                  </a:ext>
                </a:extLst>
              </p:cNvPr>
              <p:cNvSpPr/>
              <p:nvPr/>
            </p:nvSpPr>
            <p:spPr>
              <a:xfrm>
                <a:off x="318052" y="4986561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57325F6-42C2-4180-A27F-146C8E9DB4AB}"/>
                </a:ext>
              </a:extLst>
            </p:cNvPr>
            <p:cNvGrpSpPr/>
            <p:nvPr/>
          </p:nvGrpSpPr>
          <p:grpSpPr>
            <a:xfrm>
              <a:off x="318051" y="4165500"/>
              <a:ext cx="337931" cy="911965"/>
              <a:chOff x="318052" y="4986561"/>
              <a:chExt cx="337931" cy="911965"/>
            </a:xfrm>
          </p:grpSpPr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991FF1C2-5FFD-4C29-99B5-696FC3BCB6DA}"/>
                  </a:ext>
                </a:extLst>
              </p:cNvPr>
              <p:cNvSpPr/>
              <p:nvPr/>
            </p:nvSpPr>
            <p:spPr>
              <a:xfrm>
                <a:off x="318052" y="5529194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177F058F-E4B8-461C-AAFA-9CA2AD4830C7}"/>
                  </a:ext>
                </a:extLst>
              </p:cNvPr>
              <p:cNvSpPr/>
              <p:nvPr/>
            </p:nvSpPr>
            <p:spPr>
              <a:xfrm>
                <a:off x="318052" y="5238569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AC24B060-2510-49FB-BF44-34321BE91AB1}"/>
                  </a:ext>
                </a:extLst>
              </p:cNvPr>
              <p:cNvSpPr/>
              <p:nvPr/>
            </p:nvSpPr>
            <p:spPr>
              <a:xfrm>
                <a:off x="318052" y="4986561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569381A-7E0A-40BE-8E3B-638E15C91A45}"/>
                </a:ext>
              </a:extLst>
            </p:cNvPr>
            <p:cNvGrpSpPr/>
            <p:nvPr/>
          </p:nvGrpSpPr>
          <p:grpSpPr>
            <a:xfrm>
              <a:off x="318050" y="3340674"/>
              <a:ext cx="337931" cy="911965"/>
              <a:chOff x="318052" y="4986561"/>
              <a:chExt cx="337931" cy="911965"/>
            </a:xfrm>
          </p:grpSpPr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7FA5AEBA-BF65-4227-8428-74B0307A3F3D}"/>
                  </a:ext>
                </a:extLst>
              </p:cNvPr>
              <p:cNvSpPr/>
              <p:nvPr/>
            </p:nvSpPr>
            <p:spPr>
              <a:xfrm>
                <a:off x="318052" y="5529194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7D9FB198-9D7D-44AB-B402-8D8EF3BFB052}"/>
                  </a:ext>
                </a:extLst>
              </p:cNvPr>
              <p:cNvSpPr/>
              <p:nvPr/>
            </p:nvSpPr>
            <p:spPr>
              <a:xfrm>
                <a:off x="318052" y="5238569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90B3E03C-4096-4F19-9F71-18716F8F9126}"/>
                  </a:ext>
                </a:extLst>
              </p:cNvPr>
              <p:cNvSpPr/>
              <p:nvPr/>
            </p:nvSpPr>
            <p:spPr>
              <a:xfrm>
                <a:off x="318052" y="4986561"/>
                <a:ext cx="337931" cy="369332"/>
              </a:xfrm>
              <a:prstGeom prst="cub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FE7B6D21-3318-4BDE-BC17-2E80ACF64828}"/>
                </a:ext>
              </a:extLst>
            </p:cNvPr>
            <p:cNvSpPr/>
            <p:nvPr/>
          </p:nvSpPr>
          <p:spPr>
            <a:xfrm>
              <a:off x="318049" y="3058481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65AA4D-DA7A-4300-B400-F44156BA046B}"/>
              </a:ext>
            </a:extLst>
          </p:cNvPr>
          <p:cNvGrpSpPr/>
          <p:nvPr/>
        </p:nvGrpSpPr>
        <p:grpSpPr>
          <a:xfrm>
            <a:off x="8567812" y="3351613"/>
            <a:ext cx="339865" cy="1480028"/>
            <a:chOff x="6109251" y="4318114"/>
            <a:chExt cx="339865" cy="1480028"/>
          </a:xfrm>
        </p:grpSpPr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2C280471-AAC8-44B5-8BB4-473B1F7EB62E}"/>
                </a:ext>
              </a:extLst>
            </p:cNvPr>
            <p:cNvSpPr/>
            <p:nvPr/>
          </p:nvSpPr>
          <p:spPr>
            <a:xfrm>
              <a:off x="6109252" y="5428810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1488E978-7707-450C-BF82-93E9155BF7D3}"/>
                </a:ext>
              </a:extLst>
            </p:cNvPr>
            <p:cNvSpPr/>
            <p:nvPr/>
          </p:nvSpPr>
          <p:spPr>
            <a:xfrm>
              <a:off x="6109252" y="5149033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E7C55208-EF0D-41E4-950F-0BA6FD010221}"/>
                </a:ext>
              </a:extLst>
            </p:cNvPr>
            <p:cNvSpPr/>
            <p:nvPr/>
          </p:nvSpPr>
          <p:spPr>
            <a:xfrm>
              <a:off x="6109252" y="4874988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7F43E7F8-B7AD-4C23-9136-F9D93E83C240}"/>
                </a:ext>
              </a:extLst>
            </p:cNvPr>
            <p:cNvSpPr/>
            <p:nvPr/>
          </p:nvSpPr>
          <p:spPr>
            <a:xfrm>
              <a:off x="6111185" y="4598077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C6515395-CD16-4B2E-94D5-D2EDFFCDC518}"/>
                </a:ext>
              </a:extLst>
            </p:cNvPr>
            <p:cNvSpPr/>
            <p:nvPr/>
          </p:nvSpPr>
          <p:spPr>
            <a:xfrm>
              <a:off x="6109251" y="4318114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BB7969-8FD5-43D4-815D-151EFB4849DC}"/>
              </a:ext>
            </a:extLst>
          </p:cNvPr>
          <p:cNvGrpSpPr/>
          <p:nvPr/>
        </p:nvGrpSpPr>
        <p:grpSpPr>
          <a:xfrm>
            <a:off x="6797944" y="3418737"/>
            <a:ext cx="339865" cy="1480028"/>
            <a:chOff x="6109251" y="4318114"/>
            <a:chExt cx="339865" cy="1480028"/>
          </a:xfrm>
        </p:grpSpPr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C4C78B59-B01E-484A-BCFB-787ADD94CFA8}"/>
                </a:ext>
              </a:extLst>
            </p:cNvPr>
            <p:cNvSpPr/>
            <p:nvPr/>
          </p:nvSpPr>
          <p:spPr>
            <a:xfrm>
              <a:off x="6109252" y="5428810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3113A8EB-BF3C-4A66-9A4C-BCE260E36513}"/>
                </a:ext>
              </a:extLst>
            </p:cNvPr>
            <p:cNvSpPr/>
            <p:nvPr/>
          </p:nvSpPr>
          <p:spPr>
            <a:xfrm>
              <a:off x="6109252" y="5149033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60B07C3F-9AC1-4B5E-86E5-44E30CC275FC}"/>
                </a:ext>
              </a:extLst>
            </p:cNvPr>
            <p:cNvSpPr/>
            <p:nvPr/>
          </p:nvSpPr>
          <p:spPr>
            <a:xfrm>
              <a:off x="6109252" y="4874988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8226E2B3-646E-42E1-8A4A-E722427B00AC}"/>
                </a:ext>
              </a:extLst>
            </p:cNvPr>
            <p:cNvSpPr/>
            <p:nvPr/>
          </p:nvSpPr>
          <p:spPr>
            <a:xfrm>
              <a:off x="6111185" y="4598077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5C7AE008-C716-414A-9F2C-FD895DC9A528}"/>
                </a:ext>
              </a:extLst>
            </p:cNvPr>
            <p:cNvSpPr/>
            <p:nvPr/>
          </p:nvSpPr>
          <p:spPr>
            <a:xfrm>
              <a:off x="6109251" y="4318114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E1821E8-0F73-47C5-801F-155ECD8204CC}"/>
              </a:ext>
            </a:extLst>
          </p:cNvPr>
          <p:cNvGrpSpPr/>
          <p:nvPr/>
        </p:nvGrpSpPr>
        <p:grpSpPr>
          <a:xfrm>
            <a:off x="6347754" y="4696177"/>
            <a:ext cx="339865" cy="1480028"/>
            <a:chOff x="6109251" y="4318114"/>
            <a:chExt cx="339865" cy="1480028"/>
          </a:xfrm>
        </p:grpSpPr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37E658D4-6051-4357-A5AD-250394153768}"/>
                </a:ext>
              </a:extLst>
            </p:cNvPr>
            <p:cNvSpPr/>
            <p:nvPr/>
          </p:nvSpPr>
          <p:spPr>
            <a:xfrm>
              <a:off x="6109252" y="5428810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AAB5F91B-1E76-4DD0-94B0-62419F766CA0}"/>
                </a:ext>
              </a:extLst>
            </p:cNvPr>
            <p:cNvSpPr/>
            <p:nvPr/>
          </p:nvSpPr>
          <p:spPr>
            <a:xfrm>
              <a:off x="6109252" y="5149033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0C35D275-9FCA-47E9-BC97-E386C712216F}"/>
                </a:ext>
              </a:extLst>
            </p:cNvPr>
            <p:cNvSpPr/>
            <p:nvPr/>
          </p:nvSpPr>
          <p:spPr>
            <a:xfrm>
              <a:off x="6109252" y="4874988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387A5076-E69E-41E7-B2D1-7B911D457EB0}"/>
                </a:ext>
              </a:extLst>
            </p:cNvPr>
            <p:cNvSpPr/>
            <p:nvPr/>
          </p:nvSpPr>
          <p:spPr>
            <a:xfrm>
              <a:off x="6111185" y="4598077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532170C5-EF31-4D3E-A576-83101A84BC98}"/>
                </a:ext>
              </a:extLst>
            </p:cNvPr>
            <p:cNvSpPr/>
            <p:nvPr/>
          </p:nvSpPr>
          <p:spPr>
            <a:xfrm>
              <a:off x="6109251" y="4318114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F5D842B-D9DF-42A4-98B9-D08B6D825ADC}"/>
              </a:ext>
            </a:extLst>
          </p:cNvPr>
          <p:cNvGrpSpPr/>
          <p:nvPr/>
        </p:nvGrpSpPr>
        <p:grpSpPr>
          <a:xfrm>
            <a:off x="8086442" y="4691931"/>
            <a:ext cx="339865" cy="1480028"/>
            <a:chOff x="6109251" y="4318114"/>
            <a:chExt cx="339865" cy="1480028"/>
          </a:xfrm>
        </p:grpSpPr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A69F929E-3784-47F8-9E2A-B025AF0397AB}"/>
                </a:ext>
              </a:extLst>
            </p:cNvPr>
            <p:cNvSpPr/>
            <p:nvPr/>
          </p:nvSpPr>
          <p:spPr>
            <a:xfrm>
              <a:off x="6109252" y="5428810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FBC7E530-9EE1-4427-92E9-F85C644623E1}"/>
                </a:ext>
              </a:extLst>
            </p:cNvPr>
            <p:cNvSpPr/>
            <p:nvPr/>
          </p:nvSpPr>
          <p:spPr>
            <a:xfrm>
              <a:off x="6109252" y="5149033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11D14702-851E-414F-B23A-5A420F27CF70}"/>
                </a:ext>
              </a:extLst>
            </p:cNvPr>
            <p:cNvSpPr/>
            <p:nvPr/>
          </p:nvSpPr>
          <p:spPr>
            <a:xfrm>
              <a:off x="6109252" y="4874988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10E887FE-96E2-49CA-9F57-E7380C2005C4}"/>
                </a:ext>
              </a:extLst>
            </p:cNvPr>
            <p:cNvSpPr/>
            <p:nvPr/>
          </p:nvSpPr>
          <p:spPr>
            <a:xfrm>
              <a:off x="6111185" y="4598077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D5132424-58AE-49EC-8500-00E9638049C3}"/>
                </a:ext>
              </a:extLst>
            </p:cNvPr>
            <p:cNvSpPr/>
            <p:nvPr/>
          </p:nvSpPr>
          <p:spPr>
            <a:xfrm>
              <a:off x="6109251" y="4318114"/>
              <a:ext cx="337931" cy="369332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D39F4324-B441-4592-847A-23C3F4D5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3" y="4679933"/>
            <a:ext cx="2763416" cy="70829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E473B4F-3122-4030-9BDB-8E0BE38C5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3" y="5415984"/>
            <a:ext cx="1353033" cy="4896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56382C4-5E77-405F-9A2B-C490395F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525" y="5415984"/>
            <a:ext cx="1353033" cy="48961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0F59822-4975-4598-B52E-7A521757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140" y="5403574"/>
            <a:ext cx="1353033" cy="48961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8250833-D928-42A2-9A93-DAD93C417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028" y="5415984"/>
            <a:ext cx="1353033" cy="48961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F40BBFA-69B1-4A36-AB9D-100CDDB73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51" y="4675997"/>
            <a:ext cx="2763416" cy="70829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BE79C25-BB80-4DA2-BC70-413AE9F76A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721"/>
          <a:stretch/>
        </p:blipFill>
        <p:spPr>
          <a:xfrm>
            <a:off x="4843204" y="1693821"/>
            <a:ext cx="1150040" cy="1235027"/>
          </a:xfrm>
          <a:prstGeom prst="rect">
            <a:avLst/>
          </a:prstGeom>
        </p:spPr>
      </p:pic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58DC5D7A-2AA5-4CAD-AC77-DF71578BDCA3}"/>
              </a:ext>
            </a:extLst>
          </p:cNvPr>
          <p:cNvSpPr/>
          <p:nvPr/>
        </p:nvSpPr>
        <p:spPr>
          <a:xfrm rot="5616019">
            <a:off x="4793820" y="1736226"/>
            <a:ext cx="596348" cy="61622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25E12F9-9EE5-4C14-A3E5-18FB9F3A6673}"/>
              </a:ext>
            </a:extLst>
          </p:cNvPr>
          <p:cNvSpPr/>
          <p:nvPr/>
        </p:nvSpPr>
        <p:spPr>
          <a:xfrm rot="10181336">
            <a:off x="5424002" y="1721043"/>
            <a:ext cx="596348" cy="61622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906A17A-B71B-4618-9DC2-C09A3605272F}"/>
              </a:ext>
            </a:extLst>
          </p:cNvPr>
          <p:cNvSpPr txBox="1"/>
          <p:nvPr/>
        </p:nvSpPr>
        <p:spPr>
          <a:xfrm>
            <a:off x="226680" y="96020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64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226680" y="1406680"/>
            <a:ext cx="897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is a table that shows three equal groups with four in each group. 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147D5CB-D454-49F6-BCFA-315CBCFF662A}"/>
              </a:ext>
            </a:extLst>
          </p:cNvPr>
          <p:cNvGraphicFramePr>
            <a:graphicFrameLocks noGrp="1"/>
          </p:cNvGraphicFramePr>
          <p:nvPr/>
        </p:nvGraphicFramePr>
        <p:xfrm>
          <a:off x="229908" y="4472077"/>
          <a:ext cx="82648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217">
                  <a:extLst>
                    <a:ext uri="{9D8B030D-6E8A-4147-A177-3AD203B41FA5}">
                      <a16:colId xmlns:a16="http://schemas.microsoft.com/office/drawing/2014/main" val="297662683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4166583236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185597708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2263931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57430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D9AF4007-BE51-4CF4-B881-D4905B961D86}"/>
              </a:ext>
            </a:extLst>
          </p:cNvPr>
          <p:cNvSpPr/>
          <p:nvPr/>
        </p:nvSpPr>
        <p:spPr>
          <a:xfrm>
            <a:off x="229908" y="3923587"/>
            <a:ext cx="782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this table for three equal groups with six in each group? </a:t>
            </a: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5505F03-D4A1-4D3F-B39D-2378BA1E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2315" y="5106128"/>
            <a:ext cx="905922" cy="5972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209B44-B4AD-4730-AEFF-94BF1B09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9622" y="5116861"/>
            <a:ext cx="905922" cy="5972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C62427-81BE-4521-90F4-6572AB17E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06929" y="5116861"/>
            <a:ext cx="905922" cy="5972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8BBCCA-7658-4BD1-B0CE-87D8ADB9EEC6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63B9138-6279-4F34-AC9B-D0EFDF147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852612"/>
              </p:ext>
            </p:extLst>
          </p:nvPr>
        </p:nvGraphicFramePr>
        <p:xfrm>
          <a:off x="1485657" y="2077301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7662683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6658323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559770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63931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5743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F14805C4-ABA1-416C-9AB0-D59DE8B3A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966" y="2179968"/>
            <a:ext cx="442407" cy="925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A99BFD-9747-4E39-A43E-BA165DFA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49" y="2658522"/>
            <a:ext cx="442407" cy="925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F06CAC-3B18-4782-B29C-393D3A284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75" y="2677259"/>
            <a:ext cx="442407" cy="9250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763D47C-5320-4593-A809-250D4BF18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301" y="2407084"/>
            <a:ext cx="1120039" cy="5028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4E235D1-CF89-43D5-9778-E420ADE1D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300" y="2853562"/>
            <a:ext cx="1120039" cy="5028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8E7F91-10E6-4F35-A092-A4B0A3281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99" y="3305764"/>
            <a:ext cx="1120039" cy="5028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6BFCE94-0AB0-478C-AF03-B0904A51B601}"/>
              </a:ext>
            </a:extLst>
          </p:cNvPr>
          <p:cNvSpPr txBox="1"/>
          <p:nvPr/>
        </p:nvSpPr>
        <p:spPr>
          <a:xfrm>
            <a:off x="4565608" y="2659433"/>
            <a:ext cx="145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three fours.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8EE71C-8287-4B67-BECA-2CAA47C733DD}"/>
              </a:ext>
            </a:extLst>
          </p:cNvPr>
          <p:cNvSpPr txBox="1"/>
          <p:nvPr/>
        </p:nvSpPr>
        <p:spPr>
          <a:xfrm>
            <a:off x="6023065" y="2770443"/>
            <a:ext cx="161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+ 4 + 4 = 12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3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3305191-3129-4442-A170-0D90D1F21DCD}"/>
              </a:ext>
            </a:extLst>
          </p:cNvPr>
          <p:cNvSpPr txBox="1"/>
          <p:nvPr/>
        </p:nvSpPr>
        <p:spPr>
          <a:xfrm>
            <a:off x="226680" y="1406680"/>
            <a:ext cx="897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is a table that shows three equal groups with four in each group. 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006BE3B-069B-4096-9CC3-6C9E1EA7C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71836"/>
              </p:ext>
            </p:extLst>
          </p:nvPr>
        </p:nvGraphicFramePr>
        <p:xfrm>
          <a:off x="1485657" y="2077301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7662683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6658323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559770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63931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57430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AE8150E6-4C31-4921-9FEB-88A6F91D5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66" y="2179968"/>
            <a:ext cx="442407" cy="9250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D61EA47-D68E-4AAB-B6D1-FA22FBF30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49" y="2658522"/>
            <a:ext cx="442407" cy="9250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5D147F-2146-4BC8-A1F7-CF00DDE6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75" y="2677259"/>
            <a:ext cx="442407" cy="9250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8476871-7F02-40A4-9892-4D4453FED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301" y="2407084"/>
            <a:ext cx="1120039" cy="5028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67D6CD9-4132-47AA-9F1B-8113F195F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300" y="2853562"/>
            <a:ext cx="1120039" cy="5028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9445C5-B0FA-47FC-A156-E1594E88B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699" y="3305764"/>
            <a:ext cx="1120039" cy="50287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96C5D9A-DDBC-4194-9E01-A202C33A3DE5}"/>
              </a:ext>
            </a:extLst>
          </p:cNvPr>
          <p:cNvSpPr txBox="1"/>
          <p:nvPr/>
        </p:nvSpPr>
        <p:spPr>
          <a:xfrm>
            <a:off x="4565608" y="2659433"/>
            <a:ext cx="145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three fours.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2C8962-AF67-41C0-B3AB-81D1108C4B31}"/>
              </a:ext>
            </a:extLst>
          </p:cNvPr>
          <p:cNvSpPr txBox="1"/>
          <p:nvPr/>
        </p:nvSpPr>
        <p:spPr>
          <a:xfrm>
            <a:off x="6023065" y="2770443"/>
            <a:ext cx="161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+ 4 + 4 = 12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8EDD64E9-E5A5-408F-9121-99687D309B01}"/>
              </a:ext>
            </a:extLst>
          </p:cNvPr>
          <p:cNvGraphicFramePr>
            <a:graphicFrameLocks noGrp="1"/>
          </p:cNvGraphicFramePr>
          <p:nvPr/>
        </p:nvGraphicFramePr>
        <p:xfrm>
          <a:off x="229908" y="4472077"/>
          <a:ext cx="82648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217">
                  <a:extLst>
                    <a:ext uri="{9D8B030D-6E8A-4147-A177-3AD203B41FA5}">
                      <a16:colId xmlns:a16="http://schemas.microsoft.com/office/drawing/2014/main" val="297662683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4166583236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185597708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2263931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57430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3EF8C2EB-6DBD-4277-AD06-6D48CEB64B96}"/>
              </a:ext>
            </a:extLst>
          </p:cNvPr>
          <p:cNvSpPr/>
          <p:nvPr/>
        </p:nvSpPr>
        <p:spPr>
          <a:xfrm>
            <a:off x="229908" y="3923587"/>
            <a:ext cx="782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this table for three equal groups with six in each group? </a:t>
            </a:r>
            <a:endParaRPr lang="en-GB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39382FF-10E7-480E-9FEB-D4209B3E7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2315" y="5106128"/>
            <a:ext cx="905922" cy="59721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C0CC757-EDC2-4096-B3BE-D6D0C9BC3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9622" y="5116861"/>
            <a:ext cx="905922" cy="59721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C660E4E-21AD-401B-ADE3-A3E61C269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06929" y="5116861"/>
            <a:ext cx="905922" cy="59721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6A17979-D966-4F03-8F60-13365ED3E7B0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362AF31-5512-4E98-842E-7061AE8FC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757" y="4761414"/>
            <a:ext cx="1583905" cy="4637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D18CB1C-13F2-4E5C-803A-EC7EA773C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049" y="5225150"/>
            <a:ext cx="1583905" cy="46373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4C10CE0-01EC-480C-B4E8-062FEB887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291" y="5664020"/>
            <a:ext cx="1583905" cy="46373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259B2FC-84E2-417E-84E8-D05ED3ACFF5E}"/>
              </a:ext>
            </a:extLst>
          </p:cNvPr>
          <p:cNvSpPr/>
          <p:nvPr/>
        </p:nvSpPr>
        <p:spPr>
          <a:xfrm>
            <a:off x="6675442" y="5272352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+ 6 = 18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163EB8-28C8-445B-8978-9C9DBBF9A941}"/>
              </a:ext>
            </a:extLst>
          </p:cNvPr>
          <p:cNvSpPr/>
          <p:nvPr/>
        </p:nvSpPr>
        <p:spPr>
          <a:xfrm>
            <a:off x="4765951" y="5172795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 are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sixes.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542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147D5CB-D454-49F6-BCFA-315CBCFF6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562990"/>
              </p:ext>
            </p:extLst>
          </p:nvPr>
        </p:nvGraphicFramePr>
        <p:xfrm>
          <a:off x="417570" y="2271318"/>
          <a:ext cx="826486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217">
                  <a:extLst>
                    <a:ext uri="{9D8B030D-6E8A-4147-A177-3AD203B41FA5}">
                      <a16:colId xmlns:a16="http://schemas.microsoft.com/office/drawing/2014/main" val="297662683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4166583236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185597708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2263931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57430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D9AF4007-BE51-4CF4-B881-D4905B961D86}"/>
              </a:ext>
            </a:extLst>
          </p:cNvPr>
          <p:cNvSpPr/>
          <p:nvPr/>
        </p:nvSpPr>
        <p:spPr>
          <a:xfrm>
            <a:off x="226680" y="1680303"/>
            <a:ext cx="8732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this table for four equal groups with ten in each group?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A80F3-F083-4E9A-81D3-9A1907138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05" y="2412533"/>
            <a:ext cx="1699551" cy="5720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B3ACA9-9B9D-4533-B696-560E12AC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04" y="3112559"/>
            <a:ext cx="1699551" cy="5720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C69F1F-726B-472C-8791-030F4ABD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03" y="4459271"/>
            <a:ext cx="1699551" cy="5720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31DB9A-62D4-4EDC-9822-DF226D206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04" y="3812585"/>
            <a:ext cx="1699551" cy="572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447DA-2482-46CF-B5AC-2BF2F4306FF8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93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B004B8D-33F1-47E3-AA56-EC6C83A30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22368"/>
              </p:ext>
            </p:extLst>
          </p:nvPr>
        </p:nvGraphicFramePr>
        <p:xfrm>
          <a:off x="417570" y="2271318"/>
          <a:ext cx="826486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217">
                  <a:extLst>
                    <a:ext uri="{9D8B030D-6E8A-4147-A177-3AD203B41FA5}">
                      <a16:colId xmlns:a16="http://schemas.microsoft.com/office/drawing/2014/main" val="297662683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4166583236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185597708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2263931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5743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D424D37-12B6-4CAF-96D2-DBE55E5AE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28" y="2699607"/>
            <a:ext cx="1884313" cy="5434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CD4757-CD5C-467F-B91F-4005467A5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87" y="3257353"/>
            <a:ext cx="1884313" cy="5434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F78EAD-5EBD-47C2-A88A-7E2DFDDF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87" y="3812585"/>
            <a:ext cx="1884313" cy="5434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1B1559-C9FE-45FB-B29E-624FA3304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86" y="4327953"/>
            <a:ext cx="1884313" cy="5434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74A5CED-2F98-4EAF-A824-83445CCE36E3}"/>
              </a:ext>
            </a:extLst>
          </p:cNvPr>
          <p:cNvSpPr/>
          <p:nvPr/>
        </p:nvSpPr>
        <p:spPr>
          <a:xfrm>
            <a:off x="4939432" y="3285642"/>
            <a:ext cx="1461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tens.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68A8CE-FF50-4BD2-9A65-97738B012497}"/>
              </a:ext>
            </a:extLst>
          </p:cNvPr>
          <p:cNvSpPr/>
          <p:nvPr/>
        </p:nvSpPr>
        <p:spPr>
          <a:xfrm>
            <a:off x="6609548" y="3311048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+ 10 + 10 + 10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735F8A-3806-4AC4-A54A-73B3F9A86D22}"/>
              </a:ext>
            </a:extLst>
          </p:cNvPr>
          <p:cNvSpPr/>
          <p:nvPr/>
        </p:nvSpPr>
        <p:spPr>
          <a:xfrm>
            <a:off x="226680" y="1680303"/>
            <a:ext cx="8732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complete this table for four equal groups with ten in each group? 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F6BC1C-09B9-4D75-B4F2-09217434A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5" y="2412533"/>
            <a:ext cx="1699551" cy="5720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545036-BA51-41C4-82EC-B29F6A69A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4" y="3112559"/>
            <a:ext cx="1699551" cy="5720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81215F-CB86-461C-B31B-EEEC159C0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3" y="4459271"/>
            <a:ext cx="1699551" cy="5720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E6F768-EF3E-4CF1-80A6-2EC59ACF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4" y="3812585"/>
            <a:ext cx="1699551" cy="5720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027F10-276D-4583-9D8C-139EE2AC3161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40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04D7BD-89D4-487D-84D4-939E7FFAA6F1}"/>
              </a:ext>
            </a:extLst>
          </p:cNvPr>
          <p:cNvSpPr txBox="1"/>
          <p:nvPr/>
        </p:nvSpPr>
        <p:spPr>
          <a:xfrm>
            <a:off x="226680" y="1327987"/>
            <a:ext cx="5225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this table represent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three equal groups with seven in each group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Why?  Why not? 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E141E4-BE17-4C5B-917C-FAABB5DD7716}"/>
              </a:ext>
            </a:extLst>
          </p:cNvPr>
          <p:cNvSpPr txBox="1"/>
          <p:nvPr/>
        </p:nvSpPr>
        <p:spPr>
          <a:xfrm>
            <a:off x="226680" y="96020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995B0ED-EFCD-43C3-8C3B-263A6A3A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63424"/>
              </p:ext>
            </p:extLst>
          </p:nvPr>
        </p:nvGraphicFramePr>
        <p:xfrm>
          <a:off x="165900" y="2925765"/>
          <a:ext cx="826486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217">
                  <a:extLst>
                    <a:ext uri="{9D8B030D-6E8A-4147-A177-3AD203B41FA5}">
                      <a16:colId xmlns:a16="http://schemas.microsoft.com/office/drawing/2014/main" val="297662683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4166583236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185597708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2263931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57430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46D8A6D2-2155-417C-9434-E3EC987B2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2966319"/>
            <a:ext cx="1087129" cy="4028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62A7BB-D229-43BB-8D9D-0BE2AF71E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1" y="3411680"/>
            <a:ext cx="1087129" cy="4028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389D91-CFC6-4794-8A5F-5020D7B69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9" y="3855072"/>
            <a:ext cx="1087129" cy="4028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63D73C-0225-46F0-BA13-B0017AD9D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13" y="4307546"/>
            <a:ext cx="1087129" cy="4028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7F4694-ABCF-4C74-9062-CEFC3B733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8" y="4763512"/>
            <a:ext cx="1087129" cy="4028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46E29E-EB70-4A0E-B200-0FFC5D45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15" y="5772715"/>
            <a:ext cx="1087129" cy="4028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0AF2B87-1621-4E6A-80D7-B7AD1808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15" y="5263519"/>
            <a:ext cx="1087129" cy="4028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3B9F61-BEAC-4392-9375-90A645EC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90" y="3439313"/>
            <a:ext cx="1745335" cy="6072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F0C23D-1356-463B-8730-86AD57302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90" y="4056491"/>
            <a:ext cx="1745335" cy="6072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9F07C5-9021-4133-8FE5-BE37FF30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840" y="4655113"/>
            <a:ext cx="1745335" cy="60728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FD0937E-924C-4E2B-B948-82763D2B02FE}"/>
              </a:ext>
            </a:extLst>
          </p:cNvPr>
          <p:cNvSpPr txBox="1"/>
          <p:nvPr/>
        </p:nvSpPr>
        <p:spPr>
          <a:xfrm>
            <a:off x="4572000" y="4084332"/>
            <a:ext cx="1457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three sevens.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0EE891-3E67-4389-9731-67CF16E83C22}"/>
              </a:ext>
            </a:extLst>
          </p:cNvPr>
          <p:cNvSpPr txBox="1"/>
          <p:nvPr/>
        </p:nvSpPr>
        <p:spPr>
          <a:xfrm>
            <a:off x="6589572" y="4131691"/>
            <a:ext cx="1612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+ 3 + 3 + 3 + 3 + 3 + 3 =   21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3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01094A-CAE0-4471-930E-55B98CE70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20844"/>
              </p:ext>
            </p:extLst>
          </p:nvPr>
        </p:nvGraphicFramePr>
        <p:xfrm>
          <a:off x="165900" y="2925765"/>
          <a:ext cx="826486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217">
                  <a:extLst>
                    <a:ext uri="{9D8B030D-6E8A-4147-A177-3AD203B41FA5}">
                      <a16:colId xmlns:a16="http://schemas.microsoft.com/office/drawing/2014/main" val="297662683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4166583236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1855977080"/>
                    </a:ext>
                  </a:extLst>
                </a:gridCol>
                <a:gridCol w="2066217">
                  <a:extLst>
                    <a:ext uri="{9D8B030D-6E8A-4147-A177-3AD203B41FA5}">
                      <a16:colId xmlns:a16="http://schemas.microsoft.com/office/drawing/2014/main" val="2263931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it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5743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82A9B18-DE05-47CF-8E2A-33DF2161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2966319"/>
            <a:ext cx="1087129" cy="4028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7B1413-3936-48CA-B895-DC80AD6F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1" y="3411680"/>
            <a:ext cx="1087129" cy="402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7779E2-9009-4FAE-86B2-E294B2DC7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9" y="3855072"/>
            <a:ext cx="1087129" cy="402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7F5C2B-E041-4F61-A204-FFFD19F0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13" y="4307546"/>
            <a:ext cx="1087129" cy="402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2A63D-1403-4CC8-BE58-50B9E6753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8" y="4763512"/>
            <a:ext cx="1087129" cy="4028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0E810B-01DC-40A4-9BEC-77E80EB6C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15" y="5772715"/>
            <a:ext cx="1087129" cy="4028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A77A6C-CB64-4532-9648-99E1622F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15" y="5263519"/>
            <a:ext cx="1087129" cy="402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7D1B3C-94BA-4CB7-B051-A9393636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90" y="3439313"/>
            <a:ext cx="1745335" cy="6072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6224F9-F6DE-4C7D-AF19-A04C44740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90" y="4056491"/>
            <a:ext cx="1745335" cy="6072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AF4088-3367-4B46-8F0F-5F467950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840" y="4655113"/>
            <a:ext cx="1745335" cy="60728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606875C-6B5D-4415-8671-53A234B68E55}"/>
              </a:ext>
            </a:extLst>
          </p:cNvPr>
          <p:cNvSpPr txBox="1"/>
          <p:nvPr/>
        </p:nvSpPr>
        <p:spPr>
          <a:xfrm>
            <a:off x="4572000" y="4084332"/>
            <a:ext cx="1457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three sevens.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B04189-7806-4886-B9F8-144B14421CC7}"/>
              </a:ext>
            </a:extLst>
          </p:cNvPr>
          <p:cNvSpPr txBox="1"/>
          <p:nvPr/>
        </p:nvSpPr>
        <p:spPr>
          <a:xfrm>
            <a:off x="6589572" y="4131691"/>
            <a:ext cx="1612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+ 3 + 3 + 3 + 3 + 3 + 3 =   21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0533C1-D5F2-4B1D-BBCF-ED48477FBFF6}"/>
              </a:ext>
            </a:extLst>
          </p:cNvPr>
          <p:cNvSpPr/>
          <p:nvPr/>
        </p:nvSpPr>
        <p:spPr>
          <a:xfrm>
            <a:off x="2182547" y="2266049"/>
            <a:ext cx="809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right.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seven equal groups of 3.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7649AF-47F3-4C41-A399-205A40BFA4CB}"/>
              </a:ext>
            </a:extLst>
          </p:cNvPr>
          <p:cNvSpPr/>
          <p:nvPr/>
        </p:nvSpPr>
        <p:spPr>
          <a:xfrm>
            <a:off x="2347690" y="5252223"/>
            <a:ext cx="18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right.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three equal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of 6.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15977-08F0-4731-8F2B-BB8A17BAB879}"/>
              </a:ext>
            </a:extLst>
          </p:cNvPr>
          <p:cNvSpPr/>
          <p:nvPr/>
        </p:nvSpPr>
        <p:spPr>
          <a:xfrm>
            <a:off x="4458189" y="5344556"/>
            <a:ext cx="168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correct.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60D1BC-0913-45D8-A0F8-141A16F9BC26}"/>
              </a:ext>
            </a:extLst>
          </p:cNvPr>
          <p:cNvSpPr/>
          <p:nvPr/>
        </p:nvSpPr>
        <p:spPr>
          <a:xfrm>
            <a:off x="6485146" y="5269152"/>
            <a:ext cx="20946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is not right.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seven equal </a:t>
            </a:r>
          </a:p>
          <a:p>
            <a:pPr algn="ctr"/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of 3.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3EA138-ED99-4167-930F-5CFB0193C19F}"/>
              </a:ext>
            </a:extLst>
          </p:cNvPr>
          <p:cNvSpPr txBox="1"/>
          <p:nvPr/>
        </p:nvSpPr>
        <p:spPr>
          <a:xfrm>
            <a:off x="226680" y="1327987"/>
            <a:ext cx="5225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this table represent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three equal groups with seven in each group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Why?  Why not? 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5EC85B-14F6-4624-AC03-296640725B65}"/>
              </a:ext>
            </a:extLst>
          </p:cNvPr>
          <p:cNvSpPr txBox="1"/>
          <p:nvPr/>
        </p:nvSpPr>
        <p:spPr>
          <a:xfrm>
            <a:off x="226680" y="96020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13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53B679-9B32-4276-AE52-D13584E74D6F}"/>
              </a:ext>
            </a:extLst>
          </p:cNvPr>
          <p:cNvSpPr/>
          <p:nvPr/>
        </p:nvSpPr>
        <p:spPr>
          <a:xfrm>
            <a:off x="226680" y="2070956"/>
            <a:ext cx="5673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 one out 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these representations does not belong?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19E13D-3CFC-4899-9B8D-C8C1C67EB984}"/>
              </a:ext>
            </a:extLst>
          </p:cNvPr>
          <p:cNvSpPr/>
          <p:nvPr/>
        </p:nvSpPr>
        <p:spPr>
          <a:xfrm>
            <a:off x="4770987" y="2715890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2CD4AA7-F796-42AA-A9F9-28354E73FB37}"/>
              </a:ext>
            </a:extLst>
          </p:cNvPr>
          <p:cNvSpPr/>
          <p:nvPr/>
        </p:nvSpPr>
        <p:spPr>
          <a:xfrm>
            <a:off x="4770987" y="3998677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D76DC4-C250-45B3-8BE3-1636A31B830A}"/>
              </a:ext>
            </a:extLst>
          </p:cNvPr>
          <p:cNvSpPr/>
          <p:nvPr/>
        </p:nvSpPr>
        <p:spPr>
          <a:xfrm>
            <a:off x="7114899" y="2715890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BD12701-EC8D-4733-A77F-72ED7D75C363}"/>
              </a:ext>
            </a:extLst>
          </p:cNvPr>
          <p:cNvSpPr/>
          <p:nvPr/>
        </p:nvSpPr>
        <p:spPr>
          <a:xfrm>
            <a:off x="7114899" y="5281464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13D1DB-AE5E-434E-85E5-5F89A4C63AEE}"/>
              </a:ext>
            </a:extLst>
          </p:cNvPr>
          <p:cNvSpPr/>
          <p:nvPr/>
        </p:nvSpPr>
        <p:spPr>
          <a:xfrm>
            <a:off x="7114899" y="3998677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480A22-36CA-4BE0-B51F-FDC4697AF3CA}"/>
              </a:ext>
            </a:extLst>
          </p:cNvPr>
          <p:cNvSpPr/>
          <p:nvPr/>
        </p:nvSpPr>
        <p:spPr>
          <a:xfrm>
            <a:off x="4770987" y="5281464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16293E-E5D2-4C93-9D9D-A0584B41AF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73042" y="2907649"/>
            <a:ext cx="562122" cy="5705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41EF56-487F-4E26-90EC-722C8342D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99754" y="2907649"/>
            <a:ext cx="562122" cy="5705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C81E76-E8A6-4B05-B6CD-34786EC8E6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32049" y="2907649"/>
            <a:ext cx="562122" cy="5705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419562-558F-4967-8427-92BD85D0AF47}"/>
              </a:ext>
            </a:extLst>
          </p:cNvPr>
          <p:cNvSpPr txBox="1"/>
          <p:nvPr/>
        </p:nvSpPr>
        <p:spPr>
          <a:xfrm>
            <a:off x="7327546" y="2931293"/>
            <a:ext cx="139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fifteen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A32D9-BAFE-4932-A0DD-B0F1AE570BA3}"/>
              </a:ext>
            </a:extLst>
          </p:cNvPr>
          <p:cNvSpPr txBox="1"/>
          <p:nvPr/>
        </p:nvSpPr>
        <p:spPr>
          <a:xfrm>
            <a:off x="4828186" y="4244559"/>
            <a:ext cx="170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+ 5 + 5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868FCD-B438-4BC3-8A14-7AD9BC13E585}"/>
              </a:ext>
            </a:extLst>
          </p:cNvPr>
          <p:cNvSpPr txBox="1"/>
          <p:nvPr/>
        </p:nvSpPr>
        <p:spPr>
          <a:xfrm>
            <a:off x="7194958" y="4244559"/>
            <a:ext cx="165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10s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8FF7F0-7967-4F1F-A4D1-B22C04FE27EC}"/>
              </a:ext>
            </a:extLst>
          </p:cNvPr>
          <p:cNvGrpSpPr/>
          <p:nvPr/>
        </p:nvGrpSpPr>
        <p:grpSpPr>
          <a:xfrm rot="16200000">
            <a:off x="5563724" y="5596824"/>
            <a:ext cx="243355" cy="1014076"/>
            <a:chOff x="6109251" y="4318114"/>
            <a:chExt cx="339865" cy="1480028"/>
          </a:xfrm>
          <a:solidFill>
            <a:srgbClr val="00B0F0"/>
          </a:solidFill>
        </p:grpSpPr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9699AC11-8FF0-4AB2-8EF1-404372808AB3}"/>
                </a:ext>
              </a:extLst>
            </p:cNvPr>
            <p:cNvSpPr/>
            <p:nvPr/>
          </p:nvSpPr>
          <p:spPr>
            <a:xfrm>
              <a:off x="6109252" y="5428810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1E2FEFD5-D5B6-4D7C-AE85-957D5B4176EB}"/>
                </a:ext>
              </a:extLst>
            </p:cNvPr>
            <p:cNvSpPr/>
            <p:nvPr/>
          </p:nvSpPr>
          <p:spPr>
            <a:xfrm>
              <a:off x="6109252" y="5149033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86AF06ED-87BD-4FB3-BCFF-57938BB3F683}"/>
                </a:ext>
              </a:extLst>
            </p:cNvPr>
            <p:cNvSpPr/>
            <p:nvPr/>
          </p:nvSpPr>
          <p:spPr>
            <a:xfrm>
              <a:off x="6109252" y="4874988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0F3EE0BC-52CE-47FF-9DCD-DA7C16A48FDB}"/>
                </a:ext>
              </a:extLst>
            </p:cNvPr>
            <p:cNvSpPr/>
            <p:nvPr/>
          </p:nvSpPr>
          <p:spPr>
            <a:xfrm>
              <a:off x="6111185" y="4598077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5FDF9742-AFB3-4189-883B-A84070B7A785}"/>
                </a:ext>
              </a:extLst>
            </p:cNvPr>
            <p:cNvSpPr/>
            <p:nvPr/>
          </p:nvSpPr>
          <p:spPr>
            <a:xfrm>
              <a:off x="6109251" y="4318114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069109-BBD7-4D9D-A29C-052D5C4A3E46}"/>
              </a:ext>
            </a:extLst>
          </p:cNvPr>
          <p:cNvGrpSpPr/>
          <p:nvPr/>
        </p:nvGrpSpPr>
        <p:grpSpPr>
          <a:xfrm rot="16200000">
            <a:off x="5563725" y="5281917"/>
            <a:ext cx="243355" cy="1014076"/>
            <a:chOff x="6109251" y="4318114"/>
            <a:chExt cx="339865" cy="1480028"/>
          </a:xfrm>
          <a:solidFill>
            <a:srgbClr val="00B0F0"/>
          </a:solidFill>
        </p:grpSpPr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1FA7A1D0-AB38-48C4-9869-1C9DAF253C5C}"/>
                </a:ext>
              </a:extLst>
            </p:cNvPr>
            <p:cNvSpPr/>
            <p:nvPr/>
          </p:nvSpPr>
          <p:spPr>
            <a:xfrm>
              <a:off x="6109252" y="5428810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CA1F4219-D68B-41F6-AC3F-2243B9D81BA6}"/>
                </a:ext>
              </a:extLst>
            </p:cNvPr>
            <p:cNvSpPr/>
            <p:nvPr/>
          </p:nvSpPr>
          <p:spPr>
            <a:xfrm>
              <a:off x="6109252" y="5149033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04E13563-F024-4262-BC80-4FB0DAEFDA5E}"/>
                </a:ext>
              </a:extLst>
            </p:cNvPr>
            <p:cNvSpPr/>
            <p:nvPr/>
          </p:nvSpPr>
          <p:spPr>
            <a:xfrm>
              <a:off x="6109252" y="4874988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57907E04-C4D8-4C8F-9EEB-A56F74251EBA}"/>
                </a:ext>
              </a:extLst>
            </p:cNvPr>
            <p:cNvSpPr/>
            <p:nvPr/>
          </p:nvSpPr>
          <p:spPr>
            <a:xfrm>
              <a:off x="6111185" y="4598077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512DCEBA-E349-409A-8AEA-4694309015D1}"/>
                </a:ext>
              </a:extLst>
            </p:cNvPr>
            <p:cNvSpPr/>
            <p:nvPr/>
          </p:nvSpPr>
          <p:spPr>
            <a:xfrm>
              <a:off x="6109251" y="4318114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E065EC-56C7-4FEF-8279-E79142B7C1D0}"/>
              </a:ext>
            </a:extLst>
          </p:cNvPr>
          <p:cNvGrpSpPr/>
          <p:nvPr/>
        </p:nvGrpSpPr>
        <p:grpSpPr>
          <a:xfrm rot="16200000">
            <a:off x="5559137" y="4979825"/>
            <a:ext cx="243355" cy="1014076"/>
            <a:chOff x="6109251" y="4318114"/>
            <a:chExt cx="339865" cy="1480028"/>
          </a:xfrm>
          <a:solidFill>
            <a:srgbClr val="00B0F0"/>
          </a:solidFill>
        </p:grpSpPr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3F9042BE-2462-455E-9894-928B162008A6}"/>
                </a:ext>
              </a:extLst>
            </p:cNvPr>
            <p:cNvSpPr/>
            <p:nvPr/>
          </p:nvSpPr>
          <p:spPr>
            <a:xfrm>
              <a:off x="6109252" y="5428810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6020A66F-E417-4409-ACCF-F4270AC4C45E}"/>
                </a:ext>
              </a:extLst>
            </p:cNvPr>
            <p:cNvSpPr/>
            <p:nvPr/>
          </p:nvSpPr>
          <p:spPr>
            <a:xfrm>
              <a:off x="6109252" y="5149033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7769D1D7-7125-4C46-AF20-0C66427B1230}"/>
                </a:ext>
              </a:extLst>
            </p:cNvPr>
            <p:cNvSpPr/>
            <p:nvPr/>
          </p:nvSpPr>
          <p:spPr>
            <a:xfrm>
              <a:off x="6109252" y="4874988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91872BCE-CF69-42F8-B7A9-A7BB9C987B12}"/>
                </a:ext>
              </a:extLst>
            </p:cNvPr>
            <p:cNvSpPr/>
            <p:nvPr/>
          </p:nvSpPr>
          <p:spPr>
            <a:xfrm>
              <a:off x="6111185" y="4598077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0C825B00-8245-4B17-80D7-BA0CEB4735B8}"/>
                </a:ext>
              </a:extLst>
            </p:cNvPr>
            <p:cNvSpPr/>
            <p:nvPr/>
          </p:nvSpPr>
          <p:spPr>
            <a:xfrm>
              <a:off x="6109251" y="4318114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57FDEED1-AAFF-4DEB-95B2-AE718FBAE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958" y="5352151"/>
            <a:ext cx="636575" cy="83937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A65AE43-4F08-4B03-9352-EAA5919FC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921" y="5362600"/>
            <a:ext cx="636575" cy="83937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156334A-FF80-456D-A9F0-C8D53A0B9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110" y="5362600"/>
            <a:ext cx="636575" cy="83937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8E8B4E5-BD7B-4EAD-B0EC-3B898BAEBF2D}"/>
              </a:ext>
            </a:extLst>
          </p:cNvPr>
          <p:cNvSpPr txBox="1"/>
          <p:nvPr/>
        </p:nvSpPr>
        <p:spPr>
          <a:xfrm>
            <a:off x="226680" y="173199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14436C-32B3-4D0C-8499-74556E1860C2}"/>
              </a:ext>
            </a:extLst>
          </p:cNvPr>
          <p:cNvSpPr/>
          <p:nvPr/>
        </p:nvSpPr>
        <p:spPr>
          <a:xfrm>
            <a:off x="320695" y="1069044"/>
            <a:ext cx="840385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I know that adding the same number together is the same as equal groups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I know that equal groups can be shown using addition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321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7AE9D55-0351-4C12-9947-8D68A29FAE18}"/>
              </a:ext>
            </a:extLst>
          </p:cNvPr>
          <p:cNvSpPr/>
          <p:nvPr/>
        </p:nvSpPr>
        <p:spPr>
          <a:xfrm>
            <a:off x="226680" y="3094729"/>
            <a:ext cx="4219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odd one out.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10s equals 20.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other representations equal 15.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89E473-24C3-4460-82DF-48676D9B7855}"/>
              </a:ext>
            </a:extLst>
          </p:cNvPr>
          <p:cNvSpPr/>
          <p:nvPr/>
        </p:nvSpPr>
        <p:spPr>
          <a:xfrm>
            <a:off x="226680" y="2070956"/>
            <a:ext cx="5673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 one out 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these representations does not belong?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</a:t>
            </a:r>
            <a:endParaRPr lang="en-GB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3BF3C55-8D47-43E9-B051-F2B530A91B53}"/>
              </a:ext>
            </a:extLst>
          </p:cNvPr>
          <p:cNvSpPr/>
          <p:nvPr/>
        </p:nvSpPr>
        <p:spPr>
          <a:xfrm>
            <a:off x="4770987" y="2715890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37111C3-B25A-4F3F-BEBE-65F3F2D2053B}"/>
              </a:ext>
            </a:extLst>
          </p:cNvPr>
          <p:cNvSpPr/>
          <p:nvPr/>
        </p:nvSpPr>
        <p:spPr>
          <a:xfrm>
            <a:off x="4770987" y="3998677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81AC574-B580-4A63-BAE1-A89A9BBACB2B}"/>
              </a:ext>
            </a:extLst>
          </p:cNvPr>
          <p:cNvSpPr/>
          <p:nvPr/>
        </p:nvSpPr>
        <p:spPr>
          <a:xfrm>
            <a:off x="7114899" y="2715890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CBD42A7-63E0-4E41-BDC6-F8F638855D22}"/>
              </a:ext>
            </a:extLst>
          </p:cNvPr>
          <p:cNvSpPr/>
          <p:nvPr/>
        </p:nvSpPr>
        <p:spPr>
          <a:xfrm>
            <a:off x="7114899" y="5281464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20AE00A-0EDD-4EF1-893F-73DBF30A51CE}"/>
              </a:ext>
            </a:extLst>
          </p:cNvPr>
          <p:cNvSpPr/>
          <p:nvPr/>
        </p:nvSpPr>
        <p:spPr>
          <a:xfrm>
            <a:off x="7114899" y="3998677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82B6FD7-6D58-4490-9F99-A988A0D35F72}"/>
              </a:ext>
            </a:extLst>
          </p:cNvPr>
          <p:cNvSpPr/>
          <p:nvPr/>
        </p:nvSpPr>
        <p:spPr>
          <a:xfrm>
            <a:off x="4770987" y="5281464"/>
            <a:ext cx="1819656" cy="1014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832FEF6-7FC3-4076-B57A-B4A7B6684C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73042" y="2907649"/>
            <a:ext cx="562122" cy="57050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D97032F-86C1-40AE-AD02-DBB5D6CE9E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99754" y="2907649"/>
            <a:ext cx="562122" cy="57050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7CDF3E3-2DD0-4289-BCD5-0512DA2575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32049" y="2907649"/>
            <a:ext cx="562122" cy="57050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BEFCDDA-3B32-4E81-AC21-1C5B1DE42237}"/>
              </a:ext>
            </a:extLst>
          </p:cNvPr>
          <p:cNvSpPr txBox="1"/>
          <p:nvPr/>
        </p:nvSpPr>
        <p:spPr>
          <a:xfrm>
            <a:off x="7327546" y="2931293"/>
            <a:ext cx="139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fifteen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FFC6D91-FAB6-4358-97AF-5A982641DED7}"/>
              </a:ext>
            </a:extLst>
          </p:cNvPr>
          <p:cNvSpPr txBox="1"/>
          <p:nvPr/>
        </p:nvSpPr>
        <p:spPr>
          <a:xfrm>
            <a:off x="4828186" y="4244559"/>
            <a:ext cx="170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+ 5 + 5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9DA9F3B-4D5A-4B05-8F3D-301089B2D4FF}"/>
              </a:ext>
            </a:extLst>
          </p:cNvPr>
          <p:cNvGrpSpPr/>
          <p:nvPr/>
        </p:nvGrpSpPr>
        <p:grpSpPr>
          <a:xfrm rot="16200000">
            <a:off x="5563724" y="5596824"/>
            <a:ext cx="243355" cy="1014076"/>
            <a:chOff x="6109251" y="4318114"/>
            <a:chExt cx="339865" cy="1480028"/>
          </a:xfrm>
          <a:solidFill>
            <a:srgbClr val="00B0F0"/>
          </a:solidFill>
        </p:grpSpPr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54EB2D30-A0FC-44A5-95EE-E5662C20C882}"/>
                </a:ext>
              </a:extLst>
            </p:cNvPr>
            <p:cNvSpPr/>
            <p:nvPr/>
          </p:nvSpPr>
          <p:spPr>
            <a:xfrm>
              <a:off x="6109252" y="5428810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2B634C2D-E9B0-424E-BF99-003CACB7E847}"/>
                </a:ext>
              </a:extLst>
            </p:cNvPr>
            <p:cNvSpPr/>
            <p:nvPr/>
          </p:nvSpPr>
          <p:spPr>
            <a:xfrm>
              <a:off x="6109252" y="5149033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5A875E13-1536-4CF2-B8BE-24D49B1F07AB}"/>
                </a:ext>
              </a:extLst>
            </p:cNvPr>
            <p:cNvSpPr/>
            <p:nvPr/>
          </p:nvSpPr>
          <p:spPr>
            <a:xfrm>
              <a:off x="6109252" y="4874988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6DAB03C5-7895-4A6A-AA97-E709C93E9A12}"/>
                </a:ext>
              </a:extLst>
            </p:cNvPr>
            <p:cNvSpPr/>
            <p:nvPr/>
          </p:nvSpPr>
          <p:spPr>
            <a:xfrm>
              <a:off x="6111185" y="4598077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6422DFAC-C81D-4AD4-AF79-50AB57E128B3}"/>
                </a:ext>
              </a:extLst>
            </p:cNvPr>
            <p:cNvSpPr/>
            <p:nvPr/>
          </p:nvSpPr>
          <p:spPr>
            <a:xfrm>
              <a:off x="6109251" y="4318114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BA80FC5-5B49-4032-A6FB-B386ED103316}"/>
              </a:ext>
            </a:extLst>
          </p:cNvPr>
          <p:cNvGrpSpPr/>
          <p:nvPr/>
        </p:nvGrpSpPr>
        <p:grpSpPr>
          <a:xfrm rot="16200000">
            <a:off x="5563725" y="5281917"/>
            <a:ext cx="243355" cy="1014076"/>
            <a:chOff x="6109251" y="4318114"/>
            <a:chExt cx="339865" cy="1480028"/>
          </a:xfrm>
          <a:solidFill>
            <a:srgbClr val="00B0F0"/>
          </a:solidFill>
        </p:grpSpPr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BAB87A80-3CD8-4E61-9693-8F61A03A5381}"/>
                </a:ext>
              </a:extLst>
            </p:cNvPr>
            <p:cNvSpPr/>
            <p:nvPr/>
          </p:nvSpPr>
          <p:spPr>
            <a:xfrm>
              <a:off x="6109252" y="5428810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47F079EC-6C82-4492-97D8-0C9F8EC86250}"/>
                </a:ext>
              </a:extLst>
            </p:cNvPr>
            <p:cNvSpPr/>
            <p:nvPr/>
          </p:nvSpPr>
          <p:spPr>
            <a:xfrm>
              <a:off x="6109252" y="5149033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633D812C-F301-44D2-9505-80DA9C319B61}"/>
                </a:ext>
              </a:extLst>
            </p:cNvPr>
            <p:cNvSpPr/>
            <p:nvPr/>
          </p:nvSpPr>
          <p:spPr>
            <a:xfrm>
              <a:off x="6109252" y="4874988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338BE00C-6181-4059-A1ED-8023EA06C9B1}"/>
                </a:ext>
              </a:extLst>
            </p:cNvPr>
            <p:cNvSpPr/>
            <p:nvPr/>
          </p:nvSpPr>
          <p:spPr>
            <a:xfrm>
              <a:off x="6111185" y="4598077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B1BE8F26-C77B-4901-B060-C897BFA6A1D2}"/>
                </a:ext>
              </a:extLst>
            </p:cNvPr>
            <p:cNvSpPr/>
            <p:nvPr/>
          </p:nvSpPr>
          <p:spPr>
            <a:xfrm>
              <a:off x="6109251" y="4318114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D683B1D-34FB-4E02-A8EF-E03151FFC2D2}"/>
              </a:ext>
            </a:extLst>
          </p:cNvPr>
          <p:cNvGrpSpPr/>
          <p:nvPr/>
        </p:nvGrpSpPr>
        <p:grpSpPr>
          <a:xfrm rot="16200000">
            <a:off x="5559137" y="4979825"/>
            <a:ext cx="243355" cy="1014076"/>
            <a:chOff x="6109251" y="4318114"/>
            <a:chExt cx="339865" cy="1480028"/>
          </a:xfrm>
          <a:solidFill>
            <a:srgbClr val="00B0F0"/>
          </a:solidFill>
        </p:grpSpPr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BE4DC8CB-56F9-42FB-9370-C1CE58624525}"/>
                </a:ext>
              </a:extLst>
            </p:cNvPr>
            <p:cNvSpPr/>
            <p:nvPr/>
          </p:nvSpPr>
          <p:spPr>
            <a:xfrm>
              <a:off x="6109252" y="5428810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50F0ECA6-A55B-4DCA-B2EA-CACD6698A04D}"/>
                </a:ext>
              </a:extLst>
            </p:cNvPr>
            <p:cNvSpPr/>
            <p:nvPr/>
          </p:nvSpPr>
          <p:spPr>
            <a:xfrm>
              <a:off x="6109252" y="5149033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7275C634-5D60-401C-90D9-ACAF8E6015AA}"/>
                </a:ext>
              </a:extLst>
            </p:cNvPr>
            <p:cNvSpPr/>
            <p:nvPr/>
          </p:nvSpPr>
          <p:spPr>
            <a:xfrm>
              <a:off x="6109252" y="4874988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17480AC9-401C-4F5A-94FF-CD9D5C70513D}"/>
                </a:ext>
              </a:extLst>
            </p:cNvPr>
            <p:cNvSpPr/>
            <p:nvPr/>
          </p:nvSpPr>
          <p:spPr>
            <a:xfrm>
              <a:off x="6111185" y="4598077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DE1F6ACC-A3FE-45F7-B3D1-C23886E4CE03}"/>
                </a:ext>
              </a:extLst>
            </p:cNvPr>
            <p:cNvSpPr/>
            <p:nvPr/>
          </p:nvSpPr>
          <p:spPr>
            <a:xfrm>
              <a:off x="6109251" y="4318114"/>
              <a:ext cx="337931" cy="369332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4A7D1798-D78F-4523-AB1F-5BD9B6A8E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958" y="5352151"/>
            <a:ext cx="636575" cy="83937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17E3C5F-68E9-424A-9312-4FB3733A6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921" y="5362600"/>
            <a:ext cx="636575" cy="83937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E2EC921-6A00-463D-A203-FA7E54927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110" y="5362600"/>
            <a:ext cx="636575" cy="83937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95BC26B3-83B3-4E75-8432-4E3E08045464}"/>
              </a:ext>
            </a:extLst>
          </p:cNvPr>
          <p:cNvSpPr txBox="1"/>
          <p:nvPr/>
        </p:nvSpPr>
        <p:spPr>
          <a:xfrm>
            <a:off x="226680" y="173199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6652BD-C624-4D34-9448-B7374099322D}"/>
              </a:ext>
            </a:extLst>
          </p:cNvPr>
          <p:cNvSpPr/>
          <p:nvPr/>
        </p:nvSpPr>
        <p:spPr>
          <a:xfrm>
            <a:off x="320695" y="1069044"/>
            <a:ext cx="840385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I know that adding the same number together is the same as equal groups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I know that equal groups can be shown using addition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BEA3C3-E6AE-48DC-B37B-D64C741237C7}"/>
              </a:ext>
            </a:extLst>
          </p:cNvPr>
          <p:cNvSpPr/>
          <p:nvPr/>
        </p:nvSpPr>
        <p:spPr>
          <a:xfrm>
            <a:off x="7327546" y="4234056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10s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4470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2D641D0-746A-4652-AD20-B722CAD3052D}"/>
              </a:ext>
            </a:extLst>
          </p:cNvPr>
          <p:cNvSpPr txBox="1"/>
          <p:nvPr/>
        </p:nvSpPr>
        <p:spPr>
          <a:xfrm>
            <a:off x="226680" y="173199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7D236-A697-4161-A950-DBAB3811DD7A}"/>
              </a:ext>
            </a:extLst>
          </p:cNvPr>
          <p:cNvSpPr txBox="1"/>
          <p:nvPr/>
        </p:nvSpPr>
        <p:spPr>
          <a:xfrm>
            <a:off x="226680" y="2043415"/>
            <a:ext cx="427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is a representation using cubes.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1046A6-41D1-4898-8370-023DB7F27522}"/>
              </a:ext>
            </a:extLst>
          </p:cNvPr>
          <p:cNvGrpSpPr/>
          <p:nvPr/>
        </p:nvGrpSpPr>
        <p:grpSpPr>
          <a:xfrm>
            <a:off x="4232677" y="1797577"/>
            <a:ext cx="4684643" cy="1521162"/>
            <a:chOff x="890828" y="2041942"/>
            <a:chExt cx="4684643" cy="15211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6A13FFA-6518-4A2E-9955-E23D43A4F23B}"/>
                </a:ext>
              </a:extLst>
            </p:cNvPr>
            <p:cNvGrpSpPr/>
            <p:nvPr/>
          </p:nvGrpSpPr>
          <p:grpSpPr>
            <a:xfrm>
              <a:off x="890828" y="2045717"/>
              <a:ext cx="576469" cy="1517387"/>
              <a:chOff x="1510748" y="2214756"/>
              <a:chExt cx="576469" cy="1517387"/>
            </a:xfrm>
          </p:grpSpPr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48B91709-938B-45F6-85D5-0E061BE147BE}"/>
                  </a:ext>
                </a:extLst>
              </p:cNvPr>
              <p:cNvSpPr/>
              <p:nvPr/>
            </p:nvSpPr>
            <p:spPr>
              <a:xfrm>
                <a:off x="1510748" y="31258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854DB1C6-CA5D-4B3B-9DFA-D3F6C075A2FE}"/>
                  </a:ext>
                </a:extLst>
              </p:cNvPr>
              <p:cNvSpPr/>
              <p:nvPr/>
            </p:nvSpPr>
            <p:spPr>
              <a:xfrm>
                <a:off x="1510748" y="2652090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BE399717-5BAD-4932-941F-8F9FFA92315B}"/>
                  </a:ext>
                </a:extLst>
              </p:cNvPr>
              <p:cNvSpPr/>
              <p:nvPr/>
            </p:nvSpPr>
            <p:spPr>
              <a:xfrm>
                <a:off x="1510748" y="22147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0AB030B-4F08-4275-A2CE-84D149AB8661}"/>
                </a:ext>
              </a:extLst>
            </p:cNvPr>
            <p:cNvGrpSpPr/>
            <p:nvPr/>
          </p:nvGrpSpPr>
          <p:grpSpPr>
            <a:xfrm>
              <a:off x="1863208" y="2045717"/>
              <a:ext cx="576469" cy="1517387"/>
              <a:chOff x="1510748" y="2214756"/>
              <a:chExt cx="576469" cy="1517387"/>
            </a:xfrm>
          </p:grpSpPr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F626529D-3E13-4BBD-880A-88F51D1525F1}"/>
                  </a:ext>
                </a:extLst>
              </p:cNvPr>
              <p:cNvSpPr/>
              <p:nvPr/>
            </p:nvSpPr>
            <p:spPr>
              <a:xfrm>
                <a:off x="1510748" y="31258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687D95E8-181A-4B21-B64F-D0DD05C11295}"/>
                  </a:ext>
                </a:extLst>
              </p:cNvPr>
              <p:cNvSpPr/>
              <p:nvPr/>
            </p:nvSpPr>
            <p:spPr>
              <a:xfrm>
                <a:off x="1510748" y="2652090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00F90DB4-B223-4047-AB11-0C67C0DD6F3B}"/>
                  </a:ext>
                </a:extLst>
              </p:cNvPr>
              <p:cNvSpPr/>
              <p:nvPr/>
            </p:nvSpPr>
            <p:spPr>
              <a:xfrm>
                <a:off x="1510748" y="22147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5C04DD-5FCD-4462-BEDD-B3CF0ECDDE59}"/>
                </a:ext>
              </a:extLst>
            </p:cNvPr>
            <p:cNvGrpSpPr/>
            <p:nvPr/>
          </p:nvGrpSpPr>
          <p:grpSpPr>
            <a:xfrm>
              <a:off x="2886938" y="2041942"/>
              <a:ext cx="576469" cy="1517387"/>
              <a:chOff x="1510748" y="2214756"/>
              <a:chExt cx="576469" cy="1517387"/>
            </a:xfrm>
          </p:grpSpPr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98DC026D-6D45-428D-A91A-B12692700BF8}"/>
                  </a:ext>
                </a:extLst>
              </p:cNvPr>
              <p:cNvSpPr/>
              <p:nvPr/>
            </p:nvSpPr>
            <p:spPr>
              <a:xfrm>
                <a:off x="1510748" y="31258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8AA7F214-063E-411E-A3FD-9EFC083489E2}"/>
                  </a:ext>
                </a:extLst>
              </p:cNvPr>
              <p:cNvSpPr/>
              <p:nvPr/>
            </p:nvSpPr>
            <p:spPr>
              <a:xfrm>
                <a:off x="1510748" y="2652090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8A7F5CCF-0C84-455A-94E4-EAFB1D5BCB02}"/>
                  </a:ext>
                </a:extLst>
              </p:cNvPr>
              <p:cNvSpPr/>
              <p:nvPr/>
            </p:nvSpPr>
            <p:spPr>
              <a:xfrm>
                <a:off x="1510748" y="22147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A8E90A-0969-4C51-886E-4C190B297027}"/>
                </a:ext>
              </a:extLst>
            </p:cNvPr>
            <p:cNvGrpSpPr/>
            <p:nvPr/>
          </p:nvGrpSpPr>
          <p:grpSpPr>
            <a:xfrm>
              <a:off x="3975272" y="2045717"/>
              <a:ext cx="576469" cy="1517387"/>
              <a:chOff x="1510748" y="2214756"/>
              <a:chExt cx="576469" cy="1517387"/>
            </a:xfrm>
          </p:grpSpPr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16B2EFA5-8659-4961-B023-6F1758351B17}"/>
                  </a:ext>
                </a:extLst>
              </p:cNvPr>
              <p:cNvSpPr/>
              <p:nvPr/>
            </p:nvSpPr>
            <p:spPr>
              <a:xfrm>
                <a:off x="1510748" y="31258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85E73816-F7DE-437B-B7E1-A76EDC8C6A8C}"/>
                  </a:ext>
                </a:extLst>
              </p:cNvPr>
              <p:cNvSpPr/>
              <p:nvPr/>
            </p:nvSpPr>
            <p:spPr>
              <a:xfrm>
                <a:off x="1510748" y="2652090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1FE7A1C4-21D4-4AB6-BF3D-C32DF89461E5}"/>
                  </a:ext>
                </a:extLst>
              </p:cNvPr>
              <p:cNvSpPr/>
              <p:nvPr/>
            </p:nvSpPr>
            <p:spPr>
              <a:xfrm>
                <a:off x="1510748" y="22147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7A769AA-C0C7-4C94-A6B7-1314AB94404C}"/>
                </a:ext>
              </a:extLst>
            </p:cNvPr>
            <p:cNvGrpSpPr/>
            <p:nvPr/>
          </p:nvGrpSpPr>
          <p:grpSpPr>
            <a:xfrm>
              <a:off x="4999002" y="2045717"/>
              <a:ext cx="576469" cy="1517387"/>
              <a:chOff x="1510748" y="2214756"/>
              <a:chExt cx="576469" cy="1517387"/>
            </a:xfrm>
          </p:grpSpPr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E86BCF73-3512-4739-BDE8-8798492C883B}"/>
                  </a:ext>
                </a:extLst>
              </p:cNvPr>
              <p:cNvSpPr/>
              <p:nvPr/>
            </p:nvSpPr>
            <p:spPr>
              <a:xfrm>
                <a:off x="1510748" y="31258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F7752731-2A58-4B21-B2B0-9349258F7D36}"/>
                  </a:ext>
                </a:extLst>
              </p:cNvPr>
              <p:cNvSpPr/>
              <p:nvPr/>
            </p:nvSpPr>
            <p:spPr>
              <a:xfrm>
                <a:off x="1510748" y="2652090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7AF6539E-D648-45E2-A5BE-314D01D54829}"/>
                  </a:ext>
                </a:extLst>
              </p:cNvPr>
              <p:cNvSpPr/>
              <p:nvPr/>
            </p:nvSpPr>
            <p:spPr>
              <a:xfrm>
                <a:off x="1510748" y="22147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D85A39-82B4-4C9C-A7FA-974E73BE600D}"/>
              </a:ext>
            </a:extLst>
          </p:cNvPr>
          <p:cNvGrpSpPr/>
          <p:nvPr/>
        </p:nvGrpSpPr>
        <p:grpSpPr>
          <a:xfrm>
            <a:off x="270401" y="2495604"/>
            <a:ext cx="3668543" cy="1785154"/>
            <a:chOff x="146004" y="4029320"/>
            <a:chExt cx="3668543" cy="17851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BC8DA06-5287-4E99-9033-8291DF704F41}"/>
                </a:ext>
              </a:extLst>
            </p:cNvPr>
            <p:cNvGrpSpPr/>
            <p:nvPr/>
          </p:nvGrpSpPr>
          <p:grpSpPr>
            <a:xfrm>
              <a:off x="146004" y="4327556"/>
              <a:ext cx="1129475" cy="1486918"/>
              <a:chOff x="146004" y="1486467"/>
              <a:chExt cx="1129475" cy="14869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56DD610-8403-4EFF-8BAB-E795E3E2B2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6004" y="1486467"/>
                <a:ext cx="1129475" cy="1117586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DE40B9-A79B-4D80-911E-603720012D6B}"/>
                  </a:ext>
                </a:extLst>
              </p:cNvPr>
              <p:cNvSpPr txBox="1"/>
              <p:nvPr/>
            </p:nvSpPr>
            <p:spPr>
              <a:xfrm>
                <a:off x="207180" y="2604053"/>
                <a:ext cx="1007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Alena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C69DAF1C-6AAC-4C46-A8E2-A258A68C42D9}"/>
                </a:ext>
              </a:extLst>
            </p:cNvPr>
            <p:cNvSpPr/>
            <p:nvPr/>
          </p:nvSpPr>
          <p:spPr>
            <a:xfrm>
              <a:off x="1290007" y="4029320"/>
              <a:ext cx="2524540" cy="1451064"/>
            </a:xfrm>
            <a:prstGeom prst="wedgeEllipseCallout">
              <a:avLst>
                <a:gd name="adj1" fmla="val -66109"/>
                <a:gd name="adj2" fmla="val 20718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represents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three equal groups of five.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5AE6DC-DACE-481C-B59B-1D1815857CDD}"/>
              </a:ext>
            </a:extLst>
          </p:cNvPr>
          <p:cNvGrpSpPr/>
          <p:nvPr/>
        </p:nvGrpSpPr>
        <p:grpSpPr>
          <a:xfrm>
            <a:off x="4658109" y="3468163"/>
            <a:ext cx="3348482" cy="1600488"/>
            <a:chOff x="5055674" y="4029320"/>
            <a:chExt cx="3348482" cy="16004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75C634-3C39-453F-AA22-4AF907B699BF}"/>
                </a:ext>
              </a:extLst>
            </p:cNvPr>
            <p:cNvGrpSpPr/>
            <p:nvPr/>
          </p:nvGrpSpPr>
          <p:grpSpPr>
            <a:xfrm>
              <a:off x="7477385" y="4443129"/>
              <a:ext cx="926771" cy="1186679"/>
              <a:chOff x="2739675" y="1177843"/>
              <a:chExt cx="1176719" cy="146655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517A720-3AF6-4505-A79B-16E1B0D97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9675" y="1177843"/>
                <a:ext cx="1176719" cy="1122882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4FD030-7D48-4A12-80B5-E54423BFBDEF}"/>
                  </a:ext>
                </a:extLst>
              </p:cNvPr>
              <p:cNvSpPr txBox="1"/>
              <p:nvPr/>
            </p:nvSpPr>
            <p:spPr>
              <a:xfrm>
                <a:off x="2792561" y="2275070"/>
                <a:ext cx="10709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Aisha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Speech Bubble: Oval 33">
              <a:extLst>
                <a:ext uri="{FF2B5EF4-FFF2-40B4-BE49-F238E27FC236}">
                  <a16:creationId xmlns:a16="http://schemas.microsoft.com/office/drawing/2014/main" id="{DBA0CA3F-D625-43F5-8064-51B066CCE77E}"/>
                </a:ext>
              </a:extLst>
            </p:cNvPr>
            <p:cNvSpPr/>
            <p:nvPr/>
          </p:nvSpPr>
          <p:spPr>
            <a:xfrm>
              <a:off x="5055674" y="4029320"/>
              <a:ext cx="2524540" cy="1451064"/>
            </a:xfrm>
            <a:prstGeom prst="wedgeEllipseCallout">
              <a:avLst>
                <a:gd name="adj1" fmla="val 63419"/>
                <a:gd name="adj2" fmla="val 275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represents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five equal groups of three.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44CD187-8FED-4211-B725-D9F95E64A3D4}"/>
              </a:ext>
            </a:extLst>
          </p:cNvPr>
          <p:cNvSpPr txBox="1"/>
          <p:nvPr/>
        </p:nvSpPr>
        <p:spPr>
          <a:xfrm>
            <a:off x="226680" y="4349950"/>
            <a:ext cx="427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is right?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3B8594-9A15-48D2-B16A-635BE966B9AB}"/>
              </a:ext>
            </a:extLst>
          </p:cNvPr>
          <p:cNvSpPr/>
          <p:nvPr/>
        </p:nvSpPr>
        <p:spPr>
          <a:xfrm>
            <a:off x="320695" y="1069044"/>
            <a:ext cx="840385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I know that adding the same number together is the same as equal groups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I know that equal groups can be shown using addition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00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933BC0-A3E0-471B-8AA1-613D0C0C3D72}"/>
              </a:ext>
            </a:extLst>
          </p:cNvPr>
          <p:cNvSpPr/>
          <p:nvPr/>
        </p:nvSpPr>
        <p:spPr>
          <a:xfrm>
            <a:off x="226680" y="4983528"/>
            <a:ext cx="7302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Aisha is right. 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five towers with cubes in each tower.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Alena was right, there would be three towers with five in each tower.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4CEBDF-9F06-48E8-B611-9F7B44AF1FBE}"/>
              </a:ext>
            </a:extLst>
          </p:cNvPr>
          <p:cNvSpPr txBox="1"/>
          <p:nvPr/>
        </p:nvSpPr>
        <p:spPr>
          <a:xfrm>
            <a:off x="226680" y="173199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849E40-F4B7-408A-AC63-879EC2067695}"/>
              </a:ext>
            </a:extLst>
          </p:cNvPr>
          <p:cNvSpPr txBox="1"/>
          <p:nvPr/>
        </p:nvSpPr>
        <p:spPr>
          <a:xfrm>
            <a:off x="226680" y="2043415"/>
            <a:ext cx="427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is a representation using cubes.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2B3CED1-6596-46B4-A224-44B9163A93B9}"/>
              </a:ext>
            </a:extLst>
          </p:cNvPr>
          <p:cNvGrpSpPr/>
          <p:nvPr/>
        </p:nvGrpSpPr>
        <p:grpSpPr>
          <a:xfrm>
            <a:off x="4232677" y="1797577"/>
            <a:ext cx="4684643" cy="1521162"/>
            <a:chOff x="890828" y="2041942"/>
            <a:chExt cx="4684643" cy="15211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15D37C9-CDD6-436B-8CF6-10D227253754}"/>
                </a:ext>
              </a:extLst>
            </p:cNvPr>
            <p:cNvGrpSpPr/>
            <p:nvPr/>
          </p:nvGrpSpPr>
          <p:grpSpPr>
            <a:xfrm>
              <a:off x="890828" y="2045717"/>
              <a:ext cx="576469" cy="1517387"/>
              <a:chOff x="1510748" y="2214756"/>
              <a:chExt cx="576469" cy="1517387"/>
            </a:xfrm>
          </p:grpSpPr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id="{E878554D-799C-400A-A9C7-CED072EC9A9B}"/>
                  </a:ext>
                </a:extLst>
              </p:cNvPr>
              <p:cNvSpPr/>
              <p:nvPr/>
            </p:nvSpPr>
            <p:spPr>
              <a:xfrm>
                <a:off x="1510748" y="31258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Cube 59">
                <a:extLst>
                  <a:ext uri="{FF2B5EF4-FFF2-40B4-BE49-F238E27FC236}">
                    <a16:creationId xmlns:a16="http://schemas.microsoft.com/office/drawing/2014/main" id="{15397695-B103-4759-B795-3C3F7B05C618}"/>
                  </a:ext>
                </a:extLst>
              </p:cNvPr>
              <p:cNvSpPr/>
              <p:nvPr/>
            </p:nvSpPr>
            <p:spPr>
              <a:xfrm>
                <a:off x="1510748" y="2652090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9696589F-2307-4192-A340-76A976DA1F00}"/>
                  </a:ext>
                </a:extLst>
              </p:cNvPr>
              <p:cNvSpPr/>
              <p:nvPr/>
            </p:nvSpPr>
            <p:spPr>
              <a:xfrm>
                <a:off x="1510748" y="22147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40CA7C9-1D22-4BDE-8972-2D670AD699AF}"/>
                </a:ext>
              </a:extLst>
            </p:cNvPr>
            <p:cNvGrpSpPr/>
            <p:nvPr/>
          </p:nvGrpSpPr>
          <p:grpSpPr>
            <a:xfrm>
              <a:off x="1863208" y="2045717"/>
              <a:ext cx="576469" cy="1517387"/>
              <a:chOff x="1510748" y="2214756"/>
              <a:chExt cx="576469" cy="1517387"/>
            </a:xfrm>
          </p:grpSpPr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C144E3E9-2F60-4E30-BB21-BE84736FA028}"/>
                  </a:ext>
                </a:extLst>
              </p:cNvPr>
              <p:cNvSpPr/>
              <p:nvPr/>
            </p:nvSpPr>
            <p:spPr>
              <a:xfrm>
                <a:off x="1510748" y="31258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D227FFB0-F55F-4830-BCEE-A62C58742958}"/>
                  </a:ext>
                </a:extLst>
              </p:cNvPr>
              <p:cNvSpPr/>
              <p:nvPr/>
            </p:nvSpPr>
            <p:spPr>
              <a:xfrm>
                <a:off x="1510748" y="2652090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Cube 57">
                <a:extLst>
                  <a:ext uri="{FF2B5EF4-FFF2-40B4-BE49-F238E27FC236}">
                    <a16:creationId xmlns:a16="http://schemas.microsoft.com/office/drawing/2014/main" id="{93A9DD7E-75A6-4502-9566-B0287E0E1995}"/>
                  </a:ext>
                </a:extLst>
              </p:cNvPr>
              <p:cNvSpPr/>
              <p:nvPr/>
            </p:nvSpPr>
            <p:spPr>
              <a:xfrm>
                <a:off x="1510748" y="22147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3359A29-0528-46C2-ACE8-574C6D521EC2}"/>
                </a:ext>
              </a:extLst>
            </p:cNvPr>
            <p:cNvGrpSpPr/>
            <p:nvPr/>
          </p:nvGrpSpPr>
          <p:grpSpPr>
            <a:xfrm>
              <a:off x="2886938" y="2041942"/>
              <a:ext cx="576469" cy="1517387"/>
              <a:chOff x="1510748" y="2214756"/>
              <a:chExt cx="576469" cy="1517387"/>
            </a:xfrm>
          </p:grpSpPr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B5466818-809F-449A-87AB-0FFD21A85BB4}"/>
                  </a:ext>
                </a:extLst>
              </p:cNvPr>
              <p:cNvSpPr/>
              <p:nvPr/>
            </p:nvSpPr>
            <p:spPr>
              <a:xfrm>
                <a:off x="1510748" y="31258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38457AD4-2923-494B-95F8-2C5C468A3888}"/>
                  </a:ext>
                </a:extLst>
              </p:cNvPr>
              <p:cNvSpPr/>
              <p:nvPr/>
            </p:nvSpPr>
            <p:spPr>
              <a:xfrm>
                <a:off x="1510748" y="2652090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79BCABC2-E616-4A93-96AC-CD57B2E1385D}"/>
                  </a:ext>
                </a:extLst>
              </p:cNvPr>
              <p:cNvSpPr/>
              <p:nvPr/>
            </p:nvSpPr>
            <p:spPr>
              <a:xfrm>
                <a:off x="1510748" y="22147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F72F3F6-53E0-43CC-BC15-AB2D1BC07633}"/>
                </a:ext>
              </a:extLst>
            </p:cNvPr>
            <p:cNvGrpSpPr/>
            <p:nvPr/>
          </p:nvGrpSpPr>
          <p:grpSpPr>
            <a:xfrm>
              <a:off x="3975272" y="2045717"/>
              <a:ext cx="576469" cy="1517387"/>
              <a:chOff x="1510748" y="2214756"/>
              <a:chExt cx="576469" cy="1517387"/>
            </a:xfrm>
          </p:grpSpPr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1336C054-8F53-4569-9F76-1DA0C9278774}"/>
                  </a:ext>
                </a:extLst>
              </p:cNvPr>
              <p:cNvSpPr/>
              <p:nvPr/>
            </p:nvSpPr>
            <p:spPr>
              <a:xfrm>
                <a:off x="1510748" y="31258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6D4E25BC-C261-42A7-B971-34EE08E13803}"/>
                  </a:ext>
                </a:extLst>
              </p:cNvPr>
              <p:cNvSpPr/>
              <p:nvPr/>
            </p:nvSpPr>
            <p:spPr>
              <a:xfrm>
                <a:off x="1510748" y="2652090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E018F4D5-6F23-4C10-A0D9-B65C79BC9B9B}"/>
                  </a:ext>
                </a:extLst>
              </p:cNvPr>
              <p:cNvSpPr/>
              <p:nvPr/>
            </p:nvSpPr>
            <p:spPr>
              <a:xfrm>
                <a:off x="1510748" y="22147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D42C026-125F-4986-96A1-A725DF2670F1}"/>
                </a:ext>
              </a:extLst>
            </p:cNvPr>
            <p:cNvGrpSpPr/>
            <p:nvPr/>
          </p:nvGrpSpPr>
          <p:grpSpPr>
            <a:xfrm>
              <a:off x="4999002" y="2045717"/>
              <a:ext cx="576469" cy="1517387"/>
              <a:chOff x="1510748" y="2214756"/>
              <a:chExt cx="576469" cy="1517387"/>
            </a:xfrm>
          </p:grpSpPr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id="{19B35EE5-8EB9-41EE-80C1-0067D0132808}"/>
                  </a:ext>
                </a:extLst>
              </p:cNvPr>
              <p:cNvSpPr/>
              <p:nvPr/>
            </p:nvSpPr>
            <p:spPr>
              <a:xfrm>
                <a:off x="1510748" y="31258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E434D084-7C74-4366-8CF2-4F8018C22746}"/>
                  </a:ext>
                </a:extLst>
              </p:cNvPr>
              <p:cNvSpPr/>
              <p:nvPr/>
            </p:nvSpPr>
            <p:spPr>
              <a:xfrm>
                <a:off x="1510748" y="2652090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E2277F7A-EBA7-4932-8776-6EF0D49B568B}"/>
                  </a:ext>
                </a:extLst>
              </p:cNvPr>
              <p:cNvSpPr/>
              <p:nvPr/>
            </p:nvSpPr>
            <p:spPr>
              <a:xfrm>
                <a:off x="1510748" y="2214756"/>
                <a:ext cx="576469" cy="606287"/>
              </a:xfrm>
              <a:prstGeom prst="cub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A7A2DBB-B2FE-4DF1-96EC-2525B69AE007}"/>
              </a:ext>
            </a:extLst>
          </p:cNvPr>
          <p:cNvGrpSpPr/>
          <p:nvPr/>
        </p:nvGrpSpPr>
        <p:grpSpPr>
          <a:xfrm>
            <a:off x="270401" y="2495604"/>
            <a:ext cx="3668543" cy="1785154"/>
            <a:chOff x="146004" y="4029320"/>
            <a:chExt cx="3668543" cy="178515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D5D6CE0-DD7F-4153-BC03-DF34A4C127EB}"/>
                </a:ext>
              </a:extLst>
            </p:cNvPr>
            <p:cNvGrpSpPr/>
            <p:nvPr/>
          </p:nvGrpSpPr>
          <p:grpSpPr>
            <a:xfrm>
              <a:off x="146004" y="4327556"/>
              <a:ext cx="1129475" cy="1486918"/>
              <a:chOff x="146004" y="1486467"/>
              <a:chExt cx="1129475" cy="1486918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252B189C-D7D6-4A5F-80D6-2466A3912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6004" y="1486467"/>
                <a:ext cx="1129475" cy="1117586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D547726-DE5E-4345-9A2F-C4F45E32F6FC}"/>
                  </a:ext>
                </a:extLst>
              </p:cNvPr>
              <p:cNvSpPr txBox="1"/>
              <p:nvPr/>
            </p:nvSpPr>
            <p:spPr>
              <a:xfrm>
                <a:off x="207180" y="2604053"/>
                <a:ext cx="1007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Alena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Speech Bubble: Oval 63">
              <a:extLst>
                <a:ext uri="{FF2B5EF4-FFF2-40B4-BE49-F238E27FC236}">
                  <a16:creationId xmlns:a16="http://schemas.microsoft.com/office/drawing/2014/main" id="{57C7F8EC-0101-4BCA-B139-3F2A3145F601}"/>
                </a:ext>
              </a:extLst>
            </p:cNvPr>
            <p:cNvSpPr/>
            <p:nvPr/>
          </p:nvSpPr>
          <p:spPr>
            <a:xfrm>
              <a:off x="1290007" y="4029320"/>
              <a:ext cx="2524540" cy="1451064"/>
            </a:xfrm>
            <a:prstGeom prst="wedgeEllipseCallout">
              <a:avLst>
                <a:gd name="adj1" fmla="val -66109"/>
                <a:gd name="adj2" fmla="val 20718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represents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three equal groups of five.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0B39B5F-F229-42FD-81D2-12B2233DB2E3}"/>
              </a:ext>
            </a:extLst>
          </p:cNvPr>
          <p:cNvGrpSpPr/>
          <p:nvPr/>
        </p:nvGrpSpPr>
        <p:grpSpPr>
          <a:xfrm>
            <a:off x="4658109" y="3468163"/>
            <a:ext cx="3348482" cy="1600488"/>
            <a:chOff x="5055674" y="4029320"/>
            <a:chExt cx="3348482" cy="160048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EE3DE40-D768-480F-BC99-DE21E903CBE8}"/>
                </a:ext>
              </a:extLst>
            </p:cNvPr>
            <p:cNvGrpSpPr/>
            <p:nvPr/>
          </p:nvGrpSpPr>
          <p:grpSpPr>
            <a:xfrm>
              <a:off x="7477385" y="4443129"/>
              <a:ext cx="926771" cy="1186679"/>
              <a:chOff x="2739675" y="1177843"/>
              <a:chExt cx="1176719" cy="1466559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7E2DCE6F-1351-4589-8BCB-3F07381C2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9675" y="1177843"/>
                <a:ext cx="1176719" cy="1122882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9776C1E-1CEF-47CF-A698-40898BE010E8}"/>
                  </a:ext>
                </a:extLst>
              </p:cNvPr>
              <p:cNvSpPr txBox="1"/>
              <p:nvPr/>
            </p:nvSpPr>
            <p:spPr>
              <a:xfrm>
                <a:off x="2792561" y="2275070"/>
                <a:ext cx="10709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Aisha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Speech Bubble: Oval 68">
              <a:extLst>
                <a:ext uri="{FF2B5EF4-FFF2-40B4-BE49-F238E27FC236}">
                  <a16:creationId xmlns:a16="http://schemas.microsoft.com/office/drawing/2014/main" id="{D2F05DED-A687-4904-B6F3-26889A7DF6AB}"/>
                </a:ext>
              </a:extLst>
            </p:cNvPr>
            <p:cNvSpPr/>
            <p:nvPr/>
          </p:nvSpPr>
          <p:spPr>
            <a:xfrm>
              <a:off x="5055674" y="4029320"/>
              <a:ext cx="2524540" cy="1451064"/>
            </a:xfrm>
            <a:prstGeom prst="wedgeEllipseCallout">
              <a:avLst>
                <a:gd name="adj1" fmla="val 63419"/>
                <a:gd name="adj2" fmla="val 275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represents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five equal groups of three.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456FCC9-EAC1-4661-8B9B-2A1B0BD71A19}"/>
              </a:ext>
            </a:extLst>
          </p:cNvPr>
          <p:cNvSpPr txBox="1"/>
          <p:nvPr/>
        </p:nvSpPr>
        <p:spPr>
          <a:xfrm>
            <a:off x="226680" y="4349950"/>
            <a:ext cx="427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is right?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B7C54B-D153-4686-BB3C-A583F2C7AA01}"/>
              </a:ext>
            </a:extLst>
          </p:cNvPr>
          <p:cNvSpPr/>
          <p:nvPr/>
        </p:nvSpPr>
        <p:spPr>
          <a:xfrm>
            <a:off x="320695" y="1069044"/>
            <a:ext cx="840385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I know that adding the same number together is the same as equal groups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I know that equal groups can be shown using addition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85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226680" y="1367740"/>
            <a:ext cx="62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images to complete the stem sentences?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DC0F44-CA9F-43BD-A75B-7A98755CAA71}"/>
              </a:ext>
            </a:extLst>
          </p:cNvPr>
          <p:cNvGrpSpPr/>
          <p:nvPr/>
        </p:nvGrpSpPr>
        <p:grpSpPr>
          <a:xfrm>
            <a:off x="1877645" y="1757566"/>
            <a:ext cx="1965603" cy="2087585"/>
            <a:chOff x="1685031" y="2583808"/>
            <a:chExt cx="1965603" cy="20875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6E4498E-F256-4AB6-B588-A3157A6EE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3281" y="3250097"/>
              <a:ext cx="1894440" cy="142129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DF6C71-84BF-46FE-9FBF-6677F1974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451024">
              <a:off x="1685031" y="2630167"/>
              <a:ext cx="409575" cy="752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E224E2-0D1D-4018-816F-F9D95D77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0743" y="2587072"/>
              <a:ext cx="409575" cy="752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A66548-C75E-4E49-9456-584D63E1E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0544" y="2587072"/>
              <a:ext cx="409575" cy="7524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473647-4530-4864-9CC9-A71C7B84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4344" y="2583808"/>
              <a:ext cx="409575" cy="7524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B59A83-4932-4368-A66D-B5328762F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88775">
              <a:off x="3241059" y="2625317"/>
              <a:ext cx="409575" cy="75247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E70F3-C3D0-46E4-903B-96A54A9CADE5}"/>
              </a:ext>
            </a:extLst>
          </p:cNvPr>
          <p:cNvGrpSpPr/>
          <p:nvPr/>
        </p:nvGrpSpPr>
        <p:grpSpPr>
          <a:xfrm>
            <a:off x="4641111" y="1757566"/>
            <a:ext cx="1965603" cy="2087585"/>
            <a:chOff x="1685031" y="2583808"/>
            <a:chExt cx="1965603" cy="20875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B38625-97DC-47CD-99A2-5B4D8296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3281" y="3250097"/>
              <a:ext cx="1894440" cy="14212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11560F-FFA8-4509-AAA0-F0EFEE341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451024">
              <a:off x="1685031" y="2630167"/>
              <a:ext cx="409575" cy="7524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6469EB-8413-4FAA-A1B9-64BA173A1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0743" y="2587072"/>
              <a:ext cx="409575" cy="7524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B29040-F27D-4BC8-BC6F-51A0D4DB9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0544" y="2587072"/>
              <a:ext cx="409575" cy="7524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6990297-B7B2-4E40-A80B-4EFB31DC4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4344" y="2583808"/>
              <a:ext cx="409575" cy="7524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07642A5-B9DF-4BAB-825F-FFAE8312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88775">
              <a:off x="3241059" y="2625317"/>
              <a:ext cx="409575" cy="75247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DFF9E44-41CE-42FE-9B01-181C53A1CD0B}"/>
              </a:ext>
            </a:extLst>
          </p:cNvPr>
          <p:cNvSpPr txBox="1"/>
          <p:nvPr/>
        </p:nvSpPr>
        <p:spPr>
          <a:xfrm>
            <a:off x="226680" y="3997544"/>
            <a:ext cx="9085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 5s.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  +  ____ = 10.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711FEE-5A94-40BA-B33B-CFA4D5FCFAA8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32F7ECF0-F452-41C3-8E44-C9437932E22F}"/>
              </a:ext>
            </a:extLst>
          </p:cNvPr>
          <p:cNvSpPr txBox="1"/>
          <p:nvPr/>
        </p:nvSpPr>
        <p:spPr>
          <a:xfrm>
            <a:off x="226680" y="3997544"/>
            <a:ext cx="9085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 5s.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___  +  ____ = 10.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13F2D2-967D-4273-8D4E-FCC8FA64E120}"/>
              </a:ext>
            </a:extLst>
          </p:cNvPr>
          <p:cNvSpPr/>
          <p:nvPr/>
        </p:nvSpPr>
        <p:spPr>
          <a:xfrm>
            <a:off x="2203217" y="393117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FEB348-982A-4689-903B-377A3E7DAFFF}"/>
              </a:ext>
            </a:extLst>
          </p:cNvPr>
          <p:cNvSpPr/>
          <p:nvPr/>
        </p:nvSpPr>
        <p:spPr>
          <a:xfrm>
            <a:off x="6056808" y="393117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B98F01-C37E-48BD-864A-A68D071ACED1}"/>
              </a:ext>
            </a:extLst>
          </p:cNvPr>
          <p:cNvSpPr/>
          <p:nvPr/>
        </p:nvSpPr>
        <p:spPr>
          <a:xfrm>
            <a:off x="1919044" y="4826134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F0359C-C581-4786-9DBA-3FA415E1D648}"/>
              </a:ext>
            </a:extLst>
          </p:cNvPr>
          <p:cNvSpPr/>
          <p:nvPr/>
        </p:nvSpPr>
        <p:spPr>
          <a:xfrm>
            <a:off x="2010696" y="565472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F5C6D2-703F-4C2D-BF55-47795D66AD36}"/>
              </a:ext>
            </a:extLst>
          </p:cNvPr>
          <p:cNvSpPr/>
          <p:nvPr/>
        </p:nvSpPr>
        <p:spPr>
          <a:xfrm>
            <a:off x="618855" y="565472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DE10B-E599-4B62-8A0E-FA921B88A217}"/>
              </a:ext>
            </a:extLst>
          </p:cNvPr>
          <p:cNvSpPr txBox="1"/>
          <p:nvPr/>
        </p:nvSpPr>
        <p:spPr>
          <a:xfrm>
            <a:off x="226680" y="1367740"/>
            <a:ext cx="62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images to complete the stem sentences?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761A29-BB82-4A19-84CE-47E567EC17D4}"/>
              </a:ext>
            </a:extLst>
          </p:cNvPr>
          <p:cNvGrpSpPr/>
          <p:nvPr/>
        </p:nvGrpSpPr>
        <p:grpSpPr>
          <a:xfrm>
            <a:off x="1877645" y="1757566"/>
            <a:ext cx="1965603" cy="2087585"/>
            <a:chOff x="1685031" y="2583808"/>
            <a:chExt cx="1965603" cy="208758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72E872A-CA4D-46F9-AD83-32348156E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3281" y="3250097"/>
              <a:ext cx="1894440" cy="142129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75B6DEB-3D39-42CF-A3B6-730426CF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451024">
              <a:off x="1685031" y="2630167"/>
              <a:ext cx="409575" cy="7524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EB13745-82C4-4A19-A650-DB1A3F998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0743" y="2587072"/>
              <a:ext cx="409575" cy="75247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3563857-07BE-4819-9F17-2E6BBC469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0544" y="2587072"/>
              <a:ext cx="409575" cy="75247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4927556-4F47-4821-88A5-0653A3750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4344" y="2583808"/>
              <a:ext cx="409575" cy="75247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937A816-AF60-4817-839C-45433FD5A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88775">
              <a:off x="3241059" y="2625317"/>
              <a:ext cx="409575" cy="75247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FEACCD-7511-4AA1-BE14-5826E3D0047B}"/>
              </a:ext>
            </a:extLst>
          </p:cNvPr>
          <p:cNvGrpSpPr/>
          <p:nvPr/>
        </p:nvGrpSpPr>
        <p:grpSpPr>
          <a:xfrm>
            <a:off x="4641111" y="1757566"/>
            <a:ext cx="1965603" cy="2087585"/>
            <a:chOff x="1685031" y="2583808"/>
            <a:chExt cx="1965603" cy="208758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1777989-4FC4-4600-8BAD-4823362E5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3281" y="3250097"/>
              <a:ext cx="1894440" cy="142129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5C3694-8E72-40B6-80A6-472069E2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451024">
              <a:off x="1685031" y="2630167"/>
              <a:ext cx="409575" cy="75247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EE896CE-1AD2-4E9F-B3C6-92A16A81C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0743" y="2587072"/>
              <a:ext cx="409575" cy="75247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F669783-5BB0-45FB-8211-DC26E6D91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0544" y="2587072"/>
              <a:ext cx="409575" cy="75247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91D6A74-95B2-414C-87B9-2D63ACDC0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4344" y="2583808"/>
              <a:ext cx="409575" cy="75247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1827178-DB1F-4A46-8E80-8651B1D4E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88775">
              <a:off x="3241059" y="2625317"/>
              <a:ext cx="409575" cy="75247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4F3305D-3763-402F-AE66-D4CCC9FD5E14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1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DFF9E44-41CE-42FE-9B01-181C53A1CD0B}"/>
              </a:ext>
            </a:extLst>
          </p:cNvPr>
          <p:cNvSpPr txBox="1"/>
          <p:nvPr/>
        </p:nvSpPr>
        <p:spPr>
          <a:xfrm>
            <a:off x="226680" y="3997544"/>
            <a:ext cx="1042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 10s.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  +  ____ = ____.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A06C51-BE25-463D-9130-4FFE4BC2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14" y="2147461"/>
            <a:ext cx="1971713" cy="16935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753A36-DA70-4462-BA3A-8AFF519DD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14" y="2147461"/>
            <a:ext cx="1971713" cy="1693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288832-54CB-4512-A7A7-F805BAB2E3D5}"/>
              </a:ext>
            </a:extLst>
          </p:cNvPr>
          <p:cNvSpPr txBox="1"/>
          <p:nvPr/>
        </p:nvSpPr>
        <p:spPr>
          <a:xfrm>
            <a:off x="226680" y="1367740"/>
            <a:ext cx="62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images to complete the stem sentences?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28312-22B9-4ECD-ACA2-546FC4EE5F3B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1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A701B6B-69EF-44C3-95FF-62C1E6516306}"/>
              </a:ext>
            </a:extLst>
          </p:cNvPr>
          <p:cNvSpPr txBox="1"/>
          <p:nvPr/>
        </p:nvSpPr>
        <p:spPr>
          <a:xfrm>
            <a:off x="226680" y="3997544"/>
            <a:ext cx="1042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 10s.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10  +  ____ = ____.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A08632-403D-437E-A435-F496C8B1DBF7}"/>
              </a:ext>
            </a:extLst>
          </p:cNvPr>
          <p:cNvSpPr/>
          <p:nvPr/>
        </p:nvSpPr>
        <p:spPr>
          <a:xfrm>
            <a:off x="2135436" y="392987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1D84F-248A-49B9-A231-26C2BB68F54D}"/>
              </a:ext>
            </a:extLst>
          </p:cNvPr>
          <p:cNvSpPr/>
          <p:nvPr/>
        </p:nvSpPr>
        <p:spPr>
          <a:xfrm>
            <a:off x="5890592" y="3929872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B6120-745E-4E73-9035-E7A5B24E9E65}"/>
              </a:ext>
            </a:extLst>
          </p:cNvPr>
          <p:cNvSpPr/>
          <p:nvPr/>
        </p:nvSpPr>
        <p:spPr>
          <a:xfrm>
            <a:off x="1405383" y="565342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6A3D0-209B-4576-B8A2-B1D4DFC61927}"/>
              </a:ext>
            </a:extLst>
          </p:cNvPr>
          <p:cNvSpPr/>
          <p:nvPr/>
        </p:nvSpPr>
        <p:spPr>
          <a:xfrm>
            <a:off x="2626410" y="565342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E1B36A-DACD-4F7A-A65C-22F553EA7016}"/>
              </a:ext>
            </a:extLst>
          </p:cNvPr>
          <p:cNvSpPr/>
          <p:nvPr/>
        </p:nvSpPr>
        <p:spPr>
          <a:xfrm>
            <a:off x="1955900" y="4825482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en-GB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D9C183-FB56-45F0-9584-C3B32FA3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14" y="2147461"/>
            <a:ext cx="1971713" cy="1693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343952-2B8F-4814-A07D-5E9615CC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14" y="2147461"/>
            <a:ext cx="1971713" cy="16935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F04E1F-108B-4095-9E51-027210373394}"/>
              </a:ext>
            </a:extLst>
          </p:cNvPr>
          <p:cNvSpPr txBox="1"/>
          <p:nvPr/>
        </p:nvSpPr>
        <p:spPr>
          <a:xfrm>
            <a:off x="226680" y="1367740"/>
            <a:ext cx="62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images to complete the stem sentences?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C9DE1-03ED-4C50-9312-EC8144D7E882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7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226680" y="1368429"/>
            <a:ext cx="624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the images to complete the stem sentences?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F9E44-41CE-42FE-9B01-181C53A1CD0B}"/>
              </a:ext>
            </a:extLst>
          </p:cNvPr>
          <p:cNvSpPr txBox="1"/>
          <p:nvPr/>
        </p:nvSpPr>
        <p:spPr>
          <a:xfrm>
            <a:off x="226680" y="3822119"/>
            <a:ext cx="1042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____ equal groups with  ____ in each group.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___ 3s.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  +  ____ = ____.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2C0CC-5C3B-4371-8CB0-1A6D32883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86" y="1776656"/>
            <a:ext cx="17716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8053F-98CF-4C01-BFD4-638015D2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95" y="1786595"/>
            <a:ext cx="1771650" cy="180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1569-F886-47EC-A481-BB54C987D92B}"/>
              </a:ext>
            </a:extLst>
          </p:cNvPr>
          <p:cNvSpPr txBox="1"/>
          <p:nvPr/>
        </p:nvSpPr>
        <p:spPr>
          <a:xfrm>
            <a:off x="226680" y="960202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7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38627</TotalTime>
  <Words>1294</Words>
  <Application>Microsoft Office PowerPoint</Application>
  <PresentationFormat>On-screen Show (4:3)</PresentationFormat>
  <Paragraphs>336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-apple-system</vt:lpstr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Tom Burgess</cp:lastModifiedBy>
  <cp:revision>1575</cp:revision>
  <dcterms:created xsi:type="dcterms:W3CDTF">2018-09-08T23:27:11Z</dcterms:created>
  <dcterms:modified xsi:type="dcterms:W3CDTF">2019-10-23T13:06:51Z</dcterms:modified>
</cp:coreProperties>
</file>