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89" r:id="rId6"/>
    <p:sldId id="366" r:id="rId7"/>
    <p:sldId id="365" r:id="rId8"/>
    <p:sldId id="367" r:id="rId9"/>
    <p:sldId id="360" r:id="rId10"/>
    <p:sldId id="368" r:id="rId11"/>
    <p:sldId id="369" r:id="rId12"/>
    <p:sldId id="370" r:id="rId13"/>
    <p:sldId id="371" r:id="rId14"/>
    <p:sldId id="372" r:id="rId15"/>
    <p:sldId id="373" r:id="rId16"/>
    <p:sldId id="383" r:id="rId17"/>
    <p:sldId id="386" r:id="rId18"/>
    <p:sldId id="387" r:id="rId19"/>
    <p:sldId id="388" r:id="rId20"/>
    <p:sldId id="355" r:id="rId21"/>
    <p:sldId id="377" r:id="rId22"/>
    <p:sldId id="378" r:id="rId23"/>
    <p:sldId id="384" r:id="rId24"/>
    <p:sldId id="38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693955-68EB-43F2-B825-D4D810B2A77E}" v="23" dt="2020-02-04T13:20:13.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1" autoAdjust="0"/>
    <p:restoredTop sz="94660"/>
  </p:normalViewPr>
  <p:slideViewPr>
    <p:cSldViewPr snapToGrid="0">
      <p:cViewPr>
        <p:scale>
          <a:sx n="75" d="100"/>
          <a:sy n="75" d="100"/>
        </p:scale>
        <p:origin x="78"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Sobol" userId="8430f2a2-602f-4dde-a79b-412efd9dd8bf" providerId="ADAL" clId="{4E762FB4-02C7-4155-A12A-4ED79F828FBE}"/>
    <pc:docChg chg="addSld delSld modSld sldOrd">
      <pc:chgData name="Ashleigh Sobol" userId="8430f2a2-602f-4dde-a79b-412efd9dd8bf" providerId="ADAL" clId="{4E762FB4-02C7-4155-A12A-4ED79F828FBE}" dt="2018-11-23T11:07:08.687" v="35" actId="207"/>
      <pc:docMkLst>
        <pc:docMk/>
      </pc:docMkLst>
      <pc:sldChg chg="modSp add del ord">
        <pc:chgData name="Ashleigh Sobol" userId="8430f2a2-602f-4dde-a79b-412efd9dd8bf" providerId="ADAL" clId="{4E762FB4-02C7-4155-A12A-4ED79F828FBE}" dt="2018-11-23T10:59:56.704" v="4"/>
        <pc:sldMkLst>
          <pc:docMk/>
          <pc:sldMk cId="2637481266" sldId="256"/>
        </pc:sldMkLst>
        <pc:spChg chg="mod">
          <ac:chgData name="Ashleigh Sobol" userId="8430f2a2-602f-4dde-a79b-412efd9dd8bf" providerId="ADAL" clId="{4E762FB4-02C7-4155-A12A-4ED79F828FBE}" dt="2018-11-23T10:59:56.704" v="4"/>
          <ac:spMkLst>
            <pc:docMk/>
            <pc:sldMk cId="2637481266" sldId="256"/>
            <ac:spMk id="7" creationId="{277FDC6C-B99A-4ED8-B341-A52126824B67}"/>
          </ac:spMkLst>
        </pc:spChg>
      </pc:sldChg>
      <pc:sldChg chg="modSp">
        <pc:chgData name="Ashleigh Sobol" userId="8430f2a2-602f-4dde-a79b-412efd9dd8bf" providerId="ADAL" clId="{4E762FB4-02C7-4155-A12A-4ED79F828FBE}" dt="2018-11-23T11:06:46.416" v="27" actId="115"/>
        <pc:sldMkLst>
          <pc:docMk/>
          <pc:sldMk cId="1071900124" sldId="355"/>
        </pc:sldMkLst>
        <pc:spChg chg="mod">
          <ac:chgData name="Ashleigh Sobol" userId="8430f2a2-602f-4dde-a79b-412efd9dd8bf" providerId="ADAL" clId="{4E762FB4-02C7-4155-A12A-4ED79F828FBE}" dt="2018-11-23T10:59:56.704" v="4"/>
          <ac:spMkLst>
            <pc:docMk/>
            <pc:sldMk cId="1071900124" sldId="355"/>
            <ac:spMk id="7" creationId="{F2267ACB-233E-41BC-B01B-8F3DC45483E4}"/>
          </ac:spMkLst>
        </pc:spChg>
        <pc:spChg chg="mod">
          <ac:chgData name="Ashleigh Sobol" userId="8430f2a2-602f-4dde-a79b-412efd9dd8bf" providerId="ADAL" clId="{4E762FB4-02C7-4155-A12A-4ED79F828FBE}" dt="2018-11-23T11:06:46.416" v="27" actId="115"/>
          <ac:spMkLst>
            <pc:docMk/>
            <pc:sldMk cId="1071900124" sldId="355"/>
            <ac:spMk id="19" creationId="{5252A847-DE45-4FA3-A1F8-EEBEB845FF8E}"/>
          </ac:spMkLst>
        </pc:spChg>
      </pc:sldChg>
      <pc:sldChg chg="modSp">
        <pc:chgData name="Ashleigh Sobol" userId="8430f2a2-602f-4dde-a79b-412efd9dd8bf" providerId="ADAL" clId="{4E762FB4-02C7-4155-A12A-4ED79F828FBE}" dt="2018-11-23T11:05:57.095" v="7" actId="115"/>
        <pc:sldMkLst>
          <pc:docMk/>
          <pc:sldMk cId="36917022" sldId="360"/>
        </pc:sldMkLst>
        <pc:spChg chg="mod">
          <ac:chgData name="Ashleigh Sobol" userId="8430f2a2-602f-4dde-a79b-412efd9dd8bf" providerId="ADAL" clId="{4E762FB4-02C7-4155-A12A-4ED79F828FBE}" dt="2018-11-23T10:59:56.704" v="4"/>
          <ac:spMkLst>
            <pc:docMk/>
            <pc:sldMk cId="36917022" sldId="360"/>
            <ac:spMk id="7" creationId="{B632E459-9B27-4467-B89C-78410207B713}"/>
          </ac:spMkLst>
        </pc:spChg>
        <pc:spChg chg="mod">
          <ac:chgData name="Ashleigh Sobol" userId="8430f2a2-602f-4dde-a79b-412efd9dd8bf" providerId="ADAL" clId="{4E762FB4-02C7-4155-A12A-4ED79F828FBE}" dt="2018-11-23T11:05:57.095" v="7" actId="115"/>
          <ac:spMkLst>
            <pc:docMk/>
            <pc:sldMk cId="36917022" sldId="360"/>
            <ac:spMk id="19" creationId="{5252A847-DE45-4FA3-A1F8-EEBEB845FF8E}"/>
          </ac:spMkLst>
        </pc:spChg>
      </pc:sldChg>
      <pc:sldChg chg="modSp">
        <pc:chgData name="Ashleigh Sobol" userId="8430f2a2-602f-4dde-a79b-412efd9dd8bf" providerId="ADAL" clId="{4E762FB4-02C7-4155-A12A-4ED79F828FBE}" dt="2018-11-23T11:07:08.687" v="35" actId="207"/>
        <pc:sldMkLst>
          <pc:docMk/>
          <pc:sldMk cId="1669721746" sldId="365"/>
        </pc:sldMkLst>
        <pc:spChg chg="mod">
          <ac:chgData name="Ashleigh Sobol" userId="8430f2a2-602f-4dde-a79b-412efd9dd8bf" providerId="ADAL" clId="{4E762FB4-02C7-4155-A12A-4ED79F828FBE}" dt="2018-11-23T10:59:56.704" v="4"/>
          <ac:spMkLst>
            <pc:docMk/>
            <pc:sldMk cId="1669721746" sldId="365"/>
            <ac:spMk id="7" creationId="{9C98043F-F327-469C-AFFD-8AE7F5773C62}"/>
          </ac:spMkLst>
        </pc:spChg>
        <pc:spChg chg="mod">
          <ac:chgData name="Ashleigh Sobol" userId="8430f2a2-602f-4dde-a79b-412efd9dd8bf" providerId="ADAL" clId="{4E762FB4-02C7-4155-A12A-4ED79F828FBE}" dt="2018-11-23T11:07:08.687" v="35" actId="207"/>
          <ac:spMkLst>
            <pc:docMk/>
            <pc:sldMk cId="1669721746" sldId="365"/>
            <ac:spMk id="19" creationId="{5252A847-DE45-4FA3-A1F8-EEBEB845FF8E}"/>
          </ac:spMkLst>
        </pc:spChg>
      </pc:sldChg>
      <pc:sldChg chg="modSp add ord">
        <pc:chgData name="Ashleigh Sobol" userId="8430f2a2-602f-4dde-a79b-412efd9dd8bf" providerId="ADAL" clId="{4E762FB4-02C7-4155-A12A-4ED79F828FBE}" dt="2018-11-23T10:59:56.704" v="4"/>
        <pc:sldMkLst>
          <pc:docMk/>
          <pc:sldMk cId="332354265" sldId="366"/>
        </pc:sldMkLst>
        <pc:spChg chg="mod">
          <ac:chgData name="Ashleigh Sobol" userId="8430f2a2-602f-4dde-a79b-412efd9dd8bf" providerId="ADAL" clId="{4E762FB4-02C7-4155-A12A-4ED79F828FBE}" dt="2018-11-23T10:59:56.704" v="4"/>
          <ac:spMkLst>
            <pc:docMk/>
            <pc:sldMk cId="332354265" sldId="366"/>
            <ac:spMk id="7" creationId="{9C98043F-F327-469C-AFFD-8AE7F5773C62}"/>
          </ac:spMkLst>
        </pc:spChg>
      </pc:sldChg>
    </pc:docChg>
  </pc:docChgLst>
  <pc:docChgLst>
    <pc:chgData name="Victoria Worthington" userId="3602fdab-493b-4fe0-87da-353562330a36" providerId="ADAL" clId="{EB49A04B-F00B-487E-94BB-FF6146B2BF3F}"/>
    <pc:docChg chg="undo custSel addSld delSld modSld sldOrd">
      <pc:chgData name="Victoria Worthington" userId="3602fdab-493b-4fe0-87da-353562330a36" providerId="ADAL" clId="{EB49A04B-F00B-487E-94BB-FF6146B2BF3F}" dt="2019-01-31T11:07:32.544" v="734" actId="14100"/>
      <pc:docMkLst>
        <pc:docMk/>
      </pc:docMkLst>
      <pc:sldChg chg="del">
        <pc:chgData name="Victoria Worthington" userId="3602fdab-493b-4fe0-87da-353562330a36" providerId="ADAL" clId="{EB49A04B-F00B-487E-94BB-FF6146B2BF3F}" dt="2019-01-30T21:18:37.100" v="319" actId="2696"/>
        <pc:sldMkLst>
          <pc:docMk/>
          <pc:sldMk cId="636014570" sldId="314"/>
        </pc:sldMkLst>
      </pc:sldChg>
      <pc:sldChg chg="modSp">
        <pc:chgData name="Victoria Worthington" userId="3602fdab-493b-4fe0-87da-353562330a36" providerId="ADAL" clId="{EB49A04B-F00B-487E-94BB-FF6146B2BF3F}" dt="2019-01-31T10:02:18.316" v="332" actId="20577"/>
        <pc:sldMkLst>
          <pc:docMk/>
          <pc:sldMk cId="1033115373" sldId="369"/>
        </pc:sldMkLst>
        <pc:graphicFrameChg chg="modGraphic">
          <ac:chgData name="Victoria Worthington" userId="3602fdab-493b-4fe0-87da-353562330a36" providerId="ADAL" clId="{EB49A04B-F00B-487E-94BB-FF6146B2BF3F}" dt="2019-01-31T10:02:18.316" v="332" actId="20577"/>
          <ac:graphicFrameMkLst>
            <pc:docMk/>
            <pc:sldMk cId="1033115373" sldId="369"/>
            <ac:graphicFrameMk id="12" creationId="{12236952-CF08-4BC5-834F-AADCC14409B3}"/>
          </ac:graphicFrameMkLst>
        </pc:graphicFrameChg>
      </pc:sldChg>
      <pc:sldChg chg="modSp">
        <pc:chgData name="Victoria Worthington" userId="3602fdab-493b-4fe0-87da-353562330a36" providerId="ADAL" clId="{EB49A04B-F00B-487E-94BB-FF6146B2BF3F}" dt="2019-01-31T10:02:31.724" v="348" actId="20577"/>
        <pc:sldMkLst>
          <pc:docMk/>
          <pc:sldMk cId="3091085263" sldId="370"/>
        </pc:sldMkLst>
        <pc:graphicFrameChg chg="modGraphic">
          <ac:chgData name="Victoria Worthington" userId="3602fdab-493b-4fe0-87da-353562330a36" providerId="ADAL" clId="{EB49A04B-F00B-487E-94BB-FF6146B2BF3F}" dt="2019-01-31T10:02:31.724" v="348" actId="20577"/>
          <ac:graphicFrameMkLst>
            <pc:docMk/>
            <pc:sldMk cId="3091085263" sldId="370"/>
            <ac:graphicFrameMk id="12" creationId="{12236952-CF08-4BC5-834F-AADCC14409B3}"/>
          </ac:graphicFrameMkLst>
        </pc:graphicFrameChg>
      </pc:sldChg>
      <pc:sldChg chg="addSp delSp modSp">
        <pc:chgData name="Victoria Worthington" userId="3602fdab-493b-4fe0-87da-353562330a36" providerId="ADAL" clId="{EB49A04B-F00B-487E-94BB-FF6146B2BF3F}" dt="2019-01-31T10:03:47.194" v="491" actId="207"/>
        <pc:sldMkLst>
          <pc:docMk/>
          <pc:sldMk cId="1411452915" sldId="373"/>
        </pc:sldMkLst>
        <pc:graphicFrameChg chg="add modGraphic">
          <ac:chgData name="Victoria Worthington" userId="3602fdab-493b-4fe0-87da-353562330a36" providerId="ADAL" clId="{EB49A04B-F00B-487E-94BB-FF6146B2BF3F}" dt="2019-01-31T10:03:47.194" v="491" actId="207"/>
          <ac:graphicFrameMkLst>
            <pc:docMk/>
            <pc:sldMk cId="1411452915" sldId="373"/>
            <ac:graphicFrameMk id="10" creationId="{131E655D-DADF-4DD7-B6D7-2390751AF1B9}"/>
          </ac:graphicFrameMkLst>
        </pc:graphicFrameChg>
        <pc:graphicFrameChg chg="del">
          <ac:chgData name="Victoria Worthington" userId="3602fdab-493b-4fe0-87da-353562330a36" providerId="ADAL" clId="{EB49A04B-F00B-487E-94BB-FF6146B2BF3F}" dt="2019-01-31T10:03:36.653" v="488" actId="478"/>
          <ac:graphicFrameMkLst>
            <pc:docMk/>
            <pc:sldMk cId="1411452915" sldId="373"/>
            <ac:graphicFrameMk id="12" creationId="{9A7BF77B-6DBD-4FA7-8420-B735BE261F19}"/>
          </ac:graphicFrameMkLst>
        </pc:graphicFrameChg>
        <pc:picChg chg="add">
          <ac:chgData name="Victoria Worthington" userId="3602fdab-493b-4fe0-87da-353562330a36" providerId="ADAL" clId="{EB49A04B-F00B-487E-94BB-FF6146B2BF3F}" dt="2019-01-31T10:03:37.502" v="489"/>
          <ac:picMkLst>
            <pc:docMk/>
            <pc:sldMk cId="1411452915" sldId="373"/>
            <ac:picMk id="9" creationId="{C0FC8D7C-DE7A-481A-B2FD-80D2B7B37F3B}"/>
          </ac:picMkLst>
        </pc:picChg>
        <pc:picChg chg="del">
          <ac:chgData name="Victoria Worthington" userId="3602fdab-493b-4fe0-87da-353562330a36" providerId="ADAL" clId="{EB49A04B-F00B-487E-94BB-FF6146B2BF3F}" dt="2019-01-31T10:03:36.653" v="488" actId="478"/>
          <ac:picMkLst>
            <pc:docMk/>
            <pc:sldMk cId="1411452915" sldId="373"/>
            <ac:picMk id="11" creationId="{74878A90-708C-4457-B5C1-7D9500BD0C05}"/>
          </ac:picMkLst>
        </pc:picChg>
      </pc:sldChg>
      <pc:sldChg chg="modSp del">
        <pc:chgData name="Victoria Worthington" userId="3602fdab-493b-4fe0-87da-353562330a36" providerId="ADAL" clId="{EB49A04B-F00B-487E-94BB-FF6146B2BF3F}" dt="2019-01-31T10:03:52.508" v="492" actId="2696"/>
        <pc:sldMkLst>
          <pc:docMk/>
          <pc:sldMk cId="3184577953" sldId="374"/>
        </pc:sldMkLst>
        <pc:spChg chg="mod">
          <ac:chgData name="Victoria Worthington" userId="3602fdab-493b-4fe0-87da-353562330a36" providerId="ADAL" clId="{EB49A04B-F00B-487E-94BB-FF6146B2BF3F}" dt="2019-01-30T15:29:37.519" v="8" actId="20577"/>
          <ac:spMkLst>
            <pc:docMk/>
            <pc:sldMk cId="3184577953" sldId="374"/>
            <ac:spMk id="19" creationId="{5252A847-DE45-4FA3-A1F8-EEBEB845FF8E}"/>
          </ac:spMkLst>
        </pc:spChg>
      </pc:sldChg>
      <pc:sldChg chg="del">
        <pc:chgData name="Victoria Worthington" userId="3602fdab-493b-4fe0-87da-353562330a36" providerId="ADAL" clId="{EB49A04B-F00B-487E-94BB-FF6146B2BF3F}" dt="2019-01-30T21:18:40.132" v="320" actId="2696"/>
        <pc:sldMkLst>
          <pc:docMk/>
          <pc:sldMk cId="2266924061" sldId="375"/>
        </pc:sldMkLst>
      </pc:sldChg>
      <pc:sldChg chg="addSp delSp modSp ord">
        <pc:chgData name="Victoria Worthington" userId="3602fdab-493b-4fe0-87da-353562330a36" providerId="ADAL" clId="{EB49A04B-F00B-487E-94BB-FF6146B2BF3F}" dt="2019-01-30T21:18:25" v="315" actId="207"/>
        <pc:sldMkLst>
          <pc:docMk/>
          <pc:sldMk cId="1002276553" sldId="376"/>
        </pc:sldMkLst>
        <pc:spChg chg="mod">
          <ac:chgData name="Victoria Worthington" userId="3602fdab-493b-4fe0-87da-353562330a36" providerId="ADAL" clId="{EB49A04B-F00B-487E-94BB-FF6146B2BF3F}" dt="2019-01-30T21:17:46.358" v="257" actId="20577"/>
          <ac:spMkLst>
            <pc:docMk/>
            <pc:sldMk cId="1002276553" sldId="376"/>
            <ac:spMk id="6" creationId="{E440D684-3112-412D-9E15-5852C760D996}"/>
          </ac:spMkLst>
        </pc:spChg>
        <pc:spChg chg="del mod">
          <ac:chgData name="Victoria Worthington" userId="3602fdab-493b-4fe0-87da-353562330a36" providerId="ADAL" clId="{EB49A04B-F00B-487E-94BB-FF6146B2BF3F}" dt="2019-01-30T21:16:52.655" v="172" actId="478"/>
          <ac:spMkLst>
            <pc:docMk/>
            <pc:sldMk cId="1002276553" sldId="376"/>
            <ac:spMk id="14" creationId="{FB72D500-77AF-494A-AF3D-D45D1017D5C8}"/>
          </ac:spMkLst>
        </pc:spChg>
        <pc:spChg chg="mod">
          <ac:chgData name="Victoria Worthington" userId="3602fdab-493b-4fe0-87da-353562330a36" providerId="ADAL" clId="{EB49A04B-F00B-487E-94BB-FF6146B2BF3F}" dt="2019-01-30T21:18:25" v="315" actId="207"/>
          <ac:spMkLst>
            <pc:docMk/>
            <pc:sldMk cId="1002276553" sldId="376"/>
            <ac:spMk id="19" creationId="{5252A847-DE45-4FA3-A1F8-EEBEB845FF8E}"/>
          </ac:spMkLst>
        </pc:spChg>
        <pc:graphicFrameChg chg="del mod modGraphic">
          <ac:chgData name="Victoria Worthington" userId="3602fdab-493b-4fe0-87da-353562330a36" providerId="ADAL" clId="{EB49A04B-F00B-487E-94BB-FF6146B2BF3F}" dt="2019-01-30T21:18:19.087" v="314" actId="478"/>
          <ac:graphicFrameMkLst>
            <pc:docMk/>
            <pc:sldMk cId="1002276553" sldId="376"/>
            <ac:graphicFrameMk id="11" creationId="{04699B8C-3292-48FE-9BCE-DF71B8E3B9A4}"/>
          </ac:graphicFrameMkLst>
        </pc:graphicFrameChg>
        <pc:graphicFrameChg chg="del">
          <ac:chgData name="Victoria Worthington" userId="3602fdab-493b-4fe0-87da-353562330a36" providerId="ADAL" clId="{EB49A04B-F00B-487E-94BB-FF6146B2BF3F}" dt="2019-01-30T21:12:47.625" v="40" actId="478"/>
          <ac:graphicFrameMkLst>
            <pc:docMk/>
            <pc:sldMk cId="1002276553" sldId="376"/>
            <ac:graphicFrameMk id="12" creationId="{83EF069C-4388-4066-A0E4-01FFF0E39245}"/>
          </ac:graphicFrameMkLst>
        </pc:graphicFrameChg>
        <pc:graphicFrameChg chg="add del mod modGraphic">
          <ac:chgData name="Victoria Worthington" userId="3602fdab-493b-4fe0-87da-353562330a36" providerId="ADAL" clId="{EB49A04B-F00B-487E-94BB-FF6146B2BF3F}" dt="2019-01-30T21:16:51.067" v="171" actId="478"/>
          <ac:graphicFrameMkLst>
            <pc:docMk/>
            <pc:sldMk cId="1002276553" sldId="376"/>
            <ac:graphicFrameMk id="16" creationId="{75E09700-80CF-44E1-BE67-D1A8D2C237D6}"/>
          </ac:graphicFrameMkLst>
        </pc:graphicFrameChg>
        <pc:picChg chg="del">
          <ac:chgData name="Victoria Worthington" userId="3602fdab-493b-4fe0-87da-353562330a36" providerId="ADAL" clId="{EB49A04B-F00B-487E-94BB-FF6146B2BF3F}" dt="2019-01-30T21:12:44.817" v="39" actId="478"/>
          <ac:picMkLst>
            <pc:docMk/>
            <pc:sldMk cId="1002276553" sldId="376"/>
            <ac:picMk id="13" creationId="{88BDEA40-2319-4AAD-B812-58726E10E5A7}"/>
          </ac:picMkLst>
        </pc:picChg>
        <pc:picChg chg="add del mod">
          <ac:chgData name="Victoria Worthington" userId="3602fdab-493b-4fe0-87da-353562330a36" providerId="ADAL" clId="{EB49A04B-F00B-487E-94BB-FF6146B2BF3F}" dt="2019-01-30T21:16:55.047" v="173" actId="478"/>
          <ac:picMkLst>
            <pc:docMk/>
            <pc:sldMk cId="1002276553" sldId="376"/>
            <ac:picMk id="15" creationId="{4703DA0D-0343-48B7-9441-C722F234225E}"/>
          </ac:picMkLst>
        </pc:picChg>
      </pc:sldChg>
      <pc:sldChg chg="addSp delSp modSp">
        <pc:chgData name="Victoria Worthington" userId="3602fdab-493b-4fe0-87da-353562330a36" providerId="ADAL" clId="{EB49A04B-F00B-487E-94BB-FF6146B2BF3F}" dt="2019-01-31T11:07:32.544" v="734" actId="14100"/>
        <pc:sldMkLst>
          <pc:docMk/>
          <pc:sldMk cId="1921669346" sldId="377"/>
        </pc:sldMkLst>
        <pc:spChg chg="mod">
          <ac:chgData name="Victoria Worthington" userId="3602fdab-493b-4fe0-87da-353562330a36" providerId="ADAL" clId="{EB49A04B-F00B-487E-94BB-FF6146B2BF3F}" dt="2019-01-31T11:06:33.357" v="684" actId="14100"/>
          <ac:spMkLst>
            <pc:docMk/>
            <pc:sldMk cId="1921669346" sldId="377"/>
            <ac:spMk id="17" creationId="{2F46074C-57AC-4405-9AE2-55FBAC921EC3}"/>
          </ac:spMkLst>
        </pc:spChg>
        <pc:spChg chg="del mod">
          <ac:chgData name="Victoria Worthington" userId="3602fdab-493b-4fe0-87da-353562330a36" providerId="ADAL" clId="{EB49A04B-F00B-487E-94BB-FF6146B2BF3F}" dt="2019-01-31T11:06:59.421" v="689" actId="478"/>
          <ac:spMkLst>
            <pc:docMk/>
            <pc:sldMk cId="1921669346" sldId="377"/>
            <ac:spMk id="20" creationId="{A767144D-8AC2-4337-9169-F03F4E26669B}"/>
          </ac:spMkLst>
        </pc:spChg>
        <pc:spChg chg="mod">
          <ac:chgData name="Victoria Worthington" userId="3602fdab-493b-4fe0-87da-353562330a36" providerId="ADAL" clId="{EB49A04B-F00B-487E-94BB-FF6146B2BF3F}" dt="2019-01-31T11:07:25.028" v="733" actId="14100"/>
          <ac:spMkLst>
            <pc:docMk/>
            <pc:sldMk cId="1921669346" sldId="377"/>
            <ac:spMk id="21" creationId="{B6427D02-FB4B-4C7E-A5F6-37453A4F9291}"/>
          </ac:spMkLst>
        </pc:spChg>
        <pc:spChg chg="add del mod">
          <ac:chgData name="Victoria Worthington" userId="3602fdab-493b-4fe0-87da-353562330a36" providerId="ADAL" clId="{EB49A04B-F00B-487E-94BB-FF6146B2BF3F}" dt="2019-01-31T11:06:57.163" v="688"/>
          <ac:spMkLst>
            <pc:docMk/>
            <pc:sldMk cId="1921669346" sldId="377"/>
            <ac:spMk id="22" creationId="{1DF40432-7423-40EE-BE5E-E00D83E3230F}"/>
          </ac:spMkLst>
        </pc:spChg>
        <pc:spChg chg="add">
          <ac:chgData name="Victoria Worthington" userId="3602fdab-493b-4fe0-87da-353562330a36" providerId="ADAL" clId="{EB49A04B-F00B-487E-94BB-FF6146B2BF3F}" dt="2019-01-31T11:07:00.370" v="690"/>
          <ac:spMkLst>
            <pc:docMk/>
            <pc:sldMk cId="1921669346" sldId="377"/>
            <ac:spMk id="23" creationId="{53C81635-3D27-4F83-9A8D-6AC6466FD082}"/>
          </ac:spMkLst>
        </pc:spChg>
        <pc:grpChg chg="mod">
          <ac:chgData name="Victoria Worthington" userId="3602fdab-493b-4fe0-87da-353562330a36" providerId="ADAL" clId="{EB49A04B-F00B-487E-94BB-FF6146B2BF3F}" dt="2019-01-31T11:07:32.544" v="734" actId="14100"/>
          <ac:grpSpMkLst>
            <pc:docMk/>
            <pc:sldMk cId="1921669346" sldId="377"/>
            <ac:grpSpMk id="16" creationId="{3F7F0F6F-D04A-45E7-BAAD-347F8EEAABB7}"/>
          </ac:grpSpMkLst>
        </pc:grpChg>
        <pc:graphicFrameChg chg="mod">
          <ac:chgData name="Victoria Worthington" userId="3602fdab-493b-4fe0-87da-353562330a36" providerId="ADAL" clId="{EB49A04B-F00B-487E-94BB-FF6146B2BF3F}" dt="2019-01-31T11:07:15.313" v="713" actId="1038"/>
          <ac:graphicFrameMkLst>
            <pc:docMk/>
            <pc:sldMk cId="1921669346" sldId="377"/>
            <ac:graphicFrameMk id="14" creationId="{BA02765A-4AD1-40F4-AE7F-F0659DA318AE}"/>
          </ac:graphicFrameMkLst>
        </pc:graphicFrameChg>
        <pc:graphicFrameChg chg="mod">
          <ac:chgData name="Victoria Worthington" userId="3602fdab-493b-4fe0-87da-353562330a36" providerId="ADAL" clId="{EB49A04B-F00B-487E-94BB-FF6146B2BF3F}" dt="2019-01-31T11:07:20.609" v="732" actId="1038"/>
          <ac:graphicFrameMkLst>
            <pc:docMk/>
            <pc:sldMk cId="1921669346" sldId="377"/>
            <ac:graphicFrameMk id="15" creationId="{44BE13DD-2DF9-4833-890E-66E27A218AB8}"/>
          </ac:graphicFrameMkLst>
        </pc:graphicFrameChg>
      </pc:sldChg>
      <pc:sldChg chg="addSp delSp modSp">
        <pc:chgData name="Victoria Worthington" userId="3602fdab-493b-4fe0-87da-353562330a36" providerId="ADAL" clId="{EB49A04B-F00B-487E-94BB-FF6146B2BF3F}" dt="2019-01-31T10:05:33.092" v="682"/>
        <pc:sldMkLst>
          <pc:docMk/>
          <pc:sldMk cId="3079806680" sldId="378"/>
        </pc:sldMkLst>
        <pc:spChg chg="mod">
          <ac:chgData name="Victoria Worthington" userId="3602fdab-493b-4fe0-87da-353562330a36" providerId="ADAL" clId="{EB49A04B-F00B-487E-94BB-FF6146B2BF3F}" dt="2019-01-31T10:04:30.860" v="509" actId="20577"/>
          <ac:spMkLst>
            <pc:docMk/>
            <pc:sldMk cId="3079806680" sldId="378"/>
            <ac:spMk id="19" creationId="{5252A847-DE45-4FA3-A1F8-EEBEB845FF8E}"/>
          </ac:spMkLst>
        </pc:spChg>
        <pc:graphicFrameChg chg="add">
          <ac:chgData name="Victoria Worthington" userId="3602fdab-493b-4fe0-87da-353562330a36" providerId="ADAL" clId="{EB49A04B-F00B-487E-94BB-FF6146B2BF3F}" dt="2019-01-31T10:05:33.092" v="682"/>
          <ac:graphicFrameMkLst>
            <pc:docMk/>
            <pc:sldMk cId="3079806680" sldId="378"/>
            <ac:graphicFrameMk id="10" creationId="{647E3CCE-0769-41DC-8BEA-51634667163B}"/>
          </ac:graphicFrameMkLst>
        </pc:graphicFrameChg>
        <pc:graphicFrameChg chg="del modGraphic">
          <ac:chgData name="Victoria Worthington" userId="3602fdab-493b-4fe0-87da-353562330a36" providerId="ADAL" clId="{EB49A04B-F00B-487E-94BB-FF6146B2BF3F}" dt="2019-01-31T10:05:32.289" v="681" actId="478"/>
          <ac:graphicFrameMkLst>
            <pc:docMk/>
            <pc:sldMk cId="3079806680" sldId="378"/>
            <ac:graphicFrameMk id="12" creationId="{67FAE790-26D3-406A-9A24-B5F3C5F089A2}"/>
          </ac:graphicFrameMkLst>
        </pc:graphicFrameChg>
        <pc:picChg chg="add">
          <ac:chgData name="Victoria Worthington" userId="3602fdab-493b-4fe0-87da-353562330a36" providerId="ADAL" clId="{EB49A04B-F00B-487E-94BB-FF6146B2BF3F}" dt="2019-01-31T10:05:33.092" v="682"/>
          <ac:picMkLst>
            <pc:docMk/>
            <pc:sldMk cId="3079806680" sldId="378"/>
            <ac:picMk id="9" creationId="{8D653176-7114-4CFD-977F-5F541B8FE592}"/>
          </ac:picMkLst>
        </pc:picChg>
        <pc:picChg chg="del">
          <ac:chgData name="Victoria Worthington" userId="3602fdab-493b-4fe0-87da-353562330a36" providerId="ADAL" clId="{EB49A04B-F00B-487E-94BB-FF6146B2BF3F}" dt="2019-01-31T10:05:32.289" v="681" actId="478"/>
          <ac:picMkLst>
            <pc:docMk/>
            <pc:sldMk cId="3079806680" sldId="378"/>
            <ac:picMk id="11" creationId="{9B2D15C4-BEB2-4BA6-BB10-216BE836B8BE}"/>
          </ac:picMkLst>
        </pc:picChg>
      </pc:sldChg>
      <pc:sldChg chg="modSp del">
        <pc:chgData name="Victoria Worthington" userId="3602fdab-493b-4fe0-87da-353562330a36" providerId="ADAL" clId="{EB49A04B-F00B-487E-94BB-FF6146B2BF3F}" dt="2019-01-31T10:04:49.945" v="590" actId="2696"/>
        <pc:sldMkLst>
          <pc:docMk/>
          <pc:sldMk cId="3744380240" sldId="379"/>
        </pc:sldMkLst>
        <pc:spChg chg="mod">
          <ac:chgData name="Victoria Worthington" userId="3602fdab-493b-4fe0-87da-353562330a36" providerId="ADAL" clId="{EB49A04B-F00B-487E-94BB-FF6146B2BF3F}" dt="2019-01-30T15:30:36.775" v="38" actId="5793"/>
          <ac:spMkLst>
            <pc:docMk/>
            <pc:sldMk cId="3744380240" sldId="379"/>
            <ac:spMk id="19" creationId="{5252A847-DE45-4FA3-A1F8-EEBEB845FF8E}"/>
          </ac:spMkLst>
        </pc:spChg>
      </pc:sldChg>
      <pc:sldChg chg="modSp del">
        <pc:chgData name="Victoria Worthington" userId="3602fdab-493b-4fe0-87da-353562330a36" providerId="ADAL" clId="{EB49A04B-F00B-487E-94BB-FF6146B2BF3F}" dt="2019-01-31T10:04:51.332" v="591" actId="2696"/>
        <pc:sldMkLst>
          <pc:docMk/>
          <pc:sldMk cId="2720773356" sldId="380"/>
        </pc:sldMkLst>
        <pc:spChg chg="mod">
          <ac:chgData name="Victoria Worthington" userId="3602fdab-493b-4fe0-87da-353562330a36" providerId="ADAL" clId="{EB49A04B-F00B-487E-94BB-FF6146B2BF3F}" dt="2019-01-30T15:30:30.964" v="23" actId="20577"/>
          <ac:spMkLst>
            <pc:docMk/>
            <pc:sldMk cId="2720773356" sldId="380"/>
            <ac:spMk id="19" creationId="{5252A847-DE45-4FA3-A1F8-EEBEB845FF8E}"/>
          </ac:spMkLst>
        </pc:spChg>
      </pc:sldChg>
      <pc:sldChg chg="modSp add ord">
        <pc:chgData name="Victoria Worthington" userId="3602fdab-493b-4fe0-87da-353562330a36" providerId="ADAL" clId="{EB49A04B-F00B-487E-94BB-FF6146B2BF3F}" dt="2019-01-30T21:36:03.490" v="322" actId="20577"/>
        <pc:sldMkLst>
          <pc:docMk/>
          <pc:sldMk cId="985395381" sldId="381"/>
        </pc:sldMkLst>
        <pc:spChg chg="mod">
          <ac:chgData name="Victoria Worthington" userId="3602fdab-493b-4fe0-87da-353562330a36" providerId="ADAL" clId="{EB49A04B-F00B-487E-94BB-FF6146B2BF3F}" dt="2019-01-30T21:36:03.490" v="322" actId="20577"/>
          <ac:spMkLst>
            <pc:docMk/>
            <pc:sldMk cId="985395381" sldId="381"/>
            <ac:spMk id="19" creationId="{5252A847-DE45-4FA3-A1F8-EEBEB845FF8E}"/>
          </ac:spMkLst>
        </pc:spChg>
        <pc:graphicFrameChg chg="mod modGraphic">
          <ac:chgData name="Victoria Worthington" userId="3602fdab-493b-4fe0-87da-353562330a36" providerId="ADAL" clId="{EB49A04B-F00B-487E-94BB-FF6146B2BF3F}" dt="2019-01-30T21:18:04.946" v="296" actId="1038"/>
          <ac:graphicFrameMkLst>
            <pc:docMk/>
            <pc:sldMk cId="985395381" sldId="381"/>
            <ac:graphicFrameMk id="11" creationId="{04699B8C-3292-48FE-9BCE-DF71B8E3B9A4}"/>
          </ac:graphicFrameMkLst>
        </pc:graphicFrameChg>
      </pc:sldChg>
      <pc:sldChg chg="modSp add ord">
        <pc:chgData name="Victoria Worthington" userId="3602fdab-493b-4fe0-87da-353562330a36" providerId="ADAL" clId="{EB49A04B-F00B-487E-94BB-FF6146B2BF3F}" dt="2019-01-30T21:18:34.795" v="318" actId="20577"/>
        <pc:sldMkLst>
          <pc:docMk/>
          <pc:sldMk cId="1327621659" sldId="382"/>
        </pc:sldMkLst>
        <pc:spChg chg="mod">
          <ac:chgData name="Victoria Worthington" userId="3602fdab-493b-4fe0-87da-353562330a36" providerId="ADAL" clId="{EB49A04B-F00B-487E-94BB-FF6146B2BF3F}" dt="2019-01-30T21:18:34.795" v="318" actId="20577"/>
          <ac:spMkLst>
            <pc:docMk/>
            <pc:sldMk cId="1327621659" sldId="382"/>
            <ac:spMk id="19" creationId="{5252A847-DE45-4FA3-A1F8-EEBEB845FF8E}"/>
          </ac:spMkLst>
        </pc:spChg>
      </pc:sldChg>
      <pc:sldChg chg="addSp delSp modSp add">
        <pc:chgData name="Victoria Worthington" userId="3602fdab-493b-4fe0-87da-353562330a36" providerId="ADAL" clId="{EB49A04B-F00B-487E-94BB-FF6146B2BF3F}" dt="2019-01-31T10:03:34.310" v="487"/>
        <pc:sldMkLst>
          <pc:docMk/>
          <pc:sldMk cId="2727282167" sldId="383"/>
        </pc:sldMkLst>
        <pc:spChg chg="mod">
          <ac:chgData name="Victoria Worthington" userId="3602fdab-493b-4fe0-87da-353562330a36" providerId="ADAL" clId="{EB49A04B-F00B-487E-94BB-FF6146B2BF3F}" dt="2019-01-31T10:03:09.009" v="462" actId="207"/>
          <ac:spMkLst>
            <pc:docMk/>
            <pc:sldMk cId="2727282167" sldId="383"/>
            <ac:spMk id="19" creationId="{5252A847-DE45-4FA3-A1F8-EEBEB845FF8E}"/>
          </ac:spMkLst>
        </pc:spChg>
        <pc:graphicFrameChg chg="add">
          <ac:chgData name="Victoria Worthington" userId="3602fdab-493b-4fe0-87da-353562330a36" providerId="ADAL" clId="{EB49A04B-F00B-487E-94BB-FF6146B2BF3F}" dt="2019-01-31T10:03:34.310" v="487"/>
          <ac:graphicFrameMkLst>
            <pc:docMk/>
            <pc:sldMk cId="2727282167" sldId="383"/>
            <ac:graphicFrameMk id="10" creationId="{2DA28D08-E711-4146-A13D-8877F9B97A7F}"/>
          </ac:graphicFrameMkLst>
        </pc:graphicFrameChg>
        <pc:graphicFrameChg chg="del mod modGraphic">
          <ac:chgData name="Victoria Worthington" userId="3602fdab-493b-4fe0-87da-353562330a36" providerId="ADAL" clId="{EB49A04B-F00B-487E-94BB-FF6146B2BF3F}" dt="2019-01-31T10:03:33.146" v="486"/>
          <ac:graphicFrameMkLst>
            <pc:docMk/>
            <pc:sldMk cId="2727282167" sldId="383"/>
            <ac:graphicFrameMk id="12" creationId="{9A7BF77B-6DBD-4FA7-8420-B735BE261F19}"/>
          </ac:graphicFrameMkLst>
        </pc:graphicFrameChg>
        <pc:picChg chg="add">
          <ac:chgData name="Victoria Worthington" userId="3602fdab-493b-4fe0-87da-353562330a36" providerId="ADAL" clId="{EB49A04B-F00B-487E-94BB-FF6146B2BF3F}" dt="2019-01-31T10:03:34.310" v="487"/>
          <ac:picMkLst>
            <pc:docMk/>
            <pc:sldMk cId="2727282167" sldId="383"/>
            <ac:picMk id="9" creationId="{3827A10B-BCCF-42DA-9A32-C2B82A5B6DD3}"/>
          </ac:picMkLst>
        </pc:picChg>
        <pc:picChg chg="del mod">
          <ac:chgData name="Victoria Worthington" userId="3602fdab-493b-4fe0-87da-353562330a36" providerId="ADAL" clId="{EB49A04B-F00B-487E-94BB-FF6146B2BF3F}" dt="2019-01-31T10:03:33.146" v="486"/>
          <ac:picMkLst>
            <pc:docMk/>
            <pc:sldMk cId="2727282167" sldId="383"/>
            <ac:picMk id="11" creationId="{74878A90-708C-4457-B5C1-7D9500BD0C05}"/>
          </ac:picMkLst>
        </pc:picChg>
      </pc:sldChg>
      <pc:sldChg chg="addSp delSp modSp add">
        <pc:chgData name="Victoria Worthington" userId="3602fdab-493b-4fe0-87da-353562330a36" providerId="ADAL" clId="{EB49A04B-F00B-487E-94BB-FF6146B2BF3F}" dt="2019-01-31T10:05:29.435" v="680"/>
        <pc:sldMkLst>
          <pc:docMk/>
          <pc:sldMk cId="3647417889" sldId="384"/>
        </pc:sldMkLst>
        <pc:spChg chg="mod">
          <ac:chgData name="Victoria Worthington" userId="3602fdab-493b-4fe0-87da-353562330a36" providerId="ADAL" clId="{EB49A04B-F00B-487E-94BB-FF6146B2BF3F}" dt="2019-01-31T10:04:45.867" v="589" actId="20577"/>
          <ac:spMkLst>
            <pc:docMk/>
            <pc:sldMk cId="3647417889" sldId="384"/>
            <ac:spMk id="19" creationId="{5252A847-DE45-4FA3-A1F8-EEBEB845FF8E}"/>
          </ac:spMkLst>
        </pc:spChg>
        <pc:graphicFrameChg chg="add">
          <ac:chgData name="Victoria Worthington" userId="3602fdab-493b-4fe0-87da-353562330a36" providerId="ADAL" clId="{EB49A04B-F00B-487E-94BB-FF6146B2BF3F}" dt="2019-01-31T10:05:29.435" v="680"/>
          <ac:graphicFrameMkLst>
            <pc:docMk/>
            <pc:sldMk cId="3647417889" sldId="384"/>
            <ac:graphicFrameMk id="10" creationId="{3FD86C0B-BAD1-4299-BDF2-00DEE35BAF9C}"/>
          </ac:graphicFrameMkLst>
        </pc:graphicFrameChg>
        <pc:graphicFrameChg chg="del">
          <ac:chgData name="Victoria Worthington" userId="3602fdab-493b-4fe0-87da-353562330a36" providerId="ADAL" clId="{EB49A04B-F00B-487E-94BB-FF6146B2BF3F}" dt="2019-01-31T10:05:28.550" v="679" actId="478"/>
          <ac:graphicFrameMkLst>
            <pc:docMk/>
            <pc:sldMk cId="3647417889" sldId="384"/>
            <ac:graphicFrameMk id="12" creationId="{67FAE790-26D3-406A-9A24-B5F3C5F089A2}"/>
          </ac:graphicFrameMkLst>
        </pc:graphicFrameChg>
        <pc:picChg chg="add">
          <ac:chgData name="Victoria Worthington" userId="3602fdab-493b-4fe0-87da-353562330a36" providerId="ADAL" clId="{EB49A04B-F00B-487E-94BB-FF6146B2BF3F}" dt="2019-01-31T10:05:29.435" v="680"/>
          <ac:picMkLst>
            <pc:docMk/>
            <pc:sldMk cId="3647417889" sldId="384"/>
            <ac:picMk id="9" creationId="{D7AF0A4C-BA98-4B68-B26A-C78C65873AE8}"/>
          </ac:picMkLst>
        </pc:picChg>
        <pc:picChg chg="del">
          <ac:chgData name="Victoria Worthington" userId="3602fdab-493b-4fe0-87da-353562330a36" providerId="ADAL" clId="{EB49A04B-F00B-487E-94BB-FF6146B2BF3F}" dt="2019-01-31T10:05:28.550" v="679" actId="478"/>
          <ac:picMkLst>
            <pc:docMk/>
            <pc:sldMk cId="3647417889" sldId="384"/>
            <ac:picMk id="11" creationId="{9B2D15C4-BEB2-4BA6-BB10-216BE836B8BE}"/>
          </ac:picMkLst>
        </pc:picChg>
      </pc:sldChg>
      <pc:sldChg chg="modSp add">
        <pc:chgData name="Victoria Worthington" userId="3602fdab-493b-4fe0-87da-353562330a36" providerId="ADAL" clId="{EB49A04B-F00B-487E-94BB-FF6146B2BF3F}" dt="2019-01-31T10:05:37.602" v="683" actId="207"/>
        <pc:sldMkLst>
          <pc:docMk/>
          <pc:sldMk cId="345698044" sldId="385"/>
        </pc:sldMkLst>
        <pc:spChg chg="mod">
          <ac:chgData name="Victoria Worthington" userId="3602fdab-493b-4fe0-87da-353562330a36" providerId="ADAL" clId="{EB49A04B-F00B-487E-94BB-FF6146B2BF3F}" dt="2019-01-31T10:05:11.510" v="663" actId="207"/>
          <ac:spMkLst>
            <pc:docMk/>
            <pc:sldMk cId="345698044" sldId="385"/>
            <ac:spMk id="19" creationId="{5252A847-DE45-4FA3-A1F8-EEBEB845FF8E}"/>
          </ac:spMkLst>
        </pc:spChg>
        <pc:graphicFrameChg chg="mod modGraphic">
          <ac:chgData name="Victoria Worthington" userId="3602fdab-493b-4fe0-87da-353562330a36" providerId="ADAL" clId="{EB49A04B-F00B-487E-94BB-FF6146B2BF3F}" dt="2019-01-31T10:05:37.602" v="683" actId="207"/>
          <ac:graphicFrameMkLst>
            <pc:docMk/>
            <pc:sldMk cId="345698044" sldId="385"/>
            <ac:graphicFrameMk id="12" creationId="{67FAE790-26D3-406A-9A24-B5F3C5F089A2}"/>
          </ac:graphicFrameMkLst>
        </pc:graphicFrameChg>
        <pc:picChg chg="mod">
          <ac:chgData name="Victoria Worthington" userId="3602fdab-493b-4fe0-87da-353562330a36" providerId="ADAL" clId="{EB49A04B-F00B-487E-94BB-FF6146B2BF3F}" dt="2019-01-31T10:05:22.652" v="678" actId="1037"/>
          <ac:picMkLst>
            <pc:docMk/>
            <pc:sldMk cId="345698044" sldId="385"/>
            <ac:picMk id="11" creationId="{9B2D15C4-BEB2-4BA6-BB10-216BE836B8BE}"/>
          </ac:picMkLst>
        </pc:picChg>
      </pc:sldChg>
    </pc:docChg>
  </pc:docChgLst>
  <pc:docChgLst>
    <pc:chgData name="Louise Pezzaioli" userId="360b41a0-b242-48d2-b707-f5fa57585d53" providerId="ADAL" clId="{26F992EB-FC93-4751-B7DF-A8F21B482A43}"/>
    <pc:docChg chg="undo modSld">
      <pc:chgData name="Louise Pezzaioli" userId="360b41a0-b242-48d2-b707-f5fa57585d53" providerId="ADAL" clId="{26F992EB-FC93-4751-B7DF-A8F21B482A43}" dt="2018-11-29T12:02:13.084" v="86" actId="20577"/>
      <pc:docMkLst>
        <pc:docMk/>
      </pc:docMkLst>
      <pc:sldChg chg="modSp">
        <pc:chgData name="Louise Pezzaioli" userId="360b41a0-b242-48d2-b707-f5fa57585d53" providerId="ADAL" clId="{26F992EB-FC93-4751-B7DF-A8F21B482A43}" dt="2018-11-29T12:02:13.084" v="86" actId="20577"/>
        <pc:sldMkLst>
          <pc:docMk/>
          <pc:sldMk cId="2637481266" sldId="256"/>
        </pc:sldMkLst>
        <pc:spChg chg="mod">
          <ac:chgData name="Louise Pezzaioli" userId="360b41a0-b242-48d2-b707-f5fa57585d53" providerId="ADAL" clId="{26F992EB-FC93-4751-B7DF-A8F21B482A43}" dt="2018-11-29T12:02:13.084" v="86" actId="20577"/>
          <ac:spMkLst>
            <pc:docMk/>
            <pc:sldMk cId="2637481266" sldId="256"/>
            <ac:spMk id="19" creationId="{5252A847-DE45-4FA3-A1F8-EEBEB845FF8E}"/>
          </ac:spMkLst>
        </pc:spChg>
      </pc:sldChg>
    </pc:docChg>
  </pc:docChgLst>
  <pc:docChgLst>
    <pc:chgData name="Theresa Hodgson" userId="213b339f-9e68-4d61-b6e1-9aa385d3ff46" providerId="ADAL" clId="{CEDF6EAB-48B3-4E8B-B988-15571ECC3495}"/>
    <pc:docChg chg="undo custSel addSld delSld modSld sldOrd">
      <pc:chgData name="Theresa Hodgson" userId="213b339f-9e68-4d61-b6e1-9aa385d3ff46" providerId="ADAL" clId="{CEDF6EAB-48B3-4E8B-B988-15571ECC3495}" dt="2018-11-12T09:51:28.879" v="1697" actId="20577"/>
      <pc:docMkLst>
        <pc:docMk/>
      </pc:docMkLst>
      <pc:sldChg chg="modSp">
        <pc:chgData name="Theresa Hodgson" userId="213b339f-9e68-4d61-b6e1-9aa385d3ff46" providerId="ADAL" clId="{CEDF6EAB-48B3-4E8B-B988-15571ECC3495}" dt="2018-11-12T09:51:28.879" v="1697" actId="20577"/>
        <pc:sldMkLst>
          <pc:docMk/>
          <pc:sldMk cId="2637481266" sldId="256"/>
        </pc:sldMkLst>
        <pc:spChg chg="mod">
          <ac:chgData name="Theresa Hodgson" userId="213b339f-9e68-4d61-b6e1-9aa385d3ff46" providerId="ADAL" clId="{CEDF6EAB-48B3-4E8B-B988-15571ECC3495}" dt="2018-11-09T10:46:34.597" v="72" actId="313"/>
          <ac:spMkLst>
            <pc:docMk/>
            <pc:sldMk cId="2637481266" sldId="256"/>
            <ac:spMk id="7" creationId="{277FDC6C-B99A-4ED8-B341-A52126824B67}"/>
          </ac:spMkLst>
        </pc:spChg>
        <pc:spChg chg="mod">
          <ac:chgData name="Theresa Hodgson" userId="213b339f-9e68-4d61-b6e1-9aa385d3ff46" providerId="ADAL" clId="{CEDF6EAB-48B3-4E8B-B988-15571ECC3495}" dt="2018-11-12T09:51:28.879" v="1697" actId="20577"/>
          <ac:spMkLst>
            <pc:docMk/>
            <pc:sldMk cId="2637481266" sldId="256"/>
            <ac:spMk id="19" creationId="{5252A847-DE45-4FA3-A1F8-EEBEB845FF8E}"/>
          </ac:spMkLst>
        </pc:spChg>
      </pc:sldChg>
      <pc:sldChg chg="addSp delSp modSp ord">
        <pc:chgData name="Theresa Hodgson" userId="213b339f-9e68-4d61-b6e1-9aa385d3ff46" providerId="ADAL" clId="{CEDF6EAB-48B3-4E8B-B988-15571ECC3495}" dt="2018-11-12T09:50:17.996" v="1593" actId="6549"/>
        <pc:sldMkLst>
          <pc:docMk/>
          <pc:sldMk cId="1071900124" sldId="355"/>
        </pc:sldMkLst>
        <pc:spChg chg="mod">
          <ac:chgData name="Theresa Hodgson" userId="213b339f-9e68-4d61-b6e1-9aa385d3ff46" providerId="ADAL" clId="{CEDF6EAB-48B3-4E8B-B988-15571ECC3495}" dt="2018-11-09T10:46:38.378" v="77" actId="313"/>
          <ac:spMkLst>
            <pc:docMk/>
            <pc:sldMk cId="1071900124" sldId="355"/>
            <ac:spMk id="7" creationId="{F2267ACB-233E-41BC-B01B-8F3DC45483E4}"/>
          </ac:spMkLst>
        </pc:spChg>
        <pc:spChg chg="mod">
          <ac:chgData name="Theresa Hodgson" userId="213b339f-9e68-4d61-b6e1-9aa385d3ff46" providerId="ADAL" clId="{CEDF6EAB-48B3-4E8B-B988-15571ECC3495}" dt="2018-11-12T09:50:17.996" v="1593" actId="6549"/>
          <ac:spMkLst>
            <pc:docMk/>
            <pc:sldMk cId="1071900124" sldId="355"/>
            <ac:spMk id="19" creationId="{5252A847-DE45-4FA3-A1F8-EEBEB845FF8E}"/>
          </ac:spMkLst>
        </pc:spChg>
        <pc:graphicFrameChg chg="add del mod modGraphic">
          <ac:chgData name="Theresa Hodgson" userId="213b339f-9e68-4d61-b6e1-9aa385d3ff46" providerId="ADAL" clId="{CEDF6EAB-48B3-4E8B-B988-15571ECC3495}" dt="2018-11-12T09:50:16.232" v="1592" actId="478"/>
          <ac:graphicFrameMkLst>
            <pc:docMk/>
            <pc:sldMk cId="1071900124" sldId="355"/>
            <ac:graphicFrameMk id="6" creationId="{4E4E4B99-B3C7-4E8E-9364-4464F849422A}"/>
          </ac:graphicFrameMkLst>
        </pc:graphicFrameChg>
      </pc:sldChg>
      <pc:sldChg chg="addSp delSp modSp">
        <pc:chgData name="Theresa Hodgson" userId="213b339f-9e68-4d61-b6e1-9aa385d3ff46" providerId="ADAL" clId="{CEDF6EAB-48B3-4E8B-B988-15571ECC3495}" dt="2018-11-12T09:50:00.859" v="1583" actId="478"/>
        <pc:sldMkLst>
          <pc:docMk/>
          <pc:sldMk cId="36917022" sldId="360"/>
        </pc:sldMkLst>
        <pc:spChg chg="add del mod">
          <ac:chgData name="Theresa Hodgson" userId="213b339f-9e68-4d61-b6e1-9aa385d3ff46" providerId="ADAL" clId="{CEDF6EAB-48B3-4E8B-B988-15571ECC3495}" dt="2018-11-09T12:26:19.824" v="552" actId="478"/>
          <ac:spMkLst>
            <pc:docMk/>
            <pc:sldMk cId="36917022" sldId="360"/>
            <ac:spMk id="2" creationId="{D368A0D9-8637-48BC-870E-888547FCAE5D}"/>
          </ac:spMkLst>
        </pc:spChg>
        <pc:spChg chg="mod">
          <ac:chgData name="Theresa Hodgson" userId="213b339f-9e68-4d61-b6e1-9aa385d3ff46" providerId="ADAL" clId="{CEDF6EAB-48B3-4E8B-B988-15571ECC3495}" dt="2018-11-09T10:46:37.244" v="75" actId="313"/>
          <ac:spMkLst>
            <pc:docMk/>
            <pc:sldMk cId="36917022" sldId="360"/>
            <ac:spMk id="7" creationId="{B632E459-9B27-4467-B89C-78410207B713}"/>
          </ac:spMkLst>
        </pc:spChg>
        <pc:spChg chg="mod">
          <ac:chgData name="Theresa Hodgson" userId="213b339f-9e68-4d61-b6e1-9aa385d3ff46" providerId="ADAL" clId="{CEDF6EAB-48B3-4E8B-B988-15571ECC3495}" dt="2018-11-12T09:49:56.995" v="1582" actId="6549"/>
          <ac:spMkLst>
            <pc:docMk/>
            <pc:sldMk cId="36917022" sldId="360"/>
            <ac:spMk id="19" creationId="{5252A847-DE45-4FA3-A1F8-EEBEB845FF8E}"/>
          </ac:spMkLst>
        </pc:spChg>
        <pc:graphicFrameChg chg="add del mod modGraphic">
          <ac:chgData name="Theresa Hodgson" userId="213b339f-9e68-4d61-b6e1-9aa385d3ff46" providerId="ADAL" clId="{CEDF6EAB-48B3-4E8B-B988-15571ECC3495}" dt="2018-11-09T12:21:28.410" v="507" actId="478"/>
          <ac:graphicFrameMkLst>
            <pc:docMk/>
            <pc:sldMk cId="36917022" sldId="360"/>
            <ac:graphicFrameMk id="9" creationId="{E67ED280-B8ED-4E03-A5A5-F3D7CC7D3D7F}"/>
          </ac:graphicFrameMkLst>
        </pc:graphicFrameChg>
        <pc:graphicFrameChg chg="add del mod modGraphic">
          <ac:chgData name="Theresa Hodgson" userId="213b339f-9e68-4d61-b6e1-9aa385d3ff46" providerId="ADAL" clId="{CEDF6EAB-48B3-4E8B-B988-15571ECC3495}" dt="2018-11-09T14:34:28.923" v="848" actId="478"/>
          <ac:graphicFrameMkLst>
            <pc:docMk/>
            <pc:sldMk cId="36917022" sldId="360"/>
            <ac:graphicFrameMk id="10" creationId="{705F366F-F49B-4CE5-B745-DCE0A33E6C15}"/>
          </ac:graphicFrameMkLst>
        </pc:graphicFrameChg>
        <pc:graphicFrameChg chg="add del mod modGraphic">
          <ac:chgData name="Theresa Hodgson" userId="213b339f-9e68-4d61-b6e1-9aa385d3ff46" providerId="ADAL" clId="{CEDF6EAB-48B3-4E8B-B988-15571ECC3495}" dt="2018-11-12T09:50:00.859" v="1583" actId="478"/>
          <ac:graphicFrameMkLst>
            <pc:docMk/>
            <pc:sldMk cId="36917022" sldId="360"/>
            <ac:graphicFrameMk id="11" creationId="{D5242800-5D10-4C2B-994E-5F7DFF3809A7}"/>
          </ac:graphicFrameMkLst>
        </pc:graphicFrameChg>
      </pc:sldChg>
      <pc:sldChg chg="modSp add">
        <pc:chgData name="Theresa Hodgson" userId="213b339f-9e68-4d61-b6e1-9aa385d3ff46" providerId="ADAL" clId="{CEDF6EAB-48B3-4E8B-B988-15571ECC3495}" dt="2018-11-12T09:49:42.405" v="1576" actId="6549"/>
        <pc:sldMkLst>
          <pc:docMk/>
          <pc:sldMk cId="1669721746" sldId="365"/>
        </pc:sldMkLst>
        <pc:spChg chg="mod">
          <ac:chgData name="Theresa Hodgson" userId="213b339f-9e68-4d61-b6e1-9aa385d3ff46" providerId="ADAL" clId="{CEDF6EAB-48B3-4E8B-B988-15571ECC3495}" dt="2018-11-12T09:49:42.405" v="1576" actId="6549"/>
          <ac:spMkLst>
            <pc:docMk/>
            <pc:sldMk cId="1669721746" sldId="365"/>
            <ac:spMk id="19" creationId="{5252A847-DE45-4FA3-A1F8-EEBEB845FF8E}"/>
          </ac:spMkLst>
        </pc:spChg>
      </pc:sldChg>
    </pc:docChg>
  </pc:docChgLst>
  <pc:docChgLst>
    <pc:chgData name="Kyle Tidswell-Brown" userId="3518c4a0-5c99-4880-b127-cb60ccf11a39" providerId="ADAL" clId="{E5CCCDDC-1F92-407C-A4D2-6327462D300F}"/>
    <pc:docChg chg="modSld">
      <pc:chgData name="Kyle Tidswell-Brown" userId="3518c4a0-5c99-4880-b127-cb60ccf11a39" providerId="ADAL" clId="{E5CCCDDC-1F92-407C-A4D2-6327462D300F}" dt="2019-01-31T10:54:35.094" v="7" actId="20577"/>
      <pc:docMkLst>
        <pc:docMk/>
      </pc:docMkLst>
      <pc:sldChg chg="modSp">
        <pc:chgData name="Kyle Tidswell-Brown" userId="3518c4a0-5c99-4880-b127-cb60ccf11a39" providerId="ADAL" clId="{E5CCCDDC-1F92-407C-A4D2-6327462D300F}" dt="2019-01-31T10:53:32.094" v="1" actId="20577"/>
        <pc:sldMkLst>
          <pc:docMk/>
          <pc:sldMk cId="1071900124" sldId="355"/>
        </pc:sldMkLst>
        <pc:spChg chg="mod">
          <ac:chgData name="Kyle Tidswell-Brown" userId="3518c4a0-5c99-4880-b127-cb60ccf11a39" providerId="ADAL" clId="{E5CCCDDC-1F92-407C-A4D2-6327462D300F}" dt="2019-01-31T10:53:32.094" v="1" actId="20577"/>
          <ac:spMkLst>
            <pc:docMk/>
            <pc:sldMk cId="1071900124" sldId="355"/>
            <ac:spMk id="19" creationId="{5252A847-DE45-4FA3-A1F8-EEBEB845FF8E}"/>
          </ac:spMkLst>
        </pc:spChg>
      </pc:sldChg>
      <pc:sldChg chg="modSp">
        <pc:chgData name="Kyle Tidswell-Brown" userId="3518c4a0-5c99-4880-b127-cb60ccf11a39" providerId="ADAL" clId="{E5CCCDDC-1F92-407C-A4D2-6327462D300F}" dt="2019-01-31T10:52:22.952" v="0" actId="20577"/>
        <pc:sldMkLst>
          <pc:docMk/>
          <pc:sldMk cId="1921669346" sldId="377"/>
        </pc:sldMkLst>
        <pc:spChg chg="mod">
          <ac:chgData name="Kyle Tidswell-Brown" userId="3518c4a0-5c99-4880-b127-cb60ccf11a39" providerId="ADAL" clId="{E5CCCDDC-1F92-407C-A4D2-6327462D300F}" dt="2019-01-31T10:52:22.952" v="0" actId="20577"/>
          <ac:spMkLst>
            <pc:docMk/>
            <pc:sldMk cId="1921669346" sldId="377"/>
            <ac:spMk id="19" creationId="{5252A847-DE45-4FA3-A1F8-EEBEB845FF8E}"/>
          </ac:spMkLst>
        </pc:spChg>
      </pc:sldChg>
      <pc:sldChg chg="modSp">
        <pc:chgData name="Kyle Tidswell-Brown" userId="3518c4a0-5c99-4880-b127-cb60ccf11a39" providerId="ADAL" clId="{E5CCCDDC-1F92-407C-A4D2-6327462D300F}" dt="2019-01-31T10:54:24.941" v="3" actId="20577"/>
        <pc:sldMkLst>
          <pc:docMk/>
          <pc:sldMk cId="3079806680" sldId="378"/>
        </pc:sldMkLst>
        <pc:spChg chg="mod">
          <ac:chgData name="Kyle Tidswell-Brown" userId="3518c4a0-5c99-4880-b127-cb60ccf11a39" providerId="ADAL" clId="{E5CCCDDC-1F92-407C-A4D2-6327462D300F}" dt="2019-01-31T10:54:24.941" v="3" actId="20577"/>
          <ac:spMkLst>
            <pc:docMk/>
            <pc:sldMk cId="3079806680" sldId="378"/>
            <ac:spMk id="19" creationId="{5252A847-DE45-4FA3-A1F8-EEBEB845FF8E}"/>
          </ac:spMkLst>
        </pc:spChg>
      </pc:sldChg>
      <pc:sldChg chg="modSp">
        <pc:chgData name="Kyle Tidswell-Brown" userId="3518c4a0-5c99-4880-b127-cb60ccf11a39" providerId="ADAL" clId="{E5CCCDDC-1F92-407C-A4D2-6327462D300F}" dt="2019-01-31T10:54:29.311" v="5" actId="20577"/>
        <pc:sldMkLst>
          <pc:docMk/>
          <pc:sldMk cId="3647417889" sldId="384"/>
        </pc:sldMkLst>
        <pc:spChg chg="mod">
          <ac:chgData name="Kyle Tidswell-Brown" userId="3518c4a0-5c99-4880-b127-cb60ccf11a39" providerId="ADAL" clId="{E5CCCDDC-1F92-407C-A4D2-6327462D300F}" dt="2019-01-31T10:54:29.311" v="5" actId="20577"/>
          <ac:spMkLst>
            <pc:docMk/>
            <pc:sldMk cId="3647417889" sldId="384"/>
            <ac:spMk id="19" creationId="{5252A847-DE45-4FA3-A1F8-EEBEB845FF8E}"/>
          </ac:spMkLst>
        </pc:spChg>
      </pc:sldChg>
      <pc:sldChg chg="modSp">
        <pc:chgData name="Kyle Tidswell-Brown" userId="3518c4a0-5c99-4880-b127-cb60ccf11a39" providerId="ADAL" clId="{E5CCCDDC-1F92-407C-A4D2-6327462D300F}" dt="2019-01-31T10:54:35.094" v="7" actId="20577"/>
        <pc:sldMkLst>
          <pc:docMk/>
          <pc:sldMk cId="345698044" sldId="385"/>
        </pc:sldMkLst>
        <pc:spChg chg="mod">
          <ac:chgData name="Kyle Tidswell-Brown" userId="3518c4a0-5c99-4880-b127-cb60ccf11a39" providerId="ADAL" clId="{E5CCCDDC-1F92-407C-A4D2-6327462D300F}" dt="2019-01-31T10:54:35.094" v="7" actId="20577"/>
          <ac:spMkLst>
            <pc:docMk/>
            <pc:sldMk cId="345698044" sldId="385"/>
            <ac:spMk id="19" creationId="{5252A847-DE45-4FA3-A1F8-EEBEB845FF8E}"/>
          </ac:spMkLst>
        </pc:spChg>
      </pc:sldChg>
    </pc:docChg>
  </pc:docChgLst>
  <pc:docChgLst>
    <pc:chgData name="Jan Fitzpatrick" userId="d1b284ec-d1dd-4765-b823-b34899491c26" providerId="ADAL" clId="{8E20A499-97EC-4BC8-BD4F-E853EE9E3BEE}"/>
    <pc:docChg chg="modSld">
      <pc:chgData name="Jan Fitzpatrick" userId="d1b284ec-d1dd-4765-b823-b34899491c26" providerId="ADAL" clId="{8E20A499-97EC-4BC8-BD4F-E853EE9E3BEE}" dt="2019-01-10T09:04:32.711" v="3" actId="403"/>
      <pc:docMkLst>
        <pc:docMk/>
      </pc:docMkLst>
      <pc:sldChg chg="modSp">
        <pc:chgData name="Jan Fitzpatrick" userId="d1b284ec-d1dd-4765-b823-b34899491c26" providerId="ADAL" clId="{8E20A499-97EC-4BC8-BD4F-E853EE9E3BEE}" dt="2019-01-10T09:04:27.088" v="1" actId="403"/>
        <pc:sldMkLst>
          <pc:docMk/>
          <pc:sldMk cId="2637481266" sldId="256"/>
        </pc:sldMkLst>
        <pc:spChg chg="mod">
          <ac:chgData name="Jan Fitzpatrick" userId="d1b284ec-d1dd-4765-b823-b34899491c26" providerId="ADAL" clId="{8E20A499-97EC-4BC8-BD4F-E853EE9E3BEE}" dt="2019-01-10T09:04:27.088" v="1" actId="403"/>
          <ac:spMkLst>
            <pc:docMk/>
            <pc:sldMk cId="2637481266" sldId="256"/>
            <ac:spMk id="19" creationId="{5252A847-DE45-4FA3-A1F8-EEBEB845FF8E}"/>
          </ac:spMkLst>
        </pc:spChg>
      </pc:sldChg>
      <pc:sldChg chg="modSp">
        <pc:chgData name="Jan Fitzpatrick" userId="d1b284ec-d1dd-4765-b823-b34899491c26" providerId="ADAL" clId="{8E20A499-97EC-4BC8-BD4F-E853EE9E3BEE}" dt="2019-01-10T09:04:32.711" v="3" actId="403"/>
        <pc:sldMkLst>
          <pc:docMk/>
          <pc:sldMk cId="332354265" sldId="366"/>
        </pc:sldMkLst>
        <pc:spChg chg="mod">
          <ac:chgData name="Jan Fitzpatrick" userId="d1b284ec-d1dd-4765-b823-b34899491c26" providerId="ADAL" clId="{8E20A499-97EC-4BC8-BD4F-E853EE9E3BEE}" dt="2019-01-10T09:04:32.711" v="3" actId="403"/>
          <ac:spMkLst>
            <pc:docMk/>
            <pc:sldMk cId="332354265" sldId="366"/>
            <ac:spMk id="19" creationId="{5252A847-DE45-4FA3-A1F8-EEBEB845FF8E}"/>
          </ac:spMkLst>
        </pc:spChg>
      </pc:sldChg>
    </pc:docChg>
  </pc:docChgLst>
  <pc:docChgLst>
    <pc:chgData name="Lindsay Grix" userId="a678036f-2d88-407c-addb-d0af3fea6eec" providerId="ADAL" clId="{9DADDA2D-7023-4224-AA88-96B93008952B}"/>
  </pc:docChgLst>
  <pc:docChgLst>
    <pc:chgData name="Ashleigh Sobol" userId="8430f2a2-602f-4dde-a79b-412efd9dd8bf" providerId="ADAL" clId="{A204DDAC-AA7C-4679-9F40-91028CD5C38E}"/>
  </pc:docChgLst>
  <pc:docChgLst>
    <pc:chgData name="Ashleigh Sobol" userId="8430f2a2-602f-4dde-a79b-412efd9dd8bf" providerId="ADAL" clId="{945C51C1-2AFD-4D2A-8B01-38125315A474}"/>
    <pc:docChg chg="modSld">
      <pc:chgData name="Ashleigh Sobol" userId="8430f2a2-602f-4dde-a79b-412efd9dd8bf" providerId="ADAL" clId="{945C51C1-2AFD-4D2A-8B01-38125315A474}" dt="2018-11-06T09:07:31.625" v="0"/>
      <pc:docMkLst>
        <pc:docMk/>
      </pc:docMkLst>
      <pc:sldChg chg="modSp">
        <pc:chgData name="Ashleigh Sobol" userId="8430f2a2-602f-4dde-a79b-412efd9dd8bf" providerId="ADAL" clId="{945C51C1-2AFD-4D2A-8B01-38125315A474}" dt="2018-11-06T09:07:31.625" v="0"/>
        <pc:sldMkLst>
          <pc:docMk/>
          <pc:sldMk cId="2637481266" sldId="256"/>
        </pc:sldMkLst>
        <pc:spChg chg="mod">
          <ac:chgData name="Ashleigh Sobol" userId="8430f2a2-602f-4dde-a79b-412efd9dd8bf" providerId="ADAL" clId="{945C51C1-2AFD-4D2A-8B01-38125315A474}" dt="2018-11-06T09:07:31.625" v="0"/>
          <ac:spMkLst>
            <pc:docMk/>
            <pc:sldMk cId="2637481266" sldId="256"/>
            <ac:spMk id="7" creationId="{277FDC6C-B99A-4ED8-B341-A52126824B67}"/>
          </ac:spMkLst>
        </pc:spChg>
      </pc:sldChg>
      <pc:sldChg chg="modSp">
        <pc:chgData name="Ashleigh Sobol" userId="8430f2a2-602f-4dde-a79b-412efd9dd8bf" providerId="ADAL" clId="{945C51C1-2AFD-4D2A-8B01-38125315A474}" dt="2018-11-06T09:07:31.625" v="0"/>
        <pc:sldMkLst>
          <pc:docMk/>
          <pc:sldMk cId="1071900124" sldId="355"/>
        </pc:sldMkLst>
        <pc:spChg chg="mod">
          <ac:chgData name="Ashleigh Sobol" userId="8430f2a2-602f-4dde-a79b-412efd9dd8bf" providerId="ADAL" clId="{945C51C1-2AFD-4D2A-8B01-38125315A474}" dt="2018-11-06T09:07:31.625" v="0"/>
          <ac:spMkLst>
            <pc:docMk/>
            <pc:sldMk cId="1071900124" sldId="355"/>
            <ac:spMk id="7" creationId="{F2267ACB-233E-41BC-B01B-8F3DC45483E4}"/>
          </ac:spMkLst>
        </pc:spChg>
      </pc:sldChg>
      <pc:sldChg chg="modSp">
        <pc:chgData name="Ashleigh Sobol" userId="8430f2a2-602f-4dde-a79b-412efd9dd8bf" providerId="ADAL" clId="{945C51C1-2AFD-4D2A-8B01-38125315A474}" dt="2018-11-06T09:07:31.625" v="0"/>
        <pc:sldMkLst>
          <pc:docMk/>
          <pc:sldMk cId="36917022" sldId="360"/>
        </pc:sldMkLst>
        <pc:spChg chg="mod">
          <ac:chgData name="Ashleigh Sobol" userId="8430f2a2-602f-4dde-a79b-412efd9dd8bf" providerId="ADAL" clId="{945C51C1-2AFD-4D2A-8B01-38125315A474}" dt="2018-11-06T09:07:31.625" v="0"/>
          <ac:spMkLst>
            <pc:docMk/>
            <pc:sldMk cId="36917022" sldId="360"/>
            <ac:spMk id="7" creationId="{B632E459-9B27-4467-B89C-78410207B713}"/>
          </ac:spMkLst>
        </pc:spChg>
      </pc:sldChg>
    </pc:docChg>
  </pc:docChgLst>
  <pc:docChgLst>
    <pc:chgData name="Eleanor Simpson" userId="975f5492-d74c-431c-90fe-9bfc34b8124b" providerId="ADAL" clId="{6D5F8302-8E22-4E38-9235-5680A5313019}"/>
    <pc:docChg chg="undo custSel addSld delSld modSld sldOrd">
      <pc:chgData name="Eleanor Simpson" userId="975f5492-d74c-431c-90fe-9bfc34b8124b" providerId="ADAL" clId="{6D5F8302-8E22-4E38-9235-5680A5313019}" dt="2019-01-27T22:40:10.993" v="3353"/>
      <pc:docMkLst>
        <pc:docMk/>
      </pc:docMkLst>
      <pc:sldChg chg="modSp">
        <pc:chgData name="Eleanor Simpson" userId="975f5492-d74c-431c-90fe-9bfc34b8124b" providerId="ADAL" clId="{6D5F8302-8E22-4E38-9235-5680A5313019}" dt="2019-01-27T22:15:39.825" v="1460" actId="20577"/>
        <pc:sldMkLst>
          <pc:docMk/>
          <pc:sldMk cId="2637481266" sldId="256"/>
        </pc:sldMkLst>
        <pc:spChg chg="mod">
          <ac:chgData name="Eleanor Simpson" userId="975f5492-d74c-431c-90fe-9bfc34b8124b" providerId="ADAL" clId="{6D5F8302-8E22-4E38-9235-5680A5313019}" dt="2019-01-27T22:15:39.825" v="1460" actId="20577"/>
          <ac:spMkLst>
            <pc:docMk/>
            <pc:sldMk cId="2637481266" sldId="256"/>
            <ac:spMk id="19" creationId="{5252A847-DE45-4FA3-A1F8-EEBEB845FF8E}"/>
          </ac:spMkLst>
        </pc:spChg>
      </pc:sldChg>
      <pc:sldChg chg="addSp delSp modSp ord">
        <pc:chgData name="Eleanor Simpson" userId="975f5492-d74c-431c-90fe-9bfc34b8124b" providerId="ADAL" clId="{6D5F8302-8E22-4E38-9235-5680A5313019}" dt="2019-01-27T22:39:45.887" v="3349"/>
        <pc:sldMkLst>
          <pc:docMk/>
          <pc:sldMk cId="1071900124" sldId="355"/>
        </pc:sldMkLst>
        <pc:spChg chg="add mod">
          <ac:chgData name="Eleanor Simpson" userId="975f5492-d74c-431c-90fe-9bfc34b8124b" providerId="ADAL" clId="{6D5F8302-8E22-4E38-9235-5680A5313019}" dt="2019-01-27T22:31:21.439" v="2748" actId="555"/>
          <ac:spMkLst>
            <pc:docMk/>
            <pc:sldMk cId="1071900124" sldId="355"/>
            <ac:spMk id="9" creationId="{7DFB282B-64E9-42F7-9035-B98BDCCB7B7D}"/>
          </ac:spMkLst>
        </pc:spChg>
        <pc:spChg chg="add mod">
          <ac:chgData name="Eleanor Simpson" userId="975f5492-d74c-431c-90fe-9bfc34b8124b" providerId="ADAL" clId="{6D5F8302-8E22-4E38-9235-5680A5313019}" dt="2019-01-27T22:31:21.439" v="2748" actId="555"/>
          <ac:spMkLst>
            <pc:docMk/>
            <pc:sldMk cId="1071900124" sldId="355"/>
            <ac:spMk id="10" creationId="{C9CA133E-841A-4004-BAA1-07F4181042D9}"/>
          </ac:spMkLst>
        </pc:spChg>
        <pc:spChg chg="mod">
          <ac:chgData name="Eleanor Simpson" userId="975f5492-d74c-431c-90fe-9bfc34b8124b" providerId="ADAL" clId="{6D5F8302-8E22-4E38-9235-5680A5313019}" dt="2019-01-27T22:27:34.744" v="2237" actId="207"/>
          <ac:spMkLst>
            <pc:docMk/>
            <pc:sldMk cId="1071900124" sldId="355"/>
            <ac:spMk id="19" creationId="{5252A847-DE45-4FA3-A1F8-EEBEB845FF8E}"/>
          </ac:spMkLst>
        </pc:spChg>
        <pc:grpChg chg="add del mod">
          <ac:chgData name="Eleanor Simpson" userId="975f5492-d74c-431c-90fe-9bfc34b8124b" providerId="ADAL" clId="{6D5F8302-8E22-4E38-9235-5680A5313019}" dt="2019-01-27T22:32:59.832" v="2985" actId="478"/>
          <ac:grpSpMkLst>
            <pc:docMk/>
            <pc:sldMk cId="1071900124" sldId="355"/>
            <ac:grpSpMk id="16" creationId="{3F7F0F6F-D04A-45E7-BAAD-347F8EEAABB7}"/>
          </ac:grpSpMkLst>
        </pc:grpChg>
        <pc:graphicFrameChg chg="add mod modGraphic">
          <ac:chgData name="Eleanor Simpson" userId="975f5492-d74c-431c-90fe-9bfc34b8124b" providerId="ADAL" clId="{6D5F8302-8E22-4E38-9235-5680A5313019}" dt="2019-01-27T22:39:45.887" v="3349"/>
          <ac:graphicFrameMkLst>
            <pc:docMk/>
            <pc:sldMk cId="1071900124" sldId="355"/>
            <ac:graphicFrameMk id="6" creationId="{C5A0444B-A7D7-4D56-B1EE-8F136396B110}"/>
          </ac:graphicFrameMkLst>
        </pc:graphicFrameChg>
        <pc:graphicFrameChg chg="add mod modGraphic">
          <ac:chgData name="Eleanor Simpson" userId="975f5492-d74c-431c-90fe-9bfc34b8124b" providerId="ADAL" clId="{6D5F8302-8E22-4E38-9235-5680A5313019}" dt="2019-01-27T22:28:11.741" v="2354"/>
          <ac:graphicFrameMkLst>
            <pc:docMk/>
            <pc:sldMk cId="1071900124" sldId="355"/>
            <ac:graphicFrameMk id="11" creationId="{15A2B2F2-231F-4B01-B030-17FB0D9F1A09}"/>
          </ac:graphicFrameMkLst>
        </pc:graphicFrameChg>
        <pc:graphicFrameChg chg="add mod modGraphic">
          <ac:chgData name="Eleanor Simpson" userId="975f5492-d74c-431c-90fe-9bfc34b8124b" providerId="ADAL" clId="{6D5F8302-8E22-4E38-9235-5680A5313019}" dt="2019-01-27T22:28:34.711" v="2450" actId="1037"/>
          <ac:graphicFrameMkLst>
            <pc:docMk/>
            <pc:sldMk cId="1071900124" sldId="355"/>
            <ac:graphicFrameMk id="12" creationId="{79D44EBC-9AAB-4266-9F8C-6D793B188C6F}"/>
          </ac:graphicFrameMkLst>
        </pc:graphicFrameChg>
        <pc:graphicFrameChg chg="add del mod modGraphic">
          <ac:chgData name="Eleanor Simpson" userId="975f5492-d74c-431c-90fe-9bfc34b8124b" providerId="ADAL" clId="{6D5F8302-8E22-4E38-9235-5680A5313019}" dt="2019-01-27T22:32:44.107" v="2983" actId="478"/>
          <ac:graphicFrameMkLst>
            <pc:docMk/>
            <pc:sldMk cId="1071900124" sldId="355"/>
            <ac:graphicFrameMk id="13" creationId="{716A2AF2-49F5-416E-A363-2DA325CC699F}"/>
          </ac:graphicFrameMkLst>
        </pc:graphicFrameChg>
        <pc:graphicFrameChg chg="add del mod modGraphic">
          <ac:chgData name="Eleanor Simpson" userId="975f5492-d74c-431c-90fe-9bfc34b8124b" providerId="ADAL" clId="{6D5F8302-8E22-4E38-9235-5680A5313019}" dt="2019-01-27T22:33:01.028" v="2986" actId="478"/>
          <ac:graphicFrameMkLst>
            <pc:docMk/>
            <pc:sldMk cId="1071900124" sldId="355"/>
            <ac:graphicFrameMk id="14" creationId="{BA02765A-4AD1-40F4-AE7F-F0659DA318AE}"/>
          </ac:graphicFrameMkLst>
        </pc:graphicFrameChg>
        <pc:graphicFrameChg chg="add del mod modGraphic">
          <ac:chgData name="Eleanor Simpson" userId="975f5492-d74c-431c-90fe-9bfc34b8124b" providerId="ADAL" clId="{6D5F8302-8E22-4E38-9235-5680A5313019}" dt="2019-01-27T22:33:01.923" v="2987" actId="478"/>
          <ac:graphicFrameMkLst>
            <pc:docMk/>
            <pc:sldMk cId="1071900124" sldId="355"/>
            <ac:graphicFrameMk id="15" creationId="{44BE13DD-2DF9-4833-890E-66E27A218AB8}"/>
          </ac:graphicFrameMkLst>
        </pc:graphicFrameChg>
      </pc:sldChg>
      <pc:sldChg chg="addSp modSp">
        <pc:chgData name="Eleanor Simpson" userId="975f5492-d74c-431c-90fe-9bfc34b8124b" providerId="ADAL" clId="{6D5F8302-8E22-4E38-9235-5680A5313019}" dt="2019-01-27T22:16:27.277" v="1480" actId="1036"/>
        <pc:sldMkLst>
          <pc:docMk/>
          <pc:sldMk cId="36917022" sldId="360"/>
        </pc:sldMkLst>
        <pc:spChg chg="add mod">
          <ac:chgData name="Eleanor Simpson" userId="975f5492-d74c-431c-90fe-9bfc34b8124b" providerId="ADAL" clId="{6D5F8302-8E22-4E38-9235-5680A5313019}" dt="2019-01-27T22:16:27.277" v="1480" actId="1036"/>
          <ac:spMkLst>
            <pc:docMk/>
            <pc:sldMk cId="36917022" sldId="360"/>
            <ac:spMk id="10" creationId="{190007A5-CF4F-4B25-AAE9-CDF73604B44C}"/>
          </ac:spMkLst>
        </pc:spChg>
        <pc:spChg chg="mod">
          <ac:chgData name="Eleanor Simpson" userId="975f5492-d74c-431c-90fe-9bfc34b8124b" providerId="ADAL" clId="{6D5F8302-8E22-4E38-9235-5680A5313019}" dt="2019-01-27T22:01:03.789" v="409" actId="207"/>
          <ac:spMkLst>
            <pc:docMk/>
            <pc:sldMk cId="36917022" sldId="360"/>
            <ac:spMk id="19" creationId="{5252A847-DE45-4FA3-A1F8-EEBEB845FF8E}"/>
          </ac:spMkLst>
        </pc:spChg>
        <pc:graphicFrameChg chg="add mod modGraphic">
          <ac:chgData name="Eleanor Simpson" userId="975f5492-d74c-431c-90fe-9bfc34b8124b" providerId="ADAL" clId="{6D5F8302-8E22-4E38-9235-5680A5313019}" dt="2019-01-27T22:16:27.277" v="1480" actId="1036"/>
          <ac:graphicFrameMkLst>
            <pc:docMk/>
            <pc:sldMk cId="36917022" sldId="360"/>
            <ac:graphicFrameMk id="9" creationId="{14C60DAE-6014-4270-9D8E-3271BC9B240D}"/>
          </ac:graphicFrameMkLst>
        </pc:graphicFrameChg>
        <pc:picChg chg="add mod">
          <ac:chgData name="Eleanor Simpson" userId="975f5492-d74c-431c-90fe-9bfc34b8124b" providerId="ADAL" clId="{6D5F8302-8E22-4E38-9235-5680A5313019}" dt="2019-01-27T22:16:27.277" v="1480" actId="1036"/>
          <ac:picMkLst>
            <pc:docMk/>
            <pc:sldMk cId="36917022" sldId="360"/>
            <ac:picMk id="6" creationId="{311A978F-81A8-4306-8BC5-ABB2B4A6679E}"/>
          </ac:picMkLst>
        </pc:picChg>
      </pc:sldChg>
      <pc:sldChg chg="addSp delSp modSp">
        <pc:chgData name="Eleanor Simpson" userId="975f5492-d74c-431c-90fe-9bfc34b8124b" providerId="ADAL" clId="{6D5F8302-8E22-4E38-9235-5680A5313019}" dt="2019-01-27T22:00:31.587" v="407" actId="20577"/>
        <pc:sldMkLst>
          <pc:docMk/>
          <pc:sldMk cId="1669721746" sldId="365"/>
        </pc:sldMkLst>
        <pc:spChg chg="mod">
          <ac:chgData name="Eleanor Simpson" userId="975f5492-d74c-431c-90fe-9bfc34b8124b" providerId="ADAL" clId="{6D5F8302-8E22-4E38-9235-5680A5313019}" dt="2019-01-27T22:00:31.587" v="407" actId="20577"/>
          <ac:spMkLst>
            <pc:docMk/>
            <pc:sldMk cId="1669721746" sldId="365"/>
            <ac:spMk id="19" creationId="{5252A847-DE45-4FA3-A1F8-EEBEB845FF8E}"/>
          </ac:spMkLst>
        </pc:spChg>
        <pc:graphicFrameChg chg="add mod modGraphic">
          <ac:chgData name="Eleanor Simpson" userId="975f5492-d74c-431c-90fe-9bfc34b8124b" providerId="ADAL" clId="{6D5F8302-8E22-4E38-9235-5680A5313019}" dt="2019-01-27T21:57:45.601" v="278" actId="1035"/>
          <ac:graphicFrameMkLst>
            <pc:docMk/>
            <pc:sldMk cId="1669721746" sldId="365"/>
            <ac:graphicFrameMk id="9" creationId="{0C5CED91-70F5-40F2-A618-BFF6C4B5AC68}"/>
          </ac:graphicFrameMkLst>
        </pc:graphicFrameChg>
        <pc:graphicFrameChg chg="add del mod modGraphic">
          <ac:chgData name="Eleanor Simpson" userId="975f5492-d74c-431c-90fe-9bfc34b8124b" providerId="ADAL" clId="{6D5F8302-8E22-4E38-9235-5680A5313019}" dt="2019-01-27T22:00:21.445" v="397" actId="478"/>
          <ac:graphicFrameMkLst>
            <pc:docMk/>
            <pc:sldMk cId="1669721746" sldId="365"/>
            <ac:graphicFrameMk id="11" creationId="{571C1FEC-CAC2-4241-AB69-1927ED5ADCE6}"/>
          </ac:graphicFrameMkLst>
        </pc:graphicFrameChg>
        <pc:picChg chg="add mod">
          <ac:chgData name="Eleanor Simpson" userId="975f5492-d74c-431c-90fe-9bfc34b8124b" providerId="ADAL" clId="{6D5F8302-8E22-4E38-9235-5680A5313019}" dt="2019-01-27T21:57:57.046" v="310" actId="1035"/>
          <ac:picMkLst>
            <pc:docMk/>
            <pc:sldMk cId="1669721746" sldId="365"/>
            <ac:picMk id="6" creationId="{4FA9D407-0C99-4B27-80BD-DDF344858D1E}"/>
          </ac:picMkLst>
        </pc:picChg>
        <pc:picChg chg="add del mod">
          <ac:chgData name="Eleanor Simpson" userId="975f5492-d74c-431c-90fe-9bfc34b8124b" providerId="ADAL" clId="{6D5F8302-8E22-4E38-9235-5680A5313019}" dt="2019-01-27T22:00:21.445" v="397" actId="478"/>
          <ac:picMkLst>
            <pc:docMk/>
            <pc:sldMk cId="1669721746" sldId="365"/>
            <ac:picMk id="10" creationId="{8EC23873-1AF4-4668-AEF4-ECF763363F8C}"/>
          </ac:picMkLst>
        </pc:picChg>
      </pc:sldChg>
      <pc:sldChg chg="modSp">
        <pc:chgData name="Eleanor Simpson" userId="975f5492-d74c-431c-90fe-9bfc34b8124b" providerId="ADAL" clId="{6D5F8302-8E22-4E38-9235-5680A5313019}" dt="2019-01-27T21:56:15.399" v="207" actId="20577"/>
        <pc:sldMkLst>
          <pc:docMk/>
          <pc:sldMk cId="332354265" sldId="366"/>
        </pc:sldMkLst>
        <pc:spChg chg="mod">
          <ac:chgData name="Eleanor Simpson" userId="975f5492-d74c-431c-90fe-9bfc34b8124b" providerId="ADAL" clId="{6D5F8302-8E22-4E38-9235-5680A5313019}" dt="2019-01-27T21:56:15.399" v="207" actId="20577"/>
          <ac:spMkLst>
            <pc:docMk/>
            <pc:sldMk cId="332354265" sldId="366"/>
            <ac:spMk id="19" creationId="{5252A847-DE45-4FA3-A1F8-EEBEB845FF8E}"/>
          </ac:spMkLst>
        </pc:spChg>
      </pc:sldChg>
      <pc:sldChg chg="add">
        <pc:chgData name="Eleanor Simpson" userId="975f5492-d74c-431c-90fe-9bfc34b8124b" providerId="ADAL" clId="{6D5F8302-8E22-4E38-9235-5680A5313019}" dt="2019-01-27T22:00:14.628" v="396"/>
        <pc:sldMkLst>
          <pc:docMk/>
          <pc:sldMk cId="4090536725" sldId="367"/>
        </pc:sldMkLst>
      </pc:sldChg>
      <pc:sldChg chg="modSp add">
        <pc:chgData name="Eleanor Simpson" userId="975f5492-d74c-431c-90fe-9bfc34b8124b" providerId="ADAL" clId="{6D5F8302-8E22-4E38-9235-5680A5313019}" dt="2019-01-27T22:16:39.353" v="1500" actId="1036"/>
        <pc:sldMkLst>
          <pc:docMk/>
          <pc:sldMk cId="1680589513" sldId="368"/>
        </pc:sldMkLst>
        <pc:spChg chg="mod">
          <ac:chgData name="Eleanor Simpson" userId="975f5492-d74c-431c-90fe-9bfc34b8124b" providerId="ADAL" clId="{6D5F8302-8E22-4E38-9235-5680A5313019}" dt="2019-01-27T22:16:39.353" v="1500" actId="1036"/>
          <ac:spMkLst>
            <pc:docMk/>
            <pc:sldMk cId="1680589513" sldId="368"/>
            <ac:spMk id="10" creationId="{190007A5-CF4F-4B25-AAE9-CDF73604B44C}"/>
          </ac:spMkLst>
        </pc:spChg>
        <pc:graphicFrameChg chg="mod modGraphic">
          <ac:chgData name="Eleanor Simpson" userId="975f5492-d74c-431c-90fe-9bfc34b8124b" providerId="ADAL" clId="{6D5F8302-8E22-4E38-9235-5680A5313019}" dt="2019-01-27T22:16:39.353" v="1500" actId="1036"/>
          <ac:graphicFrameMkLst>
            <pc:docMk/>
            <pc:sldMk cId="1680589513" sldId="368"/>
            <ac:graphicFrameMk id="9" creationId="{14C60DAE-6014-4270-9D8E-3271BC9B240D}"/>
          </ac:graphicFrameMkLst>
        </pc:graphicFrameChg>
        <pc:picChg chg="mod">
          <ac:chgData name="Eleanor Simpson" userId="975f5492-d74c-431c-90fe-9bfc34b8124b" providerId="ADAL" clId="{6D5F8302-8E22-4E38-9235-5680A5313019}" dt="2019-01-27T22:16:39.353" v="1500" actId="1036"/>
          <ac:picMkLst>
            <pc:docMk/>
            <pc:sldMk cId="1680589513" sldId="368"/>
            <ac:picMk id="6" creationId="{311A978F-81A8-4306-8BC5-ABB2B4A6679E}"/>
          </ac:picMkLst>
        </pc:picChg>
      </pc:sldChg>
      <pc:sldChg chg="addSp delSp modSp add">
        <pc:chgData name="Eleanor Simpson" userId="975f5492-d74c-431c-90fe-9bfc34b8124b" providerId="ADAL" clId="{6D5F8302-8E22-4E38-9235-5680A5313019}" dt="2019-01-27T22:17:07.868" v="1512" actId="1036"/>
        <pc:sldMkLst>
          <pc:docMk/>
          <pc:sldMk cId="1033115373" sldId="369"/>
        </pc:sldMkLst>
        <pc:spChg chg="del">
          <ac:chgData name="Eleanor Simpson" userId="975f5492-d74c-431c-90fe-9bfc34b8124b" providerId="ADAL" clId="{6D5F8302-8E22-4E38-9235-5680A5313019}" dt="2019-01-27T22:04:07.057" v="642" actId="478"/>
          <ac:spMkLst>
            <pc:docMk/>
            <pc:sldMk cId="1033115373" sldId="369"/>
            <ac:spMk id="10" creationId="{190007A5-CF4F-4B25-AAE9-CDF73604B44C}"/>
          </ac:spMkLst>
        </pc:spChg>
        <pc:spChg chg="mod">
          <ac:chgData name="Eleanor Simpson" userId="975f5492-d74c-431c-90fe-9bfc34b8124b" providerId="ADAL" clId="{6D5F8302-8E22-4E38-9235-5680A5313019}" dt="2019-01-27T22:06:22.314" v="857" actId="207"/>
          <ac:spMkLst>
            <pc:docMk/>
            <pc:sldMk cId="1033115373" sldId="369"/>
            <ac:spMk id="19" creationId="{5252A847-DE45-4FA3-A1F8-EEBEB845FF8E}"/>
          </ac:spMkLst>
        </pc:spChg>
        <pc:graphicFrameChg chg="del">
          <ac:chgData name="Eleanor Simpson" userId="975f5492-d74c-431c-90fe-9bfc34b8124b" providerId="ADAL" clId="{6D5F8302-8E22-4E38-9235-5680A5313019}" dt="2019-01-27T22:04:07.057" v="642" actId="478"/>
          <ac:graphicFrameMkLst>
            <pc:docMk/>
            <pc:sldMk cId="1033115373" sldId="369"/>
            <ac:graphicFrameMk id="9" creationId="{14C60DAE-6014-4270-9D8E-3271BC9B240D}"/>
          </ac:graphicFrameMkLst>
        </pc:graphicFrameChg>
        <pc:graphicFrameChg chg="add mod modGraphic">
          <ac:chgData name="Eleanor Simpson" userId="975f5492-d74c-431c-90fe-9bfc34b8124b" providerId="ADAL" clId="{6D5F8302-8E22-4E38-9235-5680A5313019}" dt="2019-01-27T22:17:07.868" v="1512" actId="1036"/>
          <ac:graphicFrameMkLst>
            <pc:docMk/>
            <pc:sldMk cId="1033115373" sldId="369"/>
            <ac:graphicFrameMk id="12" creationId="{12236952-CF08-4BC5-834F-AADCC14409B3}"/>
          </ac:graphicFrameMkLst>
        </pc:graphicFrameChg>
        <pc:picChg chg="del">
          <ac:chgData name="Eleanor Simpson" userId="975f5492-d74c-431c-90fe-9bfc34b8124b" providerId="ADAL" clId="{6D5F8302-8E22-4E38-9235-5680A5313019}" dt="2019-01-27T22:04:07.057" v="642" actId="478"/>
          <ac:picMkLst>
            <pc:docMk/>
            <pc:sldMk cId="1033115373" sldId="369"/>
            <ac:picMk id="6" creationId="{311A978F-81A8-4306-8BC5-ABB2B4A6679E}"/>
          </ac:picMkLst>
        </pc:picChg>
        <pc:picChg chg="add mod">
          <ac:chgData name="Eleanor Simpson" userId="975f5492-d74c-431c-90fe-9bfc34b8124b" providerId="ADAL" clId="{6D5F8302-8E22-4E38-9235-5680A5313019}" dt="2019-01-27T22:17:07.868" v="1512" actId="1036"/>
          <ac:picMkLst>
            <pc:docMk/>
            <pc:sldMk cId="1033115373" sldId="369"/>
            <ac:picMk id="11" creationId="{66E2084D-7EBF-42EB-A708-AD21F9A95AE5}"/>
          </ac:picMkLst>
        </pc:picChg>
      </pc:sldChg>
      <pc:sldChg chg="modSp add">
        <pc:chgData name="Eleanor Simpson" userId="975f5492-d74c-431c-90fe-9bfc34b8124b" providerId="ADAL" clId="{6D5F8302-8E22-4E38-9235-5680A5313019}" dt="2019-01-27T22:17:15.930" v="1524" actId="1036"/>
        <pc:sldMkLst>
          <pc:docMk/>
          <pc:sldMk cId="3091085263" sldId="370"/>
        </pc:sldMkLst>
        <pc:graphicFrameChg chg="mod">
          <ac:chgData name="Eleanor Simpson" userId="975f5492-d74c-431c-90fe-9bfc34b8124b" providerId="ADAL" clId="{6D5F8302-8E22-4E38-9235-5680A5313019}" dt="2019-01-27T22:17:15.930" v="1524" actId="1036"/>
          <ac:graphicFrameMkLst>
            <pc:docMk/>
            <pc:sldMk cId="3091085263" sldId="370"/>
            <ac:graphicFrameMk id="12" creationId="{12236952-CF08-4BC5-834F-AADCC14409B3}"/>
          </ac:graphicFrameMkLst>
        </pc:graphicFrameChg>
        <pc:picChg chg="mod">
          <ac:chgData name="Eleanor Simpson" userId="975f5492-d74c-431c-90fe-9bfc34b8124b" providerId="ADAL" clId="{6D5F8302-8E22-4E38-9235-5680A5313019}" dt="2019-01-27T22:17:15.930" v="1524" actId="1036"/>
          <ac:picMkLst>
            <pc:docMk/>
            <pc:sldMk cId="3091085263" sldId="370"/>
            <ac:picMk id="11" creationId="{66E2084D-7EBF-42EB-A708-AD21F9A95AE5}"/>
          </ac:picMkLst>
        </pc:picChg>
      </pc:sldChg>
      <pc:sldChg chg="addSp delSp modSp add">
        <pc:chgData name="Eleanor Simpson" userId="975f5492-d74c-431c-90fe-9bfc34b8124b" providerId="ADAL" clId="{6D5F8302-8E22-4E38-9235-5680A5313019}" dt="2019-01-27T22:11:58.413" v="1198"/>
        <pc:sldMkLst>
          <pc:docMk/>
          <pc:sldMk cId="1205970992" sldId="371"/>
        </pc:sldMkLst>
        <pc:spChg chg="mod">
          <ac:chgData name="Eleanor Simpson" userId="975f5492-d74c-431c-90fe-9bfc34b8124b" providerId="ADAL" clId="{6D5F8302-8E22-4E38-9235-5680A5313019}" dt="2019-01-27T22:08:24.275" v="893" actId="207"/>
          <ac:spMkLst>
            <pc:docMk/>
            <pc:sldMk cId="1205970992" sldId="371"/>
            <ac:spMk id="19" creationId="{5252A847-DE45-4FA3-A1F8-EEBEB845FF8E}"/>
          </ac:spMkLst>
        </pc:spChg>
        <pc:graphicFrameChg chg="add mod modGraphic">
          <ac:chgData name="Eleanor Simpson" userId="975f5492-d74c-431c-90fe-9bfc34b8124b" providerId="ADAL" clId="{6D5F8302-8E22-4E38-9235-5680A5313019}" dt="2019-01-27T22:09:48.076" v="1049" actId="121"/>
          <ac:graphicFrameMkLst>
            <pc:docMk/>
            <pc:sldMk cId="1205970992" sldId="371"/>
            <ac:graphicFrameMk id="9" creationId="{F09E1CC7-1F3E-44E0-ACF3-4D132B4BC2B2}"/>
          </ac:graphicFrameMkLst>
        </pc:graphicFrameChg>
        <pc:graphicFrameChg chg="del">
          <ac:chgData name="Eleanor Simpson" userId="975f5492-d74c-431c-90fe-9bfc34b8124b" providerId="ADAL" clId="{6D5F8302-8E22-4E38-9235-5680A5313019}" dt="2019-01-27T22:08:01.139" v="891" actId="478"/>
          <ac:graphicFrameMkLst>
            <pc:docMk/>
            <pc:sldMk cId="1205970992" sldId="371"/>
            <ac:graphicFrameMk id="12" creationId="{12236952-CF08-4BC5-834F-AADCC14409B3}"/>
          </ac:graphicFrameMkLst>
        </pc:graphicFrameChg>
        <pc:graphicFrameChg chg="add mod modGraphic">
          <ac:chgData name="Eleanor Simpson" userId="975f5492-d74c-431c-90fe-9bfc34b8124b" providerId="ADAL" clId="{6D5F8302-8E22-4E38-9235-5680A5313019}" dt="2019-01-27T22:11:58.413" v="1198"/>
          <ac:graphicFrameMkLst>
            <pc:docMk/>
            <pc:sldMk cId="1205970992" sldId="371"/>
            <ac:graphicFrameMk id="13" creationId="{EECF7EF7-374D-4917-AE4D-6DFCF95D3A2C}"/>
          </ac:graphicFrameMkLst>
        </pc:graphicFrameChg>
        <pc:picChg chg="add mod">
          <ac:chgData name="Eleanor Simpson" userId="975f5492-d74c-431c-90fe-9bfc34b8124b" providerId="ADAL" clId="{6D5F8302-8E22-4E38-9235-5680A5313019}" dt="2019-01-27T22:10:14.994" v="1150" actId="14100"/>
          <ac:picMkLst>
            <pc:docMk/>
            <pc:sldMk cId="1205970992" sldId="371"/>
            <ac:picMk id="10" creationId="{77092982-63AE-4D72-BC5A-5BEB693B82D1}"/>
          </ac:picMkLst>
        </pc:picChg>
        <pc:picChg chg="del">
          <ac:chgData name="Eleanor Simpson" userId="975f5492-d74c-431c-90fe-9bfc34b8124b" providerId="ADAL" clId="{6D5F8302-8E22-4E38-9235-5680A5313019}" dt="2019-01-27T22:08:01.139" v="891" actId="478"/>
          <ac:picMkLst>
            <pc:docMk/>
            <pc:sldMk cId="1205970992" sldId="371"/>
            <ac:picMk id="11" creationId="{66E2084D-7EBF-42EB-A708-AD21F9A95AE5}"/>
          </ac:picMkLst>
        </pc:picChg>
      </pc:sldChg>
      <pc:sldChg chg="add ord">
        <pc:chgData name="Eleanor Simpson" userId="975f5492-d74c-431c-90fe-9bfc34b8124b" providerId="ADAL" clId="{6D5F8302-8E22-4E38-9235-5680A5313019}" dt="2019-01-27T22:17:58.610" v="1527"/>
        <pc:sldMkLst>
          <pc:docMk/>
          <pc:sldMk cId="2685050230" sldId="372"/>
        </pc:sldMkLst>
      </pc:sldChg>
      <pc:sldChg chg="addSp delSp modSp add">
        <pc:chgData name="Eleanor Simpson" userId="975f5492-d74c-431c-90fe-9bfc34b8124b" providerId="ADAL" clId="{6D5F8302-8E22-4E38-9235-5680A5313019}" dt="2019-01-27T22:15:24.032" v="1459" actId="6549"/>
        <pc:sldMkLst>
          <pc:docMk/>
          <pc:sldMk cId="1411452915" sldId="373"/>
        </pc:sldMkLst>
        <pc:spChg chg="mod">
          <ac:chgData name="Eleanor Simpson" userId="975f5492-d74c-431c-90fe-9bfc34b8124b" providerId="ADAL" clId="{6D5F8302-8E22-4E38-9235-5680A5313019}" dt="2019-01-27T22:15:24.032" v="1459" actId="6549"/>
          <ac:spMkLst>
            <pc:docMk/>
            <pc:sldMk cId="1411452915" sldId="373"/>
            <ac:spMk id="19" creationId="{5252A847-DE45-4FA3-A1F8-EEBEB845FF8E}"/>
          </ac:spMkLst>
        </pc:spChg>
        <pc:graphicFrameChg chg="del">
          <ac:chgData name="Eleanor Simpson" userId="975f5492-d74c-431c-90fe-9bfc34b8124b" providerId="ADAL" clId="{6D5F8302-8E22-4E38-9235-5680A5313019}" dt="2019-01-27T22:12:24.594" v="1203" actId="478"/>
          <ac:graphicFrameMkLst>
            <pc:docMk/>
            <pc:sldMk cId="1411452915" sldId="373"/>
            <ac:graphicFrameMk id="9" creationId="{F09E1CC7-1F3E-44E0-ACF3-4D132B4BC2B2}"/>
          </ac:graphicFrameMkLst>
        </pc:graphicFrameChg>
        <pc:graphicFrameChg chg="add mod modGraphic">
          <ac:chgData name="Eleanor Simpson" userId="975f5492-d74c-431c-90fe-9bfc34b8124b" providerId="ADAL" clId="{6D5F8302-8E22-4E38-9235-5680A5313019}" dt="2019-01-27T22:15:20.398" v="1458" actId="207"/>
          <ac:graphicFrameMkLst>
            <pc:docMk/>
            <pc:sldMk cId="1411452915" sldId="373"/>
            <ac:graphicFrameMk id="12" creationId="{9A7BF77B-6DBD-4FA7-8420-B735BE261F19}"/>
          </ac:graphicFrameMkLst>
        </pc:graphicFrameChg>
        <pc:graphicFrameChg chg="del">
          <ac:chgData name="Eleanor Simpson" userId="975f5492-d74c-431c-90fe-9bfc34b8124b" providerId="ADAL" clId="{6D5F8302-8E22-4E38-9235-5680A5313019}" dt="2019-01-27T22:12:08.095" v="1202" actId="478"/>
          <ac:graphicFrameMkLst>
            <pc:docMk/>
            <pc:sldMk cId="1411452915" sldId="373"/>
            <ac:graphicFrameMk id="13" creationId="{EECF7EF7-374D-4917-AE4D-6DFCF95D3A2C}"/>
          </ac:graphicFrameMkLst>
        </pc:graphicFrameChg>
        <pc:picChg chg="del">
          <ac:chgData name="Eleanor Simpson" userId="975f5492-d74c-431c-90fe-9bfc34b8124b" providerId="ADAL" clId="{6D5F8302-8E22-4E38-9235-5680A5313019}" dt="2019-01-27T22:12:08.095" v="1202" actId="478"/>
          <ac:picMkLst>
            <pc:docMk/>
            <pc:sldMk cId="1411452915" sldId="373"/>
            <ac:picMk id="10" creationId="{77092982-63AE-4D72-BC5A-5BEB693B82D1}"/>
          </ac:picMkLst>
        </pc:picChg>
        <pc:picChg chg="add mod">
          <ac:chgData name="Eleanor Simpson" userId="975f5492-d74c-431c-90fe-9bfc34b8124b" providerId="ADAL" clId="{6D5F8302-8E22-4E38-9235-5680A5313019}" dt="2019-01-27T22:13:06.322" v="1354" actId="14100"/>
          <ac:picMkLst>
            <pc:docMk/>
            <pc:sldMk cId="1411452915" sldId="373"/>
            <ac:picMk id="11" creationId="{74878A90-708C-4457-B5C1-7D9500BD0C05}"/>
          </ac:picMkLst>
        </pc:picChg>
      </pc:sldChg>
      <pc:sldChg chg="addSp modSp add">
        <pc:chgData name="Eleanor Simpson" userId="975f5492-d74c-431c-90fe-9bfc34b8124b" providerId="ADAL" clId="{6D5F8302-8E22-4E38-9235-5680A5313019}" dt="2019-01-27T22:26:49.765" v="2233" actId="1036"/>
        <pc:sldMkLst>
          <pc:docMk/>
          <pc:sldMk cId="1002276553" sldId="376"/>
        </pc:sldMkLst>
        <pc:spChg chg="mod">
          <ac:chgData name="Eleanor Simpson" userId="975f5492-d74c-431c-90fe-9bfc34b8124b" providerId="ADAL" clId="{6D5F8302-8E22-4E38-9235-5680A5313019}" dt="2019-01-27T22:26:49.765" v="2233" actId="1036"/>
          <ac:spMkLst>
            <pc:docMk/>
            <pc:sldMk cId="1002276553" sldId="376"/>
            <ac:spMk id="6" creationId="{E440D684-3112-412D-9E15-5852C760D996}"/>
          </ac:spMkLst>
        </pc:spChg>
        <pc:spChg chg="add mod">
          <ac:chgData name="Eleanor Simpson" userId="975f5492-d74c-431c-90fe-9bfc34b8124b" providerId="ADAL" clId="{6D5F8302-8E22-4E38-9235-5680A5313019}" dt="2019-01-27T22:25:19.501" v="2183" actId="1035"/>
          <ac:spMkLst>
            <pc:docMk/>
            <pc:sldMk cId="1002276553" sldId="376"/>
            <ac:spMk id="14" creationId="{FB72D500-77AF-494A-AF3D-D45D1017D5C8}"/>
          </ac:spMkLst>
        </pc:spChg>
        <pc:spChg chg="mod">
          <ac:chgData name="Eleanor Simpson" userId="975f5492-d74c-431c-90fe-9bfc34b8124b" providerId="ADAL" clId="{6D5F8302-8E22-4E38-9235-5680A5313019}" dt="2019-01-27T22:23:14.531" v="1871" actId="20577"/>
          <ac:spMkLst>
            <pc:docMk/>
            <pc:sldMk cId="1002276553" sldId="376"/>
            <ac:spMk id="19" creationId="{5252A847-DE45-4FA3-A1F8-EEBEB845FF8E}"/>
          </ac:spMkLst>
        </pc:spChg>
        <pc:graphicFrameChg chg="mod">
          <ac:chgData name="Eleanor Simpson" userId="975f5492-d74c-431c-90fe-9bfc34b8124b" providerId="ADAL" clId="{6D5F8302-8E22-4E38-9235-5680A5313019}" dt="2019-01-27T22:26:49.765" v="2233" actId="1036"/>
          <ac:graphicFrameMkLst>
            <pc:docMk/>
            <pc:sldMk cId="1002276553" sldId="376"/>
            <ac:graphicFrameMk id="9" creationId="{A0107A96-2C3C-4CFB-84E2-30C7216A68EC}"/>
          </ac:graphicFrameMkLst>
        </pc:graphicFrameChg>
        <pc:graphicFrameChg chg="add mod modGraphic">
          <ac:chgData name="Eleanor Simpson" userId="975f5492-d74c-431c-90fe-9bfc34b8124b" providerId="ADAL" clId="{6D5F8302-8E22-4E38-9235-5680A5313019}" dt="2019-01-27T22:24:48.819" v="2070" actId="1035"/>
          <ac:graphicFrameMkLst>
            <pc:docMk/>
            <pc:sldMk cId="1002276553" sldId="376"/>
            <ac:graphicFrameMk id="11" creationId="{04699B8C-3292-48FE-9BCE-DF71B8E3B9A4}"/>
          </ac:graphicFrameMkLst>
        </pc:graphicFrameChg>
        <pc:graphicFrameChg chg="add mod modGraphic">
          <ac:chgData name="Eleanor Simpson" userId="975f5492-d74c-431c-90fe-9bfc34b8124b" providerId="ADAL" clId="{6D5F8302-8E22-4E38-9235-5680A5313019}" dt="2019-01-27T22:24:36.466" v="2043" actId="14734"/>
          <ac:graphicFrameMkLst>
            <pc:docMk/>
            <pc:sldMk cId="1002276553" sldId="376"/>
            <ac:graphicFrameMk id="12" creationId="{83EF069C-4388-4066-A0E4-01FFF0E39245}"/>
          </ac:graphicFrameMkLst>
        </pc:graphicFrameChg>
        <pc:picChg chg="mod">
          <ac:chgData name="Eleanor Simpson" userId="975f5492-d74c-431c-90fe-9bfc34b8124b" providerId="ADAL" clId="{6D5F8302-8E22-4E38-9235-5680A5313019}" dt="2019-01-27T22:26:49.765" v="2233" actId="1036"/>
          <ac:picMkLst>
            <pc:docMk/>
            <pc:sldMk cId="1002276553" sldId="376"/>
            <ac:picMk id="10" creationId="{8279ADBA-9101-4D4E-8596-5E1B6FFF6A3A}"/>
          </ac:picMkLst>
        </pc:picChg>
        <pc:picChg chg="add mod">
          <ac:chgData name="Eleanor Simpson" userId="975f5492-d74c-431c-90fe-9bfc34b8124b" providerId="ADAL" clId="{6D5F8302-8E22-4E38-9235-5680A5313019}" dt="2019-01-27T22:24:30.410" v="2041" actId="1036"/>
          <ac:picMkLst>
            <pc:docMk/>
            <pc:sldMk cId="1002276553" sldId="376"/>
            <ac:picMk id="13" creationId="{88BDEA40-2319-4AAD-B812-58726E10E5A7}"/>
          </ac:picMkLst>
        </pc:picChg>
      </pc:sldChg>
      <pc:sldChg chg="modSp add">
        <pc:chgData name="Eleanor Simpson" userId="975f5492-d74c-431c-90fe-9bfc34b8124b" providerId="ADAL" clId="{6D5F8302-8E22-4E38-9235-5680A5313019}" dt="2019-01-27T22:40:10.993" v="3353"/>
        <pc:sldMkLst>
          <pc:docMk/>
          <pc:sldMk cId="1921669346" sldId="377"/>
        </pc:sldMkLst>
        <pc:graphicFrameChg chg="mod">
          <ac:chgData name="Eleanor Simpson" userId="975f5492-d74c-431c-90fe-9bfc34b8124b" providerId="ADAL" clId="{6D5F8302-8E22-4E38-9235-5680A5313019}" dt="2019-01-27T22:40:10.993" v="3353"/>
          <ac:graphicFrameMkLst>
            <pc:docMk/>
            <pc:sldMk cId="1921669346" sldId="377"/>
            <ac:graphicFrameMk id="6" creationId="{C5A0444B-A7D7-4D56-B1EE-8F136396B110}"/>
          </ac:graphicFrameMkLst>
        </pc:graphicFrameChg>
      </pc:sldChg>
      <pc:sldChg chg="addSp delSp modSp add ord">
        <pc:chgData name="Eleanor Simpson" userId="975f5492-d74c-431c-90fe-9bfc34b8124b" providerId="ADAL" clId="{6D5F8302-8E22-4E38-9235-5680A5313019}" dt="2019-01-27T22:37:14.895" v="3314" actId="6549"/>
        <pc:sldMkLst>
          <pc:docMk/>
          <pc:sldMk cId="3079806680" sldId="378"/>
        </pc:sldMkLst>
        <pc:spChg chg="del">
          <ac:chgData name="Eleanor Simpson" userId="975f5492-d74c-431c-90fe-9bfc34b8124b" providerId="ADAL" clId="{6D5F8302-8E22-4E38-9235-5680A5313019}" dt="2019-01-27T22:33:20.223" v="2990" actId="478"/>
          <ac:spMkLst>
            <pc:docMk/>
            <pc:sldMk cId="3079806680" sldId="378"/>
            <ac:spMk id="6" creationId="{E440D684-3112-412D-9E15-5852C760D996}"/>
          </ac:spMkLst>
        </pc:spChg>
        <pc:spChg chg="mod">
          <ac:chgData name="Eleanor Simpson" userId="975f5492-d74c-431c-90fe-9bfc34b8124b" providerId="ADAL" clId="{6D5F8302-8E22-4E38-9235-5680A5313019}" dt="2019-01-27T22:37:14.895" v="3314" actId="6549"/>
          <ac:spMkLst>
            <pc:docMk/>
            <pc:sldMk cId="3079806680" sldId="378"/>
            <ac:spMk id="19" creationId="{5252A847-DE45-4FA3-A1F8-EEBEB845FF8E}"/>
          </ac:spMkLst>
        </pc:spChg>
        <pc:graphicFrameChg chg="del">
          <ac:chgData name="Eleanor Simpson" userId="975f5492-d74c-431c-90fe-9bfc34b8124b" providerId="ADAL" clId="{6D5F8302-8E22-4E38-9235-5680A5313019}" dt="2019-01-27T22:33:20.223" v="2990" actId="478"/>
          <ac:graphicFrameMkLst>
            <pc:docMk/>
            <pc:sldMk cId="3079806680" sldId="378"/>
            <ac:graphicFrameMk id="9" creationId="{A0107A96-2C3C-4CFB-84E2-30C7216A68EC}"/>
          </ac:graphicFrameMkLst>
        </pc:graphicFrameChg>
        <pc:graphicFrameChg chg="add mod modGraphic">
          <ac:chgData name="Eleanor Simpson" userId="975f5492-d74c-431c-90fe-9bfc34b8124b" providerId="ADAL" clId="{6D5F8302-8E22-4E38-9235-5680A5313019}" dt="2019-01-27T22:34:34.473" v="3154" actId="1037"/>
          <ac:graphicFrameMkLst>
            <pc:docMk/>
            <pc:sldMk cId="3079806680" sldId="378"/>
            <ac:graphicFrameMk id="12" creationId="{67FAE790-26D3-406A-9A24-B5F3C5F089A2}"/>
          </ac:graphicFrameMkLst>
        </pc:graphicFrameChg>
        <pc:graphicFrameChg chg="add del mod modGraphic">
          <ac:chgData name="Eleanor Simpson" userId="975f5492-d74c-431c-90fe-9bfc34b8124b" providerId="ADAL" clId="{6D5F8302-8E22-4E38-9235-5680A5313019}" dt="2019-01-27T22:36:15.728" v="3283" actId="478"/>
          <ac:graphicFrameMkLst>
            <pc:docMk/>
            <pc:sldMk cId="3079806680" sldId="378"/>
            <ac:graphicFrameMk id="14" creationId="{021AEEE7-B120-41C8-B2EB-7FE108809253}"/>
          </ac:graphicFrameMkLst>
        </pc:graphicFrameChg>
        <pc:picChg chg="del">
          <ac:chgData name="Eleanor Simpson" userId="975f5492-d74c-431c-90fe-9bfc34b8124b" providerId="ADAL" clId="{6D5F8302-8E22-4E38-9235-5680A5313019}" dt="2019-01-27T22:33:20.223" v="2990" actId="478"/>
          <ac:picMkLst>
            <pc:docMk/>
            <pc:sldMk cId="3079806680" sldId="378"/>
            <ac:picMk id="10" creationId="{8279ADBA-9101-4D4E-8596-5E1B6FFF6A3A}"/>
          </ac:picMkLst>
        </pc:picChg>
        <pc:picChg chg="add mod">
          <ac:chgData name="Eleanor Simpson" userId="975f5492-d74c-431c-90fe-9bfc34b8124b" providerId="ADAL" clId="{6D5F8302-8E22-4E38-9235-5680A5313019}" dt="2019-01-27T22:34:16.158" v="3126" actId="14100"/>
          <ac:picMkLst>
            <pc:docMk/>
            <pc:sldMk cId="3079806680" sldId="378"/>
            <ac:picMk id="11" creationId="{9B2D15C4-BEB2-4BA6-BB10-216BE836B8BE}"/>
          </ac:picMkLst>
        </pc:picChg>
        <pc:picChg chg="add del mod">
          <ac:chgData name="Eleanor Simpson" userId="975f5492-d74c-431c-90fe-9bfc34b8124b" providerId="ADAL" clId="{6D5F8302-8E22-4E38-9235-5680A5313019}" dt="2019-01-27T22:36:15.728" v="3283" actId="478"/>
          <ac:picMkLst>
            <pc:docMk/>
            <pc:sldMk cId="3079806680" sldId="378"/>
            <ac:picMk id="13" creationId="{A8BB2657-F748-432F-B0CD-21C6E4AF8AFF}"/>
          </ac:picMkLst>
        </pc:picChg>
      </pc:sldChg>
    </pc:docChg>
  </pc:docChgLst>
  <pc:docChgLst>
    <pc:chgData name="Ashleigh Sobol" userId="8430f2a2-602f-4dde-a79b-412efd9dd8bf" providerId="ADAL" clId="{314E36DF-02F4-4957-B175-8AD4C9F6E04E}"/>
  </pc:docChgLst>
  <pc:docChgLst>
    <pc:chgData name="Ashleigh Sobol" userId="8430f2a2-602f-4dde-a79b-412efd9dd8bf" providerId="ADAL" clId="{34758F4D-0547-41DC-A1A9-D0C994561C99}"/>
    <pc:docChg chg="modSld">
      <pc:chgData name="Ashleigh Sobol" userId="8430f2a2-602f-4dde-a79b-412efd9dd8bf" providerId="ADAL" clId="{34758F4D-0547-41DC-A1A9-D0C994561C99}" dt="2019-01-03T09:23:53.265" v="0"/>
      <pc:docMkLst>
        <pc:docMk/>
      </pc:docMkLst>
      <pc:sldChg chg="modSp">
        <pc:chgData name="Ashleigh Sobol" userId="8430f2a2-602f-4dde-a79b-412efd9dd8bf" providerId="ADAL" clId="{34758F4D-0547-41DC-A1A9-D0C994561C99}" dt="2019-01-03T09:23:53.265" v="0"/>
        <pc:sldMkLst>
          <pc:docMk/>
          <pc:sldMk cId="2637481266" sldId="256"/>
        </pc:sldMkLst>
        <pc:spChg chg="mod">
          <ac:chgData name="Ashleigh Sobol" userId="8430f2a2-602f-4dde-a79b-412efd9dd8bf" providerId="ADAL" clId="{34758F4D-0547-41DC-A1A9-D0C994561C99}" dt="2019-01-03T09:23:53.265" v="0"/>
          <ac:spMkLst>
            <pc:docMk/>
            <pc:sldMk cId="2637481266" sldId="256"/>
            <ac:spMk id="19" creationId="{5252A847-DE45-4FA3-A1F8-EEBEB845FF8E}"/>
          </ac:spMkLst>
        </pc:spChg>
      </pc:sldChg>
    </pc:docChg>
  </pc:docChgLst>
  <pc:docChgLst>
    <pc:chgData name="Helen Woodhead" userId="a20b558725e10394" providerId="LiveId" clId="{3E693955-68EB-43F2-B825-D4D810B2A77E}"/>
    <pc:docChg chg="undo custSel addSld modSld">
      <pc:chgData name="Helen Woodhead" userId="a20b558725e10394" providerId="LiveId" clId="{3E693955-68EB-43F2-B825-D4D810B2A77E}" dt="2020-02-04T13:17:53.027" v="144"/>
      <pc:docMkLst>
        <pc:docMk/>
      </pc:docMkLst>
      <pc:sldChg chg="addSp delSp modSp">
        <pc:chgData name="Helen Woodhead" userId="a20b558725e10394" providerId="LiveId" clId="{3E693955-68EB-43F2-B825-D4D810B2A77E}" dt="2020-02-04T13:17:53.027" v="144"/>
        <pc:sldMkLst>
          <pc:docMk/>
          <pc:sldMk cId="2637481266" sldId="256"/>
        </pc:sldMkLst>
        <pc:spChg chg="del">
          <ac:chgData name="Helen Woodhead" userId="a20b558725e10394" providerId="LiveId" clId="{3E693955-68EB-43F2-B825-D4D810B2A77E}" dt="2020-02-04T13:17:52.557" v="143" actId="478"/>
          <ac:spMkLst>
            <pc:docMk/>
            <pc:sldMk cId="2637481266" sldId="256"/>
            <ac:spMk id="7" creationId="{277FDC6C-B99A-4ED8-B341-A52126824B67}"/>
          </ac:spMkLst>
        </pc:spChg>
        <pc:spChg chg="add">
          <ac:chgData name="Helen Woodhead" userId="a20b558725e10394" providerId="LiveId" clId="{3E693955-68EB-43F2-B825-D4D810B2A77E}" dt="2020-02-04T13:17:53.027" v="144"/>
          <ac:spMkLst>
            <pc:docMk/>
            <pc:sldMk cId="2637481266" sldId="256"/>
            <ac:spMk id="9" creationId="{1D77F54C-F132-41C5-8B14-87C86B4EEB4B}"/>
          </ac:spMkLst>
        </pc:spChg>
        <pc:spChg chg="add">
          <ac:chgData name="Helen Woodhead" userId="a20b558725e10394" providerId="LiveId" clId="{3E693955-68EB-43F2-B825-D4D810B2A77E}" dt="2020-02-04T13:17:53.027" v="144"/>
          <ac:spMkLst>
            <pc:docMk/>
            <pc:sldMk cId="2637481266" sldId="256"/>
            <ac:spMk id="12" creationId="{FDCFEBEA-B565-422D-ADF5-79E09C6CD9E7}"/>
          </ac:spMkLst>
        </pc:spChg>
        <pc:spChg chg="del mod">
          <ac:chgData name="Helen Woodhead" userId="a20b558725e10394" providerId="LiveId" clId="{3E693955-68EB-43F2-B825-D4D810B2A77E}" dt="2020-02-04T13:17:52.557" v="143" actId="478"/>
          <ac:spMkLst>
            <pc:docMk/>
            <pc:sldMk cId="2637481266" sldId="256"/>
            <ac:spMk id="19" creationId="{5252A847-DE45-4FA3-A1F8-EEBEB845FF8E}"/>
          </ac:spMkLst>
        </pc:spChg>
        <pc:picChg chg="add">
          <ac:chgData name="Helen Woodhead" userId="a20b558725e10394" providerId="LiveId" clId="{3E693955-68EB-43F2-B825-D4D810B2A77E}" dt="2020-02-04T13:17:53.027" v="144"/>
          <ac:picMkLst>
            <pc:docMk/>
            <pc:sldMk cId="2637481266" sldId="256"/>
            <ac:picMk id="6" creationId="{4D669736-3C82-4703-98E7-9C2ABDFBDB78}"/>
          </ac:picMkLst>
        </pc:picChg>
        <pc:picChg chg="del">
          <ac:chgData name="Helen Woodhead" userId="a20b558725e10394" providerId="LiveId" clId="{3E693955-68EB-43F2-B825-D4D810B2A77E}" dt="2020-02-04T13:17:52.557" v="143" actId="478"/>
          <ac:picMkLst>
            <pc:docMk/>
            <pc:sldMk cId="2637481266" sldId="256"/>
            <ac:picMk id="8" creationId="{D9426B6B-94AA-4D9B-BC63-8F0BC9ED5115}"/>
          </ac:picMkLst>
        </pc:picChg>
        <pc:picChg chg="add">
          <ac:chgData name="Helen Woodhead" userId="a20b558725e10394" providerId="LiveId" clId="{3E693955-68EB-43F2-B825-D4D810B2A77E}" dt="2020-02-04T13:17:53.027" v="144"/>
          <ac:picMkLst>
            <pc:docMk/>
            <pc:sldMk cId="2637481266" sldId="256"/>
            <ac:picMk id="10" creationId="{2737BAD2-D95E-4695-A5DA-D35B4DFFD16E}"/>
          </ac:picMkLst>
        </pc:picChg>
        <pc:picChg chg="add">
          <ac:chgData name="Helen Woodhead" userId="a20b558725e10394" providerId="LiveId" clId="{3E693955-68EB-43F2-B825-D4D810B2A77E}" dt="2020-02-04T13:17:53.027" v="144"/>
          <ac:picMkLst>
            <pc:docMk/>
            <pc:sldMk cId="2637481266" sldId="256"/>
            <ac:picMk id="11" creationId="{56B08A9A-C999-41CD-8A0F-3F470CB3AAD5}"/>
          </ac:picMkLst>
        </pc:picChg>
        <pc:picChg chg="del">
          <ac:chgData name="Helen Woodhead" userId="a20b558725e10394" providerId="LiveId" clId="{3E693955-68EB-43F2-B825-D4D810B2A77E}" dt="2020-02-04T13:17:52.557" v="143" actId="478"/>
          <ac:picMkLst>
            <pc:docMk/>
            <pc:sldMk cId="2637481266" sldId="256"/>
            <ac:picMk id="18" creationId="{AF62330C-AB9B-43BE-82E4-98A7F5B9D6D1}"/>
          </ac:picMkLst>
        </pc:picChg>
      </pc:sldChg>
      <pc:sldChg chg="modSp">
        <pc:chgData name="Helen Woodhead" userId="a20b558725e10394" providerId="LiveId" clId="{3E693955-68EB-43F2-B825-D4D810B2A77E}" dt="2020-02-04T08:07:43.895" v="25"/>
        <pc:sldMkLst>
          <pc:docMk/>
          <pc:sldMk cId="1033115373" sldId="369"/>
        </pc:sldMkLst>
        <pc:graphicFrameChg chg="mod modGraphic">
          <ac:chgData name="Helen Woodhead" userId="a20b558725e10394" providerId="LiveId" clId="{3E693955-68EB-43F2-B825-D4D810B2A77E}" dt="2020-02-04T08:07:43.895" v="25"/>
          <ac:graphicFrameMkLst>
            <pc:docMk/>
            <pc:sldMk cId="1033115373" sldId="369"/>
            <ac:graphicFrameMk id="12" creationId="{12236952-CF08-4BC5-834F-AADCC14409B3}"/>
          </ac:graphicFrameMkLst>
        </pc:graphicFrameChg>
      </pc:sldChg>
      <pc:sldChg chg="addSp delSp modSp">
        <pc:chgData name="Helen Woodhead" userId="a20b558725e10394" providerId="LiveId" clId="{3E693955-68EB-43F2-B825-D4D810B2A77E}" dt="2020-02-04T08:08:37.558" v="45"/>
        <pc:sldMkLst>
          <pc:docMk/>
          <pc:sldMk cId="3091085263" sldId="370"/>
        </pc:sldMkLst>
        <pc:graphicFrameChg chg="add mod modGraphic">
          <ac:chgData name="Helen Woodhead" userId="a20b558725e10394" providerId="LiveId" clId="{3E693955-68EB-43F2-B825-D4D810B2A77E}" dt="2020-02-04T08:08:37.558" v="45"/>
          <ac:graphicFrameMkLst>
            <pc:docMk/>
            <pc:sldMk cId="3091085263" sldId="370"/>
            <ac:graphicFrameMk id="9" creationId="{90F015D1-696D-43D9-BCB4-7AFBD16F390C}"/>
          </ac:graphicFrameMkLst>
        </pc:graphicFrameChg>
        <pc:graphicFrameChg chg="del">
          <ac:chgData name="Helen Woodhead" userId="a20b558725e10394" providerId="LiveId" clId="{3E693955-68EB-43F2-B825-D4D810B2A77E}" dt="2020-02-04T08:07:52.228" v="26" actId="478"/>
          <ac:graphicFrameMkLst>
            <pc:docMk/>
            <pc:sldMk cId="3091085263" sldId="370"/>
            <ac:graphicFrameMk id="12" creationId="{12236952-CF08-4BC5-834F-AADCC14409B3}"/>
          </ac:graphicFrameMkLst>
        </pc:graphicFrameChg>
      </pc:sldChg>
      <pc:sldChg chg="modSp">
        <pc:chgData name="Helen Woodhead" userId="a20b558725e10394" providerId="LiveId" clId="{3E693955-68EB-43F2-B825-D4D810B2A77E}" dt="2020-02-04T12:48:01.088" v="49"/>
        <pc:sldMkLst>
          <pc:docMk/>
          <pc:sldMk cId="1205970992" sldId="371"/>
        </pc:sldMkLst>
        <pc:graphicFrameChg chg="mod">
          <ac:chgData name="Helen Woodhead" userId="a20b558725e10394" providerId="LiveId" clId="{3E693955-68EB-43F2-B825-D4D810B2A77E}" dt="2020-02-04T12:48:01.088" v="49"/>
          <ac:graphicFrameMkLst>
            <pc:docMk/>
            <pc:sldMk cId="1205970992" sldId="371"/>
            <ac:graphicFrameMk id="9" creationId="{F09E1CC7-1F3E-44E0-ACF3-4D132B4BC2B2}"/>
          </ac:graphicFrameMkLst>
        </pc:graphicFrameChg>
      </pc:sldChg>
      <pc:sldChg chg="addSp delSp modSp">
        <pc:chgData name="Helen Woodhead" userId="a20b558725e10394" providerId="LiveId" clId="{3E693955-68EB-43F2-B825-D4D810B2A77E}" dt="2020-02-04T12:48:41.241" v="55"/>
        <pc:sldMkLst>
          <pc:docMk/>
          <pc:sldMk cId="2685050230" sldId="372"/>
        </pc:sldMkLst>
        <pc:spChg chg="add del mod">
          <ac:chgData name="Helen Woodhead" userId="a20b558725e10394" providerId="LiveId" clId="{3E693955-68EB-43F2-B825-D4D810B2A77E}" dt="2020-02-04T12:48:34.735" v="54"/>
          <ac:spMkLst>
            <pc:docMk/>
            <pc:sldMk cId="2685050230" sldId="372"/>
            <ac:spMk id="11" creationId="{36076C76-E4D1-45AD-9011-020B79A81515}"/>
          </ac:spMkLst>
        </pc:spChg>
        <pc:graphicFrameChg chg="del">
          <ac:chgData name="Helen Woodhead" userId="a20b558725e10394" providerId="LiveId" clId="{3E693955-68EB-43F2-B825-D4D810B2A77E}" dt="2020-02-04T12:48:28.116" v="50" actId="478"/>
          <ac:graphicFrameMkLst>
            <pc:docMk/>
            <pc:sldMk cId="2685050230" sldId="372"/>
            <ac:graphicFrameMk id="9" creationId="{F09E1CC7-1F3E-44E0-ACF3-4D132B4BC2B2}"/>
          </ac:graphicFrameMkLst>
        </pc:graphicFrameChg>
        <pc:graphicFrameChg chg="add">
          <ac:chgData name="Helen Woodhead" userId="a20b558725e10394" providerId="LiveId" clId="{3E693955-68EB-43F2-B825-D4D810B2A77E}" dt="2020-02-04T12:48:41.241" v="55"/>
          <ac:graphicFrameMkLst>
            <pc:docMk/>
            <pc:sldMk cId="2685050230" sldId="372"/>
            <ac:graphicFrameMk id="12" creationId="{B26B7FAE-04B2-4FFF-936F-8503F2603440}"/>
          </ac:graphicFrameMkLst>
        </pc:graphicFrameChg>
      </pc:sldChg>
      <pc:sldChg chg="addSp delSp modSp">
        <pc:chgData name="Helen Woodhead" userId="a20b558725e10394" providerId="LiveId" clId="{3E693955-68EB-43F2-B825-D4D810B2A77E}" dt="2020-02-04T12:53:08.082" v="129" actId="166"/>
        <pc:sldMkLst>
          <pc:docMk/>
          <pc:sldMk cId="1921669346" sldId="377"/>
        </pc:sldMkLst>
        <pc:spChg chg="add mod">
          <ac:chgData name="Helen Woodhead" userId="a20b558725e10394" providerId="LiveId" clId="{3E693955-68EB-43F2-B825-D4D810B2A77E}" dt="2020-02-04T12:52:22.176" v="114" actId="1038"/>
          <ac:spMkLst>
            <pc:docMk/>
            <pc:sldMk cId="1921669346" sldId="377"/>
            <ac:spMk id="2" creationId="{BEA550DC-4A95-4669-B78F-0A3F524BAE79}"/>
          </ac:spMkLst>
        </pc:spChg>
        <pc:spChg chg="add mod">
          <ac:chgData name="Helen Woodhead" userId="a20b558725e10394" providerId="LiveId" clId="{3E693955-68EB-43F2-B825-D4D810B2A77E}" dt="2020-02-04T12:52:26.241" v="119" actId="1038"/>
          <ac:spMkLst>
            <pc:docMk/>
            <pc:sldMk cId="1921669346" sldId="377"/>
            <ac:spMk id="20" creationId="{BB09B573-66D0-4455-A8C5-B4A566480100}"/>
          </ac:spMkLst>
        </pc:spChg>
        <pc:spChg chg="add mod">
          <ac:chgData name="Helen Woodhead" userId="a20b558725e10394" providerId="LiveId" clId="{3E693955-68EB-43F2-B825-D4D810B2A77E}" dt="2020-02-04T12:52:41.705" v="128" actId="14100"/>
          <ac:spMkLst>
            <pc:docMk/>
            <pc:sldMk cId="1921669346" sldId="377"/>
            <ac:spMk id="22" creationId="{5792141F-33C3-42B1-B1C9-C44C48001C5D}"/>
          </ac:spMkLst>
        </pc:spChg>
        <pc:spChg chg="del">
          <ac:chgData name="Helen Woodhead" userId="a20b558725e10394" providerId="LiveId" clId="{3E693955-68EB-43F2-B825-D4D810B2A77E}" dt="2020-02-04T12:52:03.206" v="109" actId="478"/>
          <ac:spMkLst>
            <pc:docMk/>
            <pc:sldMk cId="1921669346" sldId="377"/>
            <ac:spMk id="23" creationId="{53C81635-3D27-4F83-9A8D-6AC6466FD082}"/>
          </ac:spMkLst>
        </pc:spChg>
        <pc:grpChg chg="del">
          <ac:chgData name="Helen Woodhead" userId="a20b558725e10394" providerId="LiveId" clId="{3E693955-68EB-43F2-B825-D4D810B2A77E}" dt="2020-02-04T12:52:06.667" v="110" actId="478"/>
          <ac:grpSpMkLst>
            <pc:docMk/>
            <pc:sldMk cId="1921669346" sldId="377"/>
            <ac:grpSpMk id="16" creationId="{3F7F0F6F-D04A-45E7-BAAD-347F8EEAABB7}"/>
          </ac:grpSpMkLst>
        </pc:grpChg>
        <pc:graphicFrameChg chg="ord">
          <ac:chgData name="Helen Woodhead" userId="a20b558725e10394" providerId="LiveId" clId="{3E693955-68EB-43F2-B825-D4D810B2A77E}" dt="2020-02-04T12:53:08.082" v="129" actId="166"/>
          <ac:graphicFrameMkLst>
            <pc:docMk/>
            <pc:sldMk cId="1921669346" sldId="377"/>
            <ac:graphicFrameMk id="6" creationId="{C5A0444B-A7D7-4D56-B1EE-8F136396B110}"/>
          </ac:graphicFrameMkLst>
        </pc:graphicFrameChg>
      </pc:sldChg>
      <pc:sldChg chg="modSp">
        <pc:chgData name="Helen Woodhead" userId="a20b558725e10394" providerId="LiveId" clId="{3E693955-68EB-43F2-B825-D4D810B2A77E}" dt="2020-02-04T12:53:26.419" v="135" actId="20577"/>
        <pc:sldMkLst>
          <pc:docMk/>
          <pc:sldMk cId="3647417889" sldId="384"/>
        </pc:sldMkLst>
        <pc:spChg chg="mod">
          <ac:chgData name="Helen Woodhead" userId="a20b558725e10394" providerId="LiveId" clId="{3E693955-68EB-43F2-B825-D4D810B2A77E}" dt="2020-02-04T12:53:26.419" v="135" actId="20577"/>
          <ac:spMkLst>
            <pc:docMk/>
            <pc:sldMk cId="3647417889" sldId="384"/>
            <ac:spMk id="19" creationId="{5252A847-DE45-4FA3-A1F8-EEBEB845FF8E}"/>
          </ac:spMkLst>
        </pc:spChg>
      </pc:sldChg>
      <pc:sldChg chg="modSp">
        <pc:chgData name="Helen Woodhead" userId="a20b558725e10394" providerId="LiveId" clId="{3E693955-68EB-43F2-B825-D4D810B2A77E}" dt="2020-02-04T12:53:32.274" v="141" actId="20577"/>
        <pc:sldMkLst>
          <pc:docMk/>
          <pc:sldMk cId="345698044" sldId="385"/>
        </pc:sldMkLst>
        <pc:spChg chg="mod">
          <ac:chgData name="Helen Woodhead" userId="a20b558725e10394" providerId="LiveId" clId="{3E693955-68EB-43F2-B825-D4D810B2A77E}" dt="2020-02-04T12:53:32.274" v="141" actId="20577"/>
          <ac:spMkLst>
            <pc:docMk/>
            <pc:sldMk cId="345698044" sldId="385"/>
            <ac:spMk id="19" creationId="{5252A847-DE45-4FA3-A1F8-EEBEB845FF8E}"/>
          </ac:spMkLst>
        </pc:spChg>
      </pc:sldChg>
      <pc:sldChg chg="modSp">
        <pc:chgData name="Helen Woodhead" userId="a20b558725e10394" providerId="LiveId" clId="{3E693955-68EB-43F2-B825-D4D810B2A77E}" dt="2020-02-04T12:49:41.850" v="61" actId="20577"/>
        <pc:sldMkLst>
          <pc:docMk/>
          <pc:sldMk cId="1795335034" sldId="387"/>
        </pc:sldMkLst>
        <pc:spChg chg="mod">
          <ac:chgData name="Helen Woodhead" userId="a20b558725e10394" providerId="LiveId" clId="{3E693955-68EB-43F2-B825-D4D810B2A77E}" dt="2020-02-04T12:49:41.850" v="61" actId="20577"/>
          <ac:spMkLst>
            <pc:docMk/>
            <pc:sldMk cId="1795335034" sldId="387"/>
            <ac:spMk id="12" creationId="{1D6A8DB3-3F7C-42CC-9373-72BE9C91B7D4}"/>
          </ac:spMkLst>
        </pc:spChg>
      </pc:sldChg>
      <pc:sldChg chg="modSp">
        <pc:chgData name="Helen Woodhead" userId="a20b558725e10394" providerId="LiveId" clId="{3E693955-68EB-43F2-B825-D4D810B2A77E}" dt="2020-02-04T12:49:59.029" v="94" actId="20577"/>
        <pc:sldMkLst>
          <pc:docMk/>
          <pc:sldMk cId="1255765669" sldId="388"/>
        </pc:sldMkLst>
        <pc:spChg chg="mod">
          <ac:chgData name="Helen Woodhead" userId="a20b558725e10394" providerId="LiveId" clId="{3E693955-68EB-43F2-B825-D4D810B2A77E}" dt="2020-02-04T12:49:59.029" v="94" actId="20577"/>
          <ac:spMkLst>
            <pc:docMk/>
            <pc:sldMk cId="1255765669" sldId="388"/>
            <ac:spMk id="12" creationId="{1D6A8DB3-3F7C-42CC-9373-72BE9C91B7D4}"/>
          </ac:spMkLst>
        </pc:spChg>
        <pc:graphicFrameChg chg="mod">
          <ac:chgData name="Helen Woodhead" userId="a20b558725e10394" providerId="LiveId" clId="{3E693955-68EB-43F2-B825-D4D810B2A77E}" dt="2020-02-04T12:49:55.875" v="93" actId="1037"/>
          <ac:graphicFrameMkLst>
            <pc:docMk/>
            <pc:sldMk cId="1255765669" sldId="388"/>
            <ac:graphicFrameMk id="9" creationId="{A89BF0CB-DD72-44FB-B347-FB3C7090AE79}"/>
          </ac:graphicFrameMkLst>
        </pc:graphicFrameChg>
      </pc:sldChg>
      <pc:sldChg chg="add">
        <pc:chgData name="Helen Woodhead" userId="a20b558725e10394" providerId="LiveId" clId="{3E693955-68EB-43F2-B825-D4D810B2A77E}" dt="2020-02-04T13:17:48.708" v="142"/>
        <pc:sldMkLst>
          <pc:docMk/>
          <pc:sldMk cId="2858336739" sldId="38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04/02/2020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fractions-on-a-number-line-year-3-fractions-resource-pack" TargetMode="External"/><Relationship Id="rId5" Type="http://schemas.openxmlformats.org/officeDocument/2006/relationships/hyperlink" Target="https://classroomsecrets.co.uk/category/maths/year-3/spring-block-5-fractions/" TargetMode="External"/><Relationship Id="rId4" Type="http://schemas.openxmlformats.org/officeDocument/2006/relationships/hyperlink" Target="https://classroomsecrets.co.uk/content-domain-filter/?fwp_contentdomain=3f1c"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669736-3C82-4703-98E7-9C2ABDFBD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a:extLst>
              <a:ext uri="{FF2B5EF4-FFF2-40B4-BE49-F238E27FC236}">
                <a16:creationId xmlns:a16="http://schemas.microsoft.com/office/drawing/2014/main" id="{1D77F54C-F132-41C5-8B14-87C86B4EEB4B}"/>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10" name="Picture 9">
            <a:extLst>
              <a:ext uri="{FF2B5EF4-FFF2-40B4-BE49-F238E27FC236}">
                <a16:creationId xmlns:a16="http://schemas.microsoft.com/office/drawing/2014/main" id="{2737BAD2-D95E-4695-A5DA-D35B4DFFD16E}"/>
              </a:ext>
            </a:extLst>
          </p:cNvPr>
          <p:cNvPicPr>
            <a:picLocks noChangeAspect="1"/>
          </p:cNvPicPr>
          <p:nvPr/>
        </p:nvPicPr>
        <p:blipFill rotWithShape="1">
          <a:blip r:embed="rId4">
            <a:extLst>
              <a:ext uri="{28A0092B-C50C-407E-A947-70E740481C1C}">
                <a14:useLocalDpi xmlns:a14="http://schemas.microsoft.com/office/drawing/2010/main" val="0"/>
              </a:ext>
            </a:extLst>
          </a:blip>
          <a:srcRect l="13196" t="23884" r="14036" b="33576"/>
          <a:stretch/>
        </p:blipFill>
        <p:spPr>
          <a:xfrm>
            <a:off x="1790699" y="763479"/>
            <a:ext cx="5499101" cy="2272683"/>
          </a:xfrm>
          <a:prstGeom prst="rect">
            <a:avLst/>
          </a:prstGeom>
        </p:spPr>
      </p:pic>
      <p:pic>
        <p:nvPicPr>
          <p:cNvPr id="11" name="Picture 10" descr="A close up of a sign&#10;&#10;Description generated with high confidence">
            <a:extLst>
              <a:ext uri="{FF2B5EF4-FFF2-40B4-BE49-F238E27FC236}">
                <a16:creationId xmlns:a16="http://schemas.microsoft.com/office/drawing/2014/main" id="{56B08A9A-C999-41CD-8A0F-3F470CB3AA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11">
            <a:extLst>
              <a:ext uri="{FF2B5EF4-FFF2-40B4-BE49-F238E27FC236}">
                <a16:creationId xmlns:a16="http://schemas.microsoft.com/office/drawing/2014/main" id="{FDCFEBEA-B565-422D-ADF5-79E09C6CD9E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2020</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Mark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F09E1CC7-1F3E-44E0-ACF3-4D132B4BC2B2}"/>
              </a:ext>
            </a:extLst>
          </p:cNvPr>
          <p:cNvGraphicFramePr>
            <a:graphicFrameLocks noGrp="1"/>
          </p:cNvGraphicFramePr>
          <p:nvPr>
            <p:extLst>
              <p:ext uri="{D42A27DB-BD31-4B8C-83A1-F6EECF244321}">
                <p14:modId xmlns:p14="http://schemas.microsoft.com/office/powerpoint/2010/main" val="1005326915"/>
              </p:ext>
            </p:extLst>
          </p:nvPr>
        </p:nvGraphicFramePr>
        <p:xfrm>
          <a:off x="3333620" y="690229"/>
          <a:ext cx="604246" cy="632492"/>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743950011"/>
                    </a:ext>
                  </a:extLst>
                </a:gridCol>
                <a:gridCol w="316246">
                  <a:extLst>
                    <a:ext uri="{9D8B030D-6E8A-4147-A177-3AD203B41FA5}">
                      <a16:colId xmlns:a16="http://schemas.microsoft.com/office/drawing/2014/main" val="4139847694"/>
                    </a:ext>
                  </a:extLst>
                </a:gridCol>
              </a:tblGrid>
              <a:tr h="316246">
                <a:tc rowSpan="2">
                  <a:txBody>
                    <a:bodyPr/>
                    <a:lstStyle/>
                    <a:p>
                      <a:pPr algn="r"/>
                      <a:r>
                        <a:rPr lang="en-GB" sz="2000" b="1" dirty="0">
                          <a:solidFill>
                            <a:schemeClr val="tx1"/>
                          </a:solidFill>
                          <a:latin typeface="Century Gothic" panose="020B0502020202020204" pitchFamily="34" charset="0"/>
                        </a:rPr>
                        <a:t>1</a:t>
                      </a:r>
                    </a:p>
                  </a:txBody>
                  <a:tcPr marL="100584" marR="100584" marT="50292" marB="50292"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chemeClr val="tx1"/>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316246">
                <a:tc vMerge="1">
                  <a:txBody>
                    <a:bodyPr/>
                    <a:lstStyle/>
                    <a:p>
                      <a:endParaRPr lang="en-GB"/>
                    </a:p>
                  </a:txBody>
                  <a:tcPr/>
                </a:tc>
                <a:tc>
                  <a:txBody>
                    <a:bodyPr/>
                    <a:lstStyle/>
                    <a:p>
                      <a:pPr algn="ctr"/>
                      <a:r>
                        <a:rPr lang="en-GB" sz="18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pic>
        <p:nvPicPr>
          <p:cNvPr id="10" name="Picture 9">
            <a:extLst>
              <a:ext uri="{FF2B5EF4-FFF2-40B4-BE49-F238E27FC236}">
                <a16:creationId xmlns:a16="http://schemas.microsoft.com/office/drawing/2014/main" id="{77092982-63AE-4D72-BC5A-5BEB693B82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799" y="3324836"/>
            <a:ext cx="7376603" cy="668243"/>
          </a:xfrm>
          <a:prstGeom prst="rect">
            <a:avLst/>
          </a:prstGeom>
        </p:spPr>
      </p:pic>
      <p:graphicFrame>
        <p:nvGraphicFramePr>
          <p:cNvPr id="13" name="Table 12">
            <a:extLst>
              <a:ext uri="{FF2B5EF4-FFF2-40B4-BE49-F238E27FC236}">
                <a16:creationId xmlns:a16="http://schemas.microsoft.com/office/drawing/2014/main" id="{EECF7EF7-374D-4917-AE4D-6DFCF95D3A2C}"/>
              </a:ext>
            </a:extLst>
          </p:cNvPr>
          <p:cNvGraphicFramePr>
            <a:graphicFrameLocks noGrp="1"/>
          </p:cNvGraphicFramePr>
          <p:nvPr>
            <p:extLst>
              <p:ext uri="{D42A27DB-BD31-4B8C-83A1-F6EECF244321}">
                <p14:modId xmlns:p14="http://schemas.microsoft.com/office/powerpoint/2010/main" val="2751070500"/>
              </p:ext>
            </p:extLst>
          </p:nvPr>
        </p:nvGraphicFramePr>
        <p:xfrm>
          <a:off x="483066" y="2300929"/>
          <a:ext cx="7909050"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751901">
                  <a:extLst>
                    <a:ext uri="{9D8B030D-6E8A-4147-A177-3AD203B41FA5}">
                      <a16:colId xmlns:a16="http://schemas.microsoft.com/office/drawing/2014/main" val="3866575784"/>
                    </a:ext>
                  </a:extLst>
                </a:gridCol>
                <a:gridCol w="474187">
                  <a:extLst>
                    <a:ext uri="{9D8B030D-6E8A-4147-A177-3AD203B41FA5}">
                      <a16:colId xmlns:a16="http://schemas.microsoft.com/office/drawing/2014/main" val="3077631342"/>
                    </a:ext>
                  </a:extLst>
                </a:gridCol>
                <a:gridCol w="743548">
                  <a:extLst>
                    <a:ext uri="{9D8B030D-6E8A-4147-A177-3AD203B41FA5}">
                      <a16:colId xmlns:a16="http://schemas.microsoft.com/office/drawing/2014/main" val="3808269535"/>
                    </a:ext>
                  </a:extLst>
                </a:gridCol>
                <a:gridCol w="474187">
                  <a:extLst>
                    <a:ext uri="{9D8B030D-6E8A-4147-A177-3AD203B41FA5}">
                      <a16:colId xmlns:a16="http://schemas.microsoft.com/office/drawing/2014/main" val="2969532907"/>
                    </a:ext>
                  </a:extLst>
                </a:gridCol>
                <a:gridCol w="743548">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204775225"/>
                    </a:ext>
                  </a:extLst>
                </a:gridCol>
                <a:gridCol w="743548">
                  <a:extLst>
                    <a:ext uri="{9D8B030D-6E8A-4147-A177-3AD203B41FA5}">
                      <a16:colId xmlns:a16="http://schemas.microsoft.com/office/drawing/2014/main" val="910370131"/>
                    </a:ext>
                  </a:extLst>
                </a:gridCol>
                <a:gridCol w="474187">
                  <a:extLst>
                    <a:ext uri="{9D8B030D-6E8A-4147-A177-3AD203B41FA5}">
                      <a16:colId xmlns:a16="http://schemas.microsoft.com/office/drawing/2014/main" val="357322540"/>
                    </a:ext>
                  </a:extLst>
                </a:gridCol>
                <a:gridCol w="743548">
                  <a:extLst>
                    <a:ext uri="{9D8B030D-6E8A-4147-A177-3AD203B41FA5}">
                      <a16:colId xmlns:a16="http://schemas.microsoft.com/office/drawing/2014/main" val="1359663735"/>
                    </a:ext>
                  </a:extLst>
                </a:gridCol>
                <a:gridCol w="474187">
                  <a:extLst>
                    <a:ext uri="{9D8B030D-6E8A-4147-A177-3AD203B41FA5}">
                      <a16:colId xmlns:a16="http://schemas.microsoft.com/office/drawing/2014/main" val="2793763747"/>
                    </a:ext>
                  </a:extLst>
                </a:gridCol>
                <a:gridCol w="743548">
                  <a:extLst>
                    <a:ext uri="{9D8B030D-6E8A-4147-A177-3AD203B41FA5}">
                      <a16:colId xmlns:a16="http://schemas.microsoft.com/office/drawing/2014/main" val="183451182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5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6000" b="1" dirty="0">
                        <a:solidFill>
                          <a:srgbClr val="FF0000"/>
                        </a:solidFill>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205970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Mark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id="{77092982-63AE-4D72-BC5A-5BEB693B82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799" y="3324836"/>
            <a:ext cx="7376603" cy="668243"/>
          </a:xfrm>
          <a:prstGeom prst="rect">
            <a:avLst/>
          </a:prstGeom>
        </p:spPr>
      </p:pic>
      <p:graphicFrame>
        <p:nvGraphicFramePr>
          <p:cNvPr id="13" name="Table 12">
            <a:extLst>
              <a:ext uri="{FF2B5EF4-FFF2-40B4-BE49-F238E27FC236}">
                <a16:creationId xmlns:a16="http://schemas.microsoft.com/office/drawing/2014/main" id="{EECF7EF7-374D-4917-AE4D-6DFCF95D3A2C}"/>
              </a:ext>
            </a:extLst>
          </p:cNvPr>
          <p:cNvGraphicFramePr>
            <a:graphicFrameLocks noGrp="1"/>
          </p:cNvGraphicFramePr>
          <p:nvPr/>
        </p:nvGraphicFramePr>
        <p:xfrm>
          <a:off x="483066" y="2300929"/>
          <a:ext cx="7909050"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751901">
                  <a:extLst>
                    <a:ext uri="{9D8B030D-6E8A-4147-A177-3AD203B41FA5}">
                      <a16:colId xmlns:a16="http://schemas.microsoft.com/office/drawing/2014/main" val="3866575784"/>
                    </a:ext>
                  </a:extLst>
                </a:gridCol>
                <a:gridCol w="474187">
                  <a:extLst>
                    <a:ext uri="{9D8B030D-6E8A-4147-A177-3AD203B41FA5}">
                      <a16:colId xmlns:a16="http://schemas.microsoft.com/office/drawing/2014/main" val="3077631342"/>
                    </a:ext>
                  </a:extLst>
                </a:gridCol>
                <a:gridCol w="743548">
                  <a:extLst>
                    <a:ext uri="{9D8B030D-6E8A-4147-A177-3AD203B41FA5}">
                      <a16:colId xmlns:a16="http://schemas.microsoft.com/office/drawing/2014/main" val="3808269535"/>
                    </a:ext>
                  </a:extLst>
                </a:gridCol>
                <a:gridCol w="474187">
                  <a:extLst>
                    <a:ext uri="{9D8B030D-6E8A-4147-A177-3AD203B41FA5}">
                      <a16:colId xmlns:a16="http://schemas.microsoft.com/office/drawing/2014/main" val="2969532907"/>
                    </a:ext>
                  </a:extLst>
                </a:gridCol>
                <a:gridCol w="743548">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204775225"/>
                    </a:ext>
                  </a:extLst>
                </a:gridCol>
                <a:gridCol w="743548">
                  <a:extLst>
                    <a:ext uri="{9D8B030D-6E8A-4147-A177-3AD203B41FA5}">
                      <a16:colId xmlns:a16="http://schemas.microsoft.com/office/drawing/2014/main" val="910370131"/>
                    </a:ext>
                  </a:extLst>
                </a:gridCol>
                <a:gridCol w="474187">
                  <a:extLst>
                    <a:ext uri="{9D8B030D-6E8A-4147-A177-3AD203B41FA5}">
                      <a16:colId xmlns:a16="http://schemas.microsoft.com/office/drawing/2014/main" val="357322540"/>
                    </a:ext>
                  </a:extLst>
                </a:gridCol>
                <a:gridCol w="743548">
                  <a:extLst>
                    <a:ext uri="{9D8B030D-6E8A-4147-A177-3AD203B41FA5}">
                      <a16:colId xmlns:a16="http://schemas.microsoft.com/office/drawing/2014/main" val="1359663735"/>
                    </a:ext>
                  </a:extLst>
                </a:gridCol>
                <a:gridCol w="474187">
                  <a:extLst>
                    <a:ext uri="{9D8B030D-6E8A-4147-A177-3AD203B41FA5}">
                      <a16:colId xmlns:a16="http://schemas.microsoft.com/office/drawing/2014/main" val="2793763747"/>
                    </a:ext>
                  </a:extLst>
                </a:gridCol>
                <a:gridCol w="743548">
                  <a:extLst>
                    <a:ext uri="{9D8B030D-6E8A-4147-A177-3AD203B41FA5}">
                      <a16:colId xmlns:a16="http://schemas.microsoft.com/office/drawing/2014/main" val="183451182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5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6000" b="1" dirty="0">
                          <a:solidFill>
                            <a:srgbClr val="FF0000"/>
                          </a:solidFill>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6</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graphicFrame>
        <p:nvGraphicFramePr>
          <p:cNvPr id="12" name="Table 11">
            <a:extLst>
              <a:ext uri="{FF2B5EF4-FFF2-40B4-BE49-F238E27FC236}">
                <a16:creationId xmlns:a16="http://schemas.microsoft.com/office/drawing/2014/main" id="{B26B7FAE-04B2-4FFF-936F-8503F2603440}"/>
              </a:ext>
            </a:extLst>
          </p:cNvPr>
          <p:cNvGraphicFramePr>
            <a:graphicFrameLocks noGrp="1"/>
          </p:cNvGraphicFramePr>
          <p:nvPr>
            <p:extLst>
              <p:ext uri="{D42A27DB-BD31-4B8C-83A1-F6EECF244321}">
                <p14:modId xmlns:p14="http://schemas.microsoft.com/office/powerpoint/2010/main" val="3017685240"/>
              </p:ext>
            </p:extLst>
          </p:nvPr>
        </p:nvGraphicFramePr>
        <p:xfrm>
          <a:off x="3333620" y="690229"/>
          <a:ext cx="604246" cy="632492"/>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2743950011"/>
                    </a:ext>
                  </a:extLst>
                </a:gridCol>
                <a:gridCol w="316246">
                  <a:extLst>
                    <a:ext uri="{9D8B030D-6E8A-4147-A177-3AD203B41FA5}">
                      <a16:colId xmlns:a16="http://schemas.microsoft.com/office/drawing/2014/main" val="4139847694"/>
                    </a:ext>
                  </a:extLst>
                </a:gridCol>
              </a:tblGrid>
              <a:tr h="316246">
                <a:tc rowSpan="2">
                  <a:txBody>
                    <a:bodyPr/>
                    <a:lstStyle/>
                    <a:p>
                      <a:pPr algn="r"/>
                      <a:r>
                        <a:rPr lang="en-GB" sz="2000" b="1" dirty="0">
                          <a:solidFill>
                            <a:schemeClr val="tx1"/>
                          </a:solidFill>
                          <a:latin typeface="Century Gothic" panose="020B0502020202020204" pitchFamily="34" charset="0"/>
                        </a:rPr>
                        <a:t>1</a:t>
                      </a:r>
                    </a:p>
                  </a:txBody>
                  <a:tcPr marL="100584" marR="100584" marT="50292" marB="50292"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chemeClr val="tx1"/>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4351747"/>
                  </a:ext>
                </a:extLst>
              </a:tr>
              <a:tr h="316246">
                <a:tc vMerge="1">
                  <a:txBody>
                    <a:bodyPr/>
                    <a:lstStyle/>
                    <a:p>
                      <a:endParaRPr lang="en-GB"/>
                    </a:p>
                  </a:txBody>
                  <a:tcPr/>
                </a:tc>
                <a:tc>
                  <a:txBody>
                    <a:bodyPr/>
                    <a:lstStyle/>
                    <a:p>
                      <a:pPr algn="ctr"/>
                      <a:r>
                        <a:rPr lang="en-GB" sz="1800" b="1" dirty="0">
                          <a:solidFill>
                            <a:schemeClr val="tx1"/>
                          </a:solidFill>
                          <a:latin typeface="Century Gothic" panose="020B0502020202020204" pitchFamily="34" charset="0"/>
                        </a:rPr>
                        <a:t>6</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8490840"/>
                  </a:ext>
                </a:extLst>
              </a:tr>
            </a:tbl>
          </a:graphicData>
        </a:graphic>
      </p:graphicFrame>
    </p:spTree>
    <p:extLst>
      <p:ext uri="{BB962C8B-B14F-4D97-AF65-F5344CB8AC3E}">
        <p14:creationId xmlns:p14="http://schemas.microsoft.com/office/powerpoint/2010/main" val="268505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fractions on this number line are correct.</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C0FC8D7C-DE7A-481A-B2FD-80D2B7B37F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0671" y="3524193"/>
            <a:ext cx="7376603" cy="668243"/>
          </a:xfrm>
          <a:prstGeom prst="rect">
            <a:avLst/>
          </a:prstGeom>
        </p:spPr>
      </p:pic>
      <p:graphicFrame>
        <p:nvGraphicFramePr>
          <p:cNvPr id="10" name="Table 9">
            <a:extLst>
              <a:ext uri="{FF2B5EF4-FFF2-40B4-BE49-F238E27FC236}">
                <a16:creationId xmlns:a16="http://schemas.microsoft.com/office/drawing/2014/main" id="{131E655D-DADF-4DD7-B6D7-2390751AF1B9}"/>
              </a:ext>
            </a:extLst>
          </p:cNvPr>
          <p:cNvGraphicFramePr>
            <a:graphicFrameLocks noGrp="1"/>
          </p:cNvGraphicFramePr>
          <p:nvPr>
            <p:extLst>
              <p:ext uri="{D42A27DB-BD31-4B8C-83A1-F6EECF244321}">
                <p14:modId xmlns:p14="http://schemas.microsoft.com/office/powerpoint/2010/main" val="1337577971"/>
              </p:ext>
            </p:extLst>
          </p:nvPr>
        </p:nvGraphicFramePr>
        <p:xfrm>
          <a:off x="639793" y="2489706"/>
          <a:ext cx="7852536"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534237">
                  <a:extLst>
                    <a:ext uri="{9D8B030D-6E8A-4147-A177-3AD203B41FA5}">
                      <a16:colId xmlns:a16="http://schemas.microsoft.com/office/drawing/2014/main" val="3866575784"/>
                    </a:ext>
                  </a:extLst>
                </a:gridCol>
                <a:gridCol w="474187">
                  <a:extLst>
                    <a:ext uri="{9D8B030D-6E8A-4147-A177-3AD203B41FA5}">
                      <a16:colId xmlns:a16="http://schemas.microsoft.com/office/drawing/2014/main" val="2979139237"/>
                    </a:ext>
                  </a:extLst>
                </a:gridCol>
                <a:gridCol w="438863">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438863">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438863">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438863">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448201">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438863">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288000">
                  <a:extLst>
                    <a:ext uri="{9D8B030D-6E8A-4147-A177-3AD203B41FA5}">
                      <a16:colId xmlns:a16="http://schemas.microsoft.com/office/drawing/2014/main" val="146222387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solidFill>
                            <a:schemeClr val="tx1"/>
                          </a:solidFill>
                          <a:latin typeface="Century Gothic" panose="020B0502020202020204" pitchFamily="34" charset="0"/>
                        </a:rPr>
                        <a:t>3</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6300" b="1" dirty="0">
                          <a:solidFill>
                            <a:schemeClr val="tx1"/>
                          </a:solidFill>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411452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fractions on this number line are correct.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False; the whole numbers at each end of the number line are in the wrong positions. </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3827A10B-BCCF-42DA-9A32-C2B82A5B6D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0671" y="3524193"/>
            <a:ext cx="7376603" cy="668243"/>
          </a:xfrm>
          <a:prstGeom prst="rect">
            <a:avLst/>
          </a:prstGeom>
        </p:spPr>
      </p:pic>
      <p:graphicFrame>
        <p:nvGraphicFramePr>
          <p:cNvPr id="10" name="Table 9">
            <a:extLst>
              <a:ext uri="{FF2B5EF4-FFF2-40B4-BE49-F238E27FC236}">
                <a16:creationId xmlns:a16="http://schemas.microsoft.com/office/drawing/2014/main" id="{2DA28D08-E711-4146-A13D-8877F9B97A7F}"/>
              </a:ext>
            </a:extLst>
          </p:cNvPr>
          <p:cNvGraphicFramePr>
            <a:graphicFrameLocks noGrp="1"/>
          </p:cNvGraphicFramePr>
          <p:nvPr>
            <p:extLst>
              <p:ext uri="{D42A27DB-BD31-4B8C-83A1-F6EECF244321}">
                <p14:modId xmlns:p14="http://schemas.microsoft.com/office/powerpoint/2010/main" val="3319575720"/>
              </p:ext>
            </p:extLst>
          </p:nvPr>
        </p:nvGraphicFramePr>
        <p:xfrm>
          <a:off x="639793" y="2489706"/>
          <a:ext cx="7852536"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534237">
                  <a:extLst>
                    <a:ext uri="{9D8B030D-6E8A-4147-A177-3AD203B41FA5}">
                      <a16:colId xmlns:a16="http://schemas.microsoft.com/office/drawing/2014/main" val="3866575784"/>
                    </a:ext>
                  </a:extLst>
                </a:gridCol>
                <a:gridCol w="474187">
                  <a:extLst>
                    <a:ext uri="{9D8B030D-6E8A-4147-A177-3AD203B41FA5}">
                      <a16:colId xmlns:a16="http://schemas.microsoft.com/office/drawing/2014/main" val="2979139237"/>
                    </a:ext>
                  </a:extLst>
                </a:gridCol>
                <a:gridCol w="438863">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438863">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438863">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438863">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448201">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438863">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288000">
                  <a:extLst>
                    <a:ext uri="{9D8B030D-6E8A-4147-A177-3AD203B41FA5}">
                      <a16:colId xmlns:a16="http://schemas.microsoft.com/office/drawing/2014/main" val="146222387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solidFill>
                            <a:srgbClr val="FF0000"/>
                          </a:solidFill>
                          <a:latin typeface="Century Gothic" panose="020B0502020202020204" pitchFamily="34" charset="0"/>
                        </a:rPr>
                        <a:t>3</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solidFill>
                            <a:schemeClr val="tx1"/>
                          </a:solidFill>
                          <a:latin typeface="Century Gothic" panose="020B0502020202020204" pitchFamily="34" charset="0"/>
                        </a:rPr>
                        <a:t>2</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6300" b="1" dirty="0">
                          <a:solidFill>
                            <a:srgbClr val="FF0000"/>
                          </a:solidFill>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272728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083118AC-CB1D-4BF4-9143-261433DEF567}"/>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2" name="Rectangle 11">
            <a:extLst>
              <a:ext uri="{FF2B5EF4-FFF2-40B4-BE49-F238E27FC236}">
                <a16:creationId xmlns:a16="http://schemas.microsoft.com/office/drawing/2014/main" id="{1D6A8DB3-3F7C-42CC-9373-72BE9C91B7D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Danielle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Draw a number line to work out if she is correct. Explain your answer.</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p:txBody>
      </p:sp>
      <p:sp>
        <p:nvSpPr>
          <p:cNvPr id="13" name="Speech Bubble: Rectangle with Corners Rounded 12">
            <a:extLst>
              <a:ext uri="{FF2B5EF4-FFF2-40B4-BE49-F238E27FC236}">
                <a16:creationId xmlns:a16="http://schemas.microsoft.com/office/drawing/2014/main" id="{43CBF11C-4214-4B62-873F-EBEECCB40CB8}"/>
              </a:ext>
            </a:extLst>
          </p:cNvPr>
          <p:cNvSpPr/>
          <p:nvPr/>
        </p:nvSpPr>
        <p:spPr>
          <a:xfrm>
            <a:off x="3391013" y="1337920"/>
            <a:ext cx="3461693" cy="1043675"/>
          </a:xfrm>
          <a:prstGeom prst="wedgeRoundRectCallout">
            <a:avLst>
              <a:gd name="adj1" fmla="val -58767"/>
              <a:gd name="adj2" fmla="val 253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If I start on 1       and count on 7 more fifths, I will end up on 3.</a:t>
            </a:r>
          </a:p>
        </p:txBody>
      </p:sp>
      <p:graphicFrame>
        <p:nvGraphicFramePr>
          <p:cNvPr id="14" name="Table 13">
            <a:extLst>
              <a:ext uri="{FF2B5EF4-FFF2-40B4-BE49-F238E27FC236}">
                <a16:creationId xmlns:a16="http://schemas.microsoft.com/office/drawing/2014/main" id="{943D7370-2C71-43A6-BB61-B44E0B7ABCFB}"/>
              </a:ext>
            </a:extLst>
          </p:cNvPr>
          <p:cNvGraphicFramePr>
            <a:graphicFrameLocks noGrp="1"/>
          </p:cNvGraphicFramePr>
          <p:nvPr/>
        </p:nvGraphicFramePr>
        <p:xfrm>
          <a:off x="5028961" y="1309535"/>
          <a:ext cx="287496" cy="475200"/>
        </p:xfrm>
        <a:graphic>
          <a:graphicData uri="http://schemas.openxmlformats.org/drawingml/2006/table">
            <a:tbl>
              <a:tblPr firstRow="1" bandRow="1">
                <a:tableStyleId>{2D5ABB26-0587-4C30-8999-92F81FD0307C}</a:tableStyleId>
              </a:tblPr>
              <a:tblGrid>
                <a:gridCol w="287496">
                  <a:extLst>
                    <a:ext uri="{9D8B030D-6E8A-4147-A177-3AD203B41FA5}">
                      <a16:colId xmlns:a16="http://schemas.microsoft.com/office/drawing/2014/main" val="518151654"/>
                    </a:ext>
                  </a:extLst>
                </a:gridCol>
              </a:tblGrid>
              <a:tr h="237600">
                <a:tc>
                  <a:txBody>
                    <a:bodyPr/>
                    <a:lstStyle/>
                    <a:p>
                      <a:pPr algn="ctr"/>
                      <a:r>
                        <a:rPr lang="en-GB" sz="1300" b="1" dirty="0">
                          <a:solidFill>
                            <a:schemeClr val="tx1"/>
                          </a:solidFill>
                          <a:latin typeface="Century Gothic" panose="020B0502020202020204" pitchFamily="34" charset="0"/>
                        </a:rPr>
                        <a:t>2</a:t>
                      </a:r>
                    </a:p>
                  </a:txBody>
                  <a:tcPr marL="0" marR="0" marT="0"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37600">
                <a:tc>
                  <a:txBody>
                    <a:bodyPr/>
                    <a:lstStyle/>
                    <a:p>
                      <a:pPr algn="ctr"/>
                      <a:r>
                        <a:rPr lang="en-GB" sz="1300" b="1" dirty="0">
                          <a:solidFill>
                            <a:schemeClr val="tx1"/>
                          </a:solidFill>
                          <a:latin typeface="Century Gothic" panose="020B0502020202020204" pitchFamily="34" charset="0"/>
                        </a:rPr>
                        <a:t>5</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spTree>
    <p:extLst>
      <p:ext uri="{BB962C8B-B14F-4D97-AF65-F5344CB8AC3E}">
        <p14:creationId xmlns:p14="http://schemas.microsoft.com/office/powerpoint/2010/main" val="313395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083118AC-CB1D-4BF4-9143-261433DEF567}"/>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2" name="Rectangle 11">
            <a:extLst>
              <a:ext uri="{FF2B5EF4-FFF2-40B4-BE49-F238E27FC236}">
                <a16:creationId xmlns:a16="http://schemas.microsoft.com/office/drawing/2014/main" id="{1D6A8DB3-3F7C-42CC-9373-72BE9C91B7D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Danielle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Draw a number line to work out if she is correct. Explain your answer.</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No, Danielle is incorrect because… </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p:txBody>
      </p:sp>
      <p:sp>
        <p:nvSpPr>
          <p:cNvPr id="13" name="Speech Bubble: Rectangle with Corners Rounded 12">
            <a:extLst>
              <a:ext uri="{FF2B5EF4-FFF2-40B4-BE49-F238E27FC236}">
                <a16:creationId xmlns:a16="http://schemas.microsoft.com/office/drawing/2014/main" id="{43CBF11C-4214-4B62-873F-EBEECCB40CB8}"/>
              </a:ext>
            </a:extLst>
          </p:cNvPr>
          <p:cNvSpPr/>
          <p:nvPr/>
        </p:nvSpPr>
        <p:spPr>
          <a:xfrm>
            <a:off x="3391013" y="1337920"/>
            <a:ext cx="3461693" cy="1043675"/>
          </a:xfrm>
          <a:prstGeom prst="wedgeRoundRectCallout">
            <a:avLst>
              <a:gd name="adj1" fmla="val -58767"/>
              <a:gd name="adj2" fmla="val 253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If I start on 1       and count on 7 more fifths, I will end up on 3.</a:t>
            </a:r>
          </a:p>
        </p:txBody>
      </p:sp>
      <p:graphicFrame>
        <p:nvGraphicFramePr>
          <p:cNvPr id="14" name="Table 13">
            <a:extLst>
              <a:ext uri="{FF2B5EF4-FFF2-40B4-BE49-F238E27FC236}">
                <a16:creationId xmlns:a16="http://schemas.microsoft.com/office/drawing/2014/main" id="{943D7370-2C71-43A6-BB61-B44E0B7ABCFB}"/>
              </a:ext>
            </a:extLst>
          </p:cNvPr>
          <p:cNvGraphicFramePr>
            <a:graphicFrameLocks noGrp="1"/>
          </p:cNvGraphicFramePr>
          <p:nvPr/>
        </p:nvGraphicFramePr>
        <p:xfrm>
          <a:off x="5028961" y="1309535"/>
          <a:ext cx="287496" cy="475200"/>
        </p:xfrm>
        <a:graphic>
          <a:graphicData uri="http://schemas.openxmlformats.org/drawingml/2006/table">
            <a:tbl>
              <a:tblPr firstRow="1" bandRow="1">
                <a:tableStyleId>{2D5ABB26-0587-4C30-8999-92F81FD0307C}</a:tableStyleId>
              </a:tblPr>
              <a:tblGrid>
                <a:gridCol w="287496">
                  <a:extLst>
                    <a:ext uri="{9D8B030D-6E8A-4147-A177-3AD203B41FA5}">
                      <a16:colId xmlns:a16="http://schemas.microsoft.com/office/drawing/2014/main" val="518151654"/>
                    </a:ext>
                  </a:extLst>
                </a:gridCol>
              </a:tblGrid>
              <a:tr h="237600">
                <a:tc>
                  <a:txBody>
                    <a:bodyPr/>
                    <a:lstStyle/>
                    <a:p>
                      <a:pPr algn="ctr"/>
                      <a:r>
                        <a:rPr lang="en-GB" sz="1300" b="1" dirty="0">
                          <a:solidFill>
                            <a:schemeClr val="tx1"/>
                          </a:solidFill>
                          <a:latin typeface="Century Gothic" panose="020B0502020202020204" pitchFamily="34" charset="0"/>
                        </a:rPr>
                        <a:t>2</a:t>
                      </a:r>
                    </a:p>
                  </a:txBody>
                  <a:tcPr marL="0" marR="0" marT="0"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37600">
                <a:tc>
                  <a:txBody>
                    <a:bodyPr/>
                    <a:lstStyle/>
                    <a:p>
                      <a:pPr algn="ctr"/>
                      <a:r>
                        <a:rPr lang="en-GB" sz="1300" b="1" dirty="0">
                          <a:solidFill>
                            <a:schemeClr val="tx1"/>
                          </a:solidFill>
                          <a:latin typeface="Century Gothic" panose="020B0502020202020204" pitchFamily="34" charset="0"/>
                        </a:rPr>
                        <a:t>5</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spTree>
    <p:extLst>
      <p:ext uri="{BB962C8B-B14F-4D97-AF65-F5344CB8AC3E}">
        <p14:creationId xmlns:p14="http://schemas.microsoft.com/office/powerpoint/2010/main" val="1795335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083118AC-CB1D-4BF4-9143-261433DEF567}"/>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2" name="Rectangle 11">
            <a:extLst>
              <a:ext uri="{FF2B5EF4-FFF2-40B4-BE49-F238E27FC236}">
                <a16:creationId xmlns:a16="http://schemas.microsoft.com/office/drawing/2014/main" id="{1D6A8DB3-3F7C-42CC-9373-72BE9C91B7D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Danielle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Draw a number line to work out if she is correct. Explain your answer.</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No, Danielle is incorrect because she will land on       . </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Accept answers which use a number line to show this. </a:t>
            </a: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p:txBody>
      </p:sp>
      <p:sp>
        <p:nvSpPr>
          <p:cNvPr id="13" name="Speech Bubble: Rectangle with Corners Rounded 12">
            <a:extLst>
              <a:ext uri="{FF2B5EF4-FFF2-40B4-BE49-F238E27FC236}">
                <a16:creationId xmlns:a16="http://schemas.microsoft.com/office/drawing/2014/main" id="{43CBF11C-4214-4B62-873F-EBEECCB40CB8}"/>
              </a:ext>
            </a:extLst>
          </p:cNvPr>
          <p:cNvSpPr/>
          <p:nvPr/>
        </p:nvSpPr>
        <p:spPr>
          <a:xfrm>
            <a:off x="3391013" y="1337920"/>
            <a:ext cx="3461693" cy="1043675"/>
          </a:xfrm>
          <a:prstGeom prst="wedgeRoundRectCallout">
            <a:avLst>
              <a:gd name="adj1" fmla="val -58767"/>
              <a:gd name="adj2" fmla="val 253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If I start on 1       and count on 7 more fifths, I will end up on 3.</a:t>
            </a:r>
          </a:p>
        </p:txBody>
      </p:sp>
      <p:graphicFrame>
        <p:nvGraphicFramePr>
          <p:cNvPr id="14" name="Table 13">
            <a:extLst>
              <a:ext uri="{FF2B5EF4-FFF2-40B4-BE49-F238E27FC236}">
                <a16:creationId xmlns:a16="http://schemas.microsoft.com/office/drawing/2014/main" id="{943D7370-2C71-43A6-BB61-B44E0B7ABCFB}"/>
              </a:ext>
            </a:extLst>
          </p:cNvPr>
          <p:cNvGraphicFramePr>
            <a:graphicFrameLocks noGrp="1"/>
          </p:cNvGraphicFramePr>
          <p:nvPr/>
        </p:nvGraphicFramePr>
        <p:xfrm>
          <a:off x="5028961" y="1309535"/>
          <a:ext cx="287496" cy="475200"/>
        </p:xfrm>
        <a:graphic>
          <a:graphicData uri="http://schemas.openxmlformats.org/drawingml/2006/table">
            <a:tbl>
              <a:tblPr firstRow="1" bandRow="1">
                <a:tableStyleId>{2D5ABB26-0587-4C30-8999-92F81FD0307C}</a:tableStyleId>
              </a:tblPr>
              <a:tblGrid>
                <a:gridCol w="287496">
                  <a:extLst>
                    <a:ext uri="{9D8B030D-6E8A-4147-A177-3AD203B41FA5}">
                      <a16:colId xmlns:a16="http://schemas.microsoft.com/office/drawing/2014/main" val="518151654"/>
                    </a:ext>
                  </a:extLst>
                </a:gridCol>
              </a:tblGrid>
              <a:tr h="237600">
                <a:tc>
                  <a:txBody>
                    <a:bodyPr/>
                    <a:lstStyle/>
                    <a:p>
                      <a:pPr algn="ctr"/>
                      <a:r>
                        <a:rPr lang="en-GB" sz="1300" b="1" dirty="0">
                          <a:solidFill>
                            <a:schemeClr val="tx1"/>
                          </a:solidFill>
                          <a:latin typeface="Century Gothic" panose="020B0502020202020204" pitchFamily="34" charset="0"/>
                        </a:rPr>
                        <a:t>2</a:t>
                      </a:r>
                    </a:p>
                  </a:txBody>
                  <a:tcPr marL="0" marR="0" marT="0"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37600">
                <a:tc>
                  <a:txBody>
                    <a:bodyPr/>
                    <a:lstStyle/>
                    <a:p>
                      <a:pPr algn="ctr"/>
                      <a:r>
                        <a:rPr lang="en-GB" sz="1300" b="1" dirty="0">
                          <a:solidFill>
                            <a:schemeClr val="tx1"/>
                          </a:solidFill>
                          <a:latin typeface="Century Gothic" panose="020B0502020202020204" pitchFamily="34" charset="0"/>
                        </a:rPr>
                        <a:t>5</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graphicFrame>
        <p:nvGraphicFramePr>
          <p:cNvPr id="9" name="Table 8">
            <a:extLst>
              <a:ext uri="{FF2B5EF4-FFF2-40B4-BE49-F238E27FC236}">
                <a16:creationId xmlns:a16="http://schemas.microsoft.com/office/drawing/2014/main" id="{A89BF0CB-DD72-44FB-B347-FB3C7090AE79}"/>
              </a:ext>
            </a:extLst>
          </p:cNvPr>
          <p:cNvGraphicFramePr>
            <a:graphicFrameLocks noGrp="1"/>
          </p:cNvGraphicFramePr>
          <p:nvPr>
            <p:extLst>
              <p:ext uri="{D42A27DB-BD31-4B8C-83A1-F6EECF244321}">
                <p14:modId xmlns:p14="http://schemas.microsoft.com/office/powerpoint/2010/main" val="4107288460"/>
              </p:ext>
            </p:extLst>
          </p:nvPr>
        </p:nvGraphicFramePr>
        <p:xfrm>
          <a:off x="6455201" y="4436650"/>
          <a:ext cx="420924" cy="466654"/>
        </p:xfrm>
        <a:graphic>
          <a:graphicData uri="http://schemas.openxmlformats.org/drawingml/2006/table">
            <a:tbl>
              <a:tblPr firstRow="1" bandRow="1">
                <a:tableStyleId>{2D5ABB26-0587-4C30-8999-92F81FD0307C}</a:tableStyleId>
              </a:tblPr>
              <a:tblGrid>
                <a:gridCol w="210462">
                  <a:extLst>
                    <a:ext uri="{9D8B030D-6E8A-4147-A177-3AD203B41FA5}">
                      <a16:colId xmlns:a16="http://schemas.microsoft.com/office/drawing/2014/main" val="2697087450"/>
                    </a:ext>
                  </a:extLst>
                </a:gridCol>
                <a:gridCol w="210462">
                  <a:extLst>
                    <a:ext uri="{9D8B030D-6E8A-4147-A177-3AD203B41FA5}">
                      <a16:colId xmlns:a16="http://schemas.microsoft.com/office/drawing/2014/main" val="518151654"/>
                    </a:ext>
                  </a:extLst>
                </a:gridCol>
              </a:tblGrid>
              <a:tr h="237602">
                <a:tc rowSpan="2">
                  <a:txBody>
                    <a:bodyPr/>
                    <a:lstStyle/>
                    <a:p>
                      <a:pPr algn="r"/>
                      <a:r>
                        <a:rPr lang="en-GB" sz="2400" b="1" dirty="0">
                          <a:solidFill>
                            <a:srgbClr val="FF0000"/>
                          </a:solidFill>
                          <a:latin typeface="Century Gothic" panose="020B0502020202020204" pitchFamily="34" charset="0"/>
                        </a:rPr>
                        <a:t>2</a:t>
                      </a:r>
                    </a:p>
                  </a:txBody>
                  <a:tcPr marL="0" marR="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300" b="1" dirty="0">
                          <a:solidFill>
                            <a:srgbClr val="FF0000"/>
                          </a:solidFill>
                          <a:latin typeface="Century Gothic" panose="020B0502020202020204" pitchFamily="34" charset="0"/>
                        </a:rPr>
                        <a:t>4</a:t>
                      </a:r>
                    </a:p>
                  </a:txBody>
                  <a:tcPr marL="0" marR="0" marT="0" marB="0" anchor="b">
                    <a:lnL>
                      <a:noFill/>
                    </a:lnL>
                    <a:lnR w="12700" cap="flat" cmpd="sng" algn="ctr">
                      <a:no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29052">
                <a:tc vMerge="1">
                  <a:txBody>
                    <a:bodyPr/>
                    <a:lstStyle/>
                    <a:p>
                      <a:pPr algn="ctr"/>
                      <a:endParaRPr lang="en-GB" sz="900" b="1" dirty="0">
                        <a:solidFill>
                          <a:schemeClr val="tx1"/>
                        </a:solidFill>
                        <a:latin typeface="Century Gothic" panose="020B0502020202020204" pitchFamily="34" charset="0"/>
                      </a:endParaRPr>
                    </a:p>
                  </a:txBody>
                  <a:tcPr marL="0" marR="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GB" sz="1300" b="1" dirty="0">
                          <a:solidFill>
                            <a:srgbClr val="FF0000"/>
                          </a:solidFill>
                          <a:latin typeface="Century Gothic" panose="020B0502020202020204" pitchFamily="34" charset="0"/>
                        </a:rPr>
                        <a:t>5</a:t>
                      </a:r>
                    </a:p>
                  </a:txBody>
                  <a:tcPr marL="0" marR="0" marT="0" marB="0">
                    <a:lnL>
                      <a:noFill/>
                    </a:lnL>
                    <a:lnR>
                      <a:noFill/>
                    </a:lnR>
                    <a:lnT w="12700" cap="flat" cmpd="sng" algn="ctr">
                      <a:solidFill>
                        <a:srgbClr val="FF0000"/>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spTree>
    <p:extLst>
      <p:ext uri="{BB962C8B-B14F-4D97-AF65-F5344CB8AC3E}">
        <p14:creationId xmlns:p14="http://schemas.microsoft.com/office/powerpoint/2010/main" val="1255765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r>
              <a:rPr lang="en-GB" sz="2000" b="1" dirty="0">
                <a:solidFill>
                  <a:schemeClr val="tx1"/>
                </a:solidFill>
                <a:latin typeface="Century Gothic" panose="020B0502020202020204" pitchFamily="34" charset="0"/>
              </a:rPr>
              <a:t>Aleksander walks to his friend’s house.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rests when he is       of the way there.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At       of the way there, he stops at the shop to buy a drink.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Show Aleksander’s journey on the blank number line.</a:t>
            </a:r>
            <a:endParaRPr lang="en-GB" sz="3200" b="1" dirty="0">
              <a:solidFill>
                <a:schemeClr val="tx1"/>
              </a:solidFill>
              <a:latin typeface="Century Gothic" panose="020B0502020202020204" pitchFamily="34" charset="0"/>
              <a:sym typeface="Wingdings" panose="05000000000000000000" pitchFamily="2" charset="2"/>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C5A0444B-A7D7-4D56-B1EE-8F136396B110}"/>
              </a:ext>
            </a:extLst>
          </p:cNvPr>
          <p:cNvGraphicFramePr>
            <a:graphicFrameLocks noGrp="1"/>
          </p:cNvGraphicFramePr>
          <p:nvPr>
            <p:extLst>
              <p:ext uri="{D42A27DB-BD31-4B8C-83A1-F6EECF244321}">
                <p14:modId xmlns:p14="http://schemas.microsoft.com/office/powerpoint/2010/main" val="3219249176"/>
              </p:ext>
            </p:extLst>
          </p:nvPr>
        </p:nvGraphicFramePr>
        <p:xfrm>
          <a:off x="1171826" y="4007945"/>
          <a:ext cx="6693865" cy="874422"/>
        </p:xfrm>
        <a:graphic>
          <a:graphicData uri="http://schemas.openxmlformats.org/drawingml/2006/table">
            <a:tbl>
              <a:tblPr firstRow="1" bandRow="1">
                <a:tableStyleId>{5C22544A-7EE6-4342-B048-85BDC9FD1C3A}</a:tableStyleId>
              </a:tblPr>
              <a:tblGrid>
                <a:gridCol w="6693865">
                  <a:extLst>
                    <a:ext uri="{9D8B030D-6E8A-4147-A177-3AD203B41FA5}">
                      <a16:colId xmlns:a16="http://schemas.microsoft.com/office/drawing/2014/main" val="2756237300"/>
                    </a:ext>
                  </a:extLst>
                </a:gridCol>
              </a:tblGrid>
              <a:tr h="874422">
                <a:tc>
                  <a:txBody>
                    <a:bodyPr/>
                    <a:lstStyle/>
                    <a:p>
                      <a:endParaRPr lang="en-GB" sz="4300" dirty="0"/>
                    </a:p>
                  </a:txBody>
                  <a:tcPr marL="133879" marR="133879" marT="107806" marB="10780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0278109"/>
                  </a:ext>
                </a:extLst>
              </a:tr>
            </a:tbl>
          </a:graphicData>
        </a:graphic>
      </p:graphicFrame>
      <p:sp>
        <p:nvSpPr>
          <p:cNvPr id="9" name="TextBox 8">
            <a:extLst>
              <a:ext uri="{FF2B5EF4-FFF2-40B4-BE49-F238E27FC236}">
                <a16:creationId xmlns:a16="http://schemas.microsoft.com/office/drawing/2014/main" id="{7DFB282B-64E9-42F7-9035-B98BDCCB7B7D}"/>
              </a:ext>
            </a:extLst>
          </p:cNvPr>
          <p:cNvSpPr txBox="1"/>
          <p:nvPr/>
        </p:nvSpPr>
        <p:spPr>
          <a:xfrm>
            <a:off x="496939" y="3662958"/>
            <a:ext cx="1413840" cy="400110"/>
          </a:xfrm>
          <a:prstGeom prst="rect">
            <a:avLst/>
          </a:prstGeom>
          <a:noFill/>
        </p:spPr>
        <p:txBody>
          <a:bodyPr wrap="square" rtlCol="0">
            <a:spAutoFit/>
          </a:bodyPr>
          <a:lstStyle/>
          <a:p>
            <a:pPr algn="ctr"/>
            <a:r>
              <a:rPr lang="en-GB" sz="2000" b="1" dirty="0">
                <a:latin typeface="Century Gothic" panose="020B0502020202020204" pitchFamily="34" charset="0"/>
              </a:rPr>
              <a:t>Home</a:t>
            </a:r>
          </a:p>
        </p:txBody>
      </p:sp>
      <p:sp>
        <p:nvSpPr>
          <p:cNvPr id="10" name="TextBox 9">
            <a:extLst>
              <a:ext uri="{FF2B5EF4-FFF2-40B4-BE49-F238E27FC236}">
                <a16:creationId xmlns:a16="http://schemas.microsoft.com/office/drawing/2014/main" id="{C9CA133E-841A-4004-BAA1-07F4181042D9}"/>
              </a:ext>
            </a:extLst>
          </p:cNvPr>
          <p:cNvSpPr txBox="1"/>
          <p:nvPr/>
        </p:nvSpPr>
        <p:spPr>
          <a:xfrm>
            <a:off x="7112149" y="3355182"/>
            <a:ext cx="1413840" cy="707886"/>
          </a:xfrm>
          <a:prstGeom prst="rect">
            <a:avLst/>
          </a:prstGeom>
          <a:noFill/>
        </p:spPr>
        <p:txBody>
          <a:bodyPr wrap="square" rtlCol="0">
            <a:spAutoFit/>
          </a:bodyPr>
          <a:lstStyle/>
          <a:p>
            <a:pPr algn="ctr"/>
            <a:r>
              <a:rPr lang="en-GB" sz="2000" b="1" dirty="0">
                <a:latin typeface="Century Gothic" panose="020B0502020202020204" pitchFamily="34" charset="0"/>
              </a:rPr>
              <a:t>Friend’s House</a:t>
            </a:r>
          </a:p>
        </p:txBody>
      </p:sp>
      <p:graphicFrame>
        <p:nvGraphicFramePr>
          <p:cNvPr id="11" name="Table 10">
            <a:extLst>
              <a:ext uri="{FF2B5EF4-FFF2-40B4-BE49-F238E27FC236}">
                <a16:creationId xmlns:a16="http://schemas.microsoft.com/office/drawing/2014/main" id="{15A2B2F2-231F-4B01-B030-17FB0D9F1A09}"/>
              </a:ext>
            </a:extLst>
          </p:cNvPr>
          <p:cNvGraphicFramePr>
            <a:graphicFrameLocks noGrp="1"/>
          </p:cNvGraphicFramePr>
          <p:nvPr>
            <p:extLst>
              <p:ext uri="{D42A27DB-BD31-4B8C-83A1-F6EECF244321}">
                <p14:modId xmlns:p14="http://schemas.microsoft.com/office/powerpoint/2010/main" val="494908092"/>
              </p:ext>
            </p:extLst>
          </p:nvPr>
        </p:nvGraphicFramePr>
        <p:xfrm>
          <a:off x="2778243" y="1348019"/>
          <a:ext cx="316246" cy="522720"/>
        </p:xfrm>
        <a:graphic>
          <a:graphicData uri="http://schemas.openxmlformats.org/drawingml/2006/table">
            <a:tbl>
              <a:tblPr firstRow="1" bandRow="1">
                <a:tableStyleId>{2D5ABB26-0587-4C30-8999-92F81FD0307C}</a:tableStyleId>
              </a:tblPr>
              <a:tblGrid>
                <a:gridCol w="316246">
                  <a:extLst>
                    <a:ext uri="{9D8B030D-6E8A-4147-A177-3AD203B41FA5}">
                      <a16:colId xmlns:a16="http://schemas.microsoft.com/office/drawing/2014/main" val="518151654"/>
                    </a:ext>
                  </a:extLst>
                </a:gridCol>
              </a:tblGrid>
              <a:tr h="261360">
                <a:tc>
                  <a:txBody>
                    <a:bodyPr/>
                    <a:lstStyle/>
                    <a:p>
                      <a:pPr algn="ctr"/>
                      <a:r>
                        <a:rPr lang="en-GB" sz="1400" b="1" dirty="0">
                          <a:solidFill>
                            <a:schemeClr val="tx1"/>
                          </a:solidFill>
                          <a:latin typeface="Century Gothic" panose="020B0502020202020204" pitchFamily="34" charset="0"/>
                        </a:rPr>
                        <a:t>3</a:t>
                      </a:r>
                    </a:p>
                  </a:txBody>
                  <a:tcPr marL="0" marR="0" marT="0"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61360">
                <a:tc>
                  <a:txBody>
                    <a:bodyPr/>
                    <a:lstStyle/>
                    <a:p>
                      <a:pPr algn="ctr"/>
                      <a:r>
                        <a:rPr lang="en-GB" sz="1400" b="1" dirty="0">
                          <a:solidFill>
                            <a:schemeClr val="tx1"/>
                          </a:solidFill>
                          <a:latin typeface="Century Gothic" panose="020B0502020202020204" pitchFamily="34" charset="0"/>
                        </a:rPr>
                        <a:t>7</a:t>
                      </a:r>
                    </a:p>
                  </a:txBody>
                  <a:tcPr marL="0" marR="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graphicFrame>
        <p:nvGraphicFramePr>
          <p:cNvPr id="12" name="Table 11">
            <a:extLst>
              <a:ext uri="{FF2B5EF4-FFF2-40B4-BE49-F238E27FC236}">
                <a16:creationId xmlns:a16="http://schemas.microsoft.com/office/drawing/2014/main" id="{79D44EBC-9AAB-4266-9F8C-6D793B188C6F}"/>
              </a:ext>
            </a:extLst>
          </p:cNvPr>
          <p:cNvGraphicFramePr>
            <a:graphicFrameLocks noGrp="1"/>
          </p:cNvGraphicFramePr>
          <p:nvPr>
            <p:extLst>
              <p:ext uri="{D42A27DB-BD31-4B8C-83A1-F6EECF244321}">
                <p14:modId xmlns:p14="http://schemas.microsoft.com/office/powerpoint/2010/main" val="4024228314"/>
              </p:ext>
            </p:extLst>
          </p:nvPr>
        </p:nvGraphicFramePr>
        <p:xfrm>
          <a:off x="709349" y="1973210"/>
          <a:ext cx="316246" cy="522720"/>
        </p:xfrm>
        <a:graphic>
          <a:graphicData uri="http://schemas.openxmlformats.org/drawingml/2006/table">
            <a:tbl>
              <a:tblPr firstRow="1" bandRow="1">
                <a:tableStyleId>{2D5ABB26-0587-4C30-8999-92F81FD0307C}</a:tableStyleId>
              </a:tblPr>
              <a:tblGrid>
                <a:gridCol w="316246">
                  <a:extLst>
                    <a:ext uri="{9D8B030D-6E8A-4147-A177-3AD203B41FA5}">
                      <a16:colId xmlns:a16="http://schemas.microsoft.com/office/drawing/2014/main" val="518151654"/>
                    </a:ext>
                  </a:extLst>
                </a:gridCol>
              </a:tblGrid>
              <a:tr h="261360">
                <a:tc>
                  <a:txBody>
                    <a:bodyPr/>
                    <a:lstStyle/>
                    <a:p>
                      <a:pPr algn="ctr"/>
                      <a:r>
                        <a:rPr lang="en-GB" sz="1400" b="1" dirty="0">
                          <a:solidFill>
                            <a:schemeClr val="tx1"/>
                          </a:solidFill>
                          <a:latin typeface="Century Gothic" panose="020B0502020202020204" pitchFamily="34" charset="0"/>
                        </a:rPr>
                        <a:t>6</a:t>
                      </a:r>
                    </a:p>
                  </a:txBody>
                  <a:tcPr marL="0" marR="0" marT="0"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61360">
                <a:tc>
                  <a:txBody>
                    <a:bodyPr/>
                    <a:lstStyle/>
                    <a:p>
                      <a:pPr algn="ctr"/>
                      <a:r>
                        <a:rPr lang="en-GB" sz="1400" b="1" dirty="0">
                          <a:solidFill>
                            <a:schemeClr val="tx1"/>
                          </a:solidFill>
                          <a:latin typeface="Century Gothic" panose="020B0502020202020204" pitchFamily="34" charset="0"/>
                        </a:rPr>
                        <a:t>7</a:t>
                      </a:r>
                    </a:p>
                  </a:txBody>
                  <a:tcPr marL="0" marR="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spTree>
    <p:extLst>
      <p:ext uri="{BB962C8B-B14F-4D97-AF65-F5344CB8AC3E}">
        <p14:creationId xmlns:p14="http://schemas.microsoft.com/office/powerpoint/2010/main" val="1071900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r>
              <a:rPr lang="en-GB" sz="2000" b="1" dirty="0">
                <a:solidFill>
                  <a:schemeClr val="tx1"/>
                </a:solidFill>
                <a:latin typeface="Century Gothic" panose="020B0502020202020204" pitchFamily="34" charset="0"/>
              </a:rPr>
              <a:t>Aleksander walks to his friend’s house.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He rests when he is       of the way there.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At       of the way there, he stops at the shop to buy a drink.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Show Aleksander’s journey on the blank number line.</a:t>
            </a:r>
            <a:endParaRPr lang="en-GB" sz="3200" b="1" dirty="0">
              <a:solidFill>
                <a:schemeClr val="tx1"/>
              </a:solidFill>
              <a:latin typeface="Century Gothic" panose="020B0502020202020204" pitchFamily="34" charset="0"/>
              <a:sym typeface="Wingdings" panose="05000000000000000000" pitchFamily="2" charset="2"/>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TextBox 8">
            <a:extLst>
              <a:ext uri="{FF2B5EF4-FFF2-40B4-BE49-F238E27FC236}">
                <a16:creationId xmlns:a16="http://schemas.microsoft.com/office/drawing/2014/main" id="{7DFB282B-64E9-42F7-9035-B98BDCCB7B7D}"/>
              </a:ext>
            </a:extLst>
          </p:cNvPr>
          <p:cNvSpPr txBox="1"/>
          <p:nvPr/>
        </p:nvSpPr>
        <p:spPr>
          <a:xfrm>
            <a:off x="496939" y="3662958"/>
            <a:ext cx="1413840" cy="400110"/>
          </a:xfrm>
          <a:prstGeom prst="rect">
            <a:avLst/>
          </a:prstGeom>
          <a:noFill/>
        </p:spPr>
        <p:txBody>
          <a:bodyPr wrap="square" rtlCol="0">
            <a:spAutoFit/>
          </a:bodyPr>
          <a:lstStyle/>
          <a:p>
            <a:pPr algn="ctr"/>
            <a:r>
              <a:rPr lang="en-GB" sz="2000" b="1" dirty="0">
                <a:latin typeface="Century Gothic" panose="020B0502020202020204" pitchFamily="34" charset="0"/>
              </a:rPr>
              <a:t>Home</a:t>
            </a:r>
          </a:p>
        </p:txBody>
      </p:sp>
      <p:sp>
        <p:nvSpPr>
          <p:cNvPr id="10" name="TextBox 9">
            <a:extLst>
              <a:ext uri="{FF2B5EF4-FFF2-40B4-BE49-F238E27FC236}">
                <a16:creationId xmlns:a16="http://schemas.microsoft.com/office/drawing/2014/main" id="{C9CA133E-841A-4004-BAA1-07F4181042D9}"/>
              </a:ext>
            </a:extLst>
          </p:cNvPr>
          <p:cNvSpPr txBox="1"/>
          <p:nvPr/>
        </p:nvSpPr>
        <p:spPr>
          <a:xfrm>
            <a:off x="7112149" y="3355182"/>
            <a:ext cx="1413840" cy="707886"/>
          </a:xfrm>
          <a:prstGeom prst="rect">
            <a:avLst/>
          </a:prstGeom>
          <a:noFill/>
        </p:spPr>
        <p:txBody>
          <a:bodyPr wrap="square" rtlCol="0">
            <a:spAutoFit/>
          </a:bodyPr>
          <a:lstStyle/>
          <a:p>
            <a:pPr algn="ctr"/>
            <a:r>
              <a:rPr lang="en-GB" sz="2000" b="1" dirty="0">
                <a:latin typeface="Century Gothic" panose="020B0502020202020204" pitchFamily="34" charset="0"/>
              </a:rPr>
              <a:t>Friend’s House</a:t>
            </a:r>
          </a:p>
        </p:txBody>
      </p:sp>
      <p:graphicFrame>
        <p:nvGraphicFramePr>
          <p:cNvPr id="11" name="Table 10">
            <a:extLst>
              <a:ext uri="{FF2B5EF4-FFF2-40B4-BE49-F238E27FC236}">
                <a16:creationId xmlns:a16="http://schemas.microsoft.com/office/drawing/2014/main" id="{15A2B2F2-231F-4B01-B030-17FB0D9F1A09}"/>
              </a:ext>
            </a:extLst>
          </p:cNvPr>
          <p:cNvGraphicFramePr>
            <a:graphicFrameLocks noGrp="1"/>
          </p:cNvGraphicFramePr>
          <p:nvPr/>
        </p:nvGraphicFramePr>
        <p:xfrm>
          <a:off x="2778243" y="1348019"/>
          <a:ext cx="316246" cy="522720"/>
        </p:xfrm>
        <a:graphic>
          <a:graphicData uri="http://schemas.openxmlformats.org/drawingml/2006/table">
            <a:tbl>
              <a:tblPr firstRow="1" bandRow="1">
                <a:tableStyleId>{2D5ABB26-0587-4C30-8999-92F81FD0307C}</a:tableStyleId>
              </a:tblPr>
              <a:tblGrid>
                <a:gridCol w="316246">
                  <a:extLst>
                    <a:ext uri="{9D8B030D-6E8A-4147-A177-3AD203B41FA5}">
                      <a16:colId xmlns:a16="http://schemas.microsoft.com/office/drawing/2014/main" val="518151654"/>
                    </a:ext>
                  </a:extLst>
                </a:gridCol>
              </a:tblGrid>
              <a:tr h="261360">
                <a:tc>
                  <a:txBody>
                    <a:bodyPr/>
                    <a:lstStyle/>
                    <a:p>
                      <a:pPr algn="ctr"/>
                      <a:r>
                        <a:rPr lang="en-GB" sz="1400" b="1" dirty="0">
                          <a:solidFill>
                            <a:schemeClr val="tx1"/>
                          </a:solidFill>
                          <a:latin typeface="Century Gothic" panose="020B0502020202020204" pitchFamily="34" charset="0"/>
                        </a:rPr>
                        <a:t>3</a:t>
                      </a:r>
                    </a:p>
                  </a:txBody>
                  <a:tcPr marL="0" marR="0" marT="0"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61360">
                <a:tc>
                  <a:txBody>
                    <a:bodyPr/>
                    <a:lstStyle/>
                    <a:p>
                      <a:pPr algn="ctr"/>
                      <a:r>
                        <a:rPr lang="en-GB" sz="1400" b="1" dirty="0">
                          <a:solidFill>
                            <a:schemeClr val="tx1"/>
                          </a:solidFill>
                          <a:latin typeface="Century Gothic" panose="020B0502020202020204" pitchFamily="34" charset="0"/>
                        </a:rPr>
                        <a:t>7</a:t>
                      </a:r>
                    </a:p>
                  </a:txBody>
                  <a:tcPr marL="0" marR="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graphicFrame>
        <p:nvGraphicFramePr>
          <p:cNvPr id="12" name="Table 11">
            <a:extLst>
              <a:ext uri="{FF2B5EF4-FFF2-40B4-BE49-F238E27FC236}">
                <a16:creationId xmlns:a16="http://schemas.microsoft.com/office/drawing/2014/main" id="{79D44EBC-9AAB-4266-9F8C-6D793B188C6F}"/>
              </a:ext>
            </a:extLst>
          </p:cNvPr>
          <p:cNvGraphicFramePr>
            <a:graphicFrameLocks noGrp="1"/>
          </p:cNvGraphicFramePr>
          <p:nvPr/>
        </p:nvGraphicFramePr>
        <p:xfrm>
          <a:off x="709349" y="1973210"/>
          <a:ext cx="316246" cy="522720"/>
        </p:xfrm>
        <a:graphic>
          <a:graphicData uri="http://schemas.openxmlformats.org/drawingml/2006/table">
            <a:tbl>
              <a:tblPr firstRow="1" bandRow="1">
                <a:tableStyleId>{2D5ABB26-0587-4C30-8999-92F81FD0307C}</a:tableStyleId>
              </a:tblPr>
              <a:tblGrid>
                <a:gridCol w="316246">
                  <a:extLst>
                    <a:ext uri="{9D8B030D-6E8A-4147-A177-3AD203B41FA5}">
                      <a16:colId xmlns:a16="http://schemas.microsoft.com/office/drawing/2014/main" val="518151654"/>
                    </a:ext>
                  </a:extLst>
                </a:gridCol>
              </a:tblGrid>
              <a:tr h="261360">
                <a:tc>
                  <a:txBody>
                    <a:bodyPr/>
                    <a:lstStyle/>
                    <a:p>
                      <a:pPr algn="ctr"/>
                      <a:r>
                        <a:rPr lang="en-GB" sz="1400" b="1" dirty="0">
                          <a:solidFill>
                            <a:schemeClr val="tx1"/>
                          </a:solidFill>
                          <a:latin typeface="Century Gothic" panose="020B0502020202020204" pitchFamily="34" charset="0"/>
                        </a:rPr>
                        <a:t>6</a:t>
                      </a:r>
                    </a:p>
                  </a:txBody>
                  <a:tcPr marL="0" marR="0" marT="0" marB="0" anchor="b">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261360">
                <a:tc>
                  <a:txBody>
                    <a:bodyPr/>
                    <a:lstStyle/>
                    <a:p>
                      <a:pPr algn="ctr"/>
                      <a:r>
                        <a:rPr lang="en-GB" sz="1400" b="1" dirty="0">
                          <a:solidFill>
                            <a:schemeClr val="tx1"/>
                          </a:solidFill>
                          <a:latin typeface="Century Gothic" panose="020B0502020202020204" pitchFamily="34" charset="0"/>
                        </a:rPr>
                        <a:t>7</a:t>
                      </a:r>
                    </a:p>
                  </a:txBody>
                  <a:tcPr marL="0" marR="0"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graphicFrame>
        <p:nvGraphicFramePr>
          <p:cNvPr id="14" name="Table 13">
            <a:extLst>
              <a:ext uri="{FF2B5EF4-FFF2-40B4-BE49-F238E27FC236}">
                <a16:creationId xmlns:a16="http://schemas.microsoft.com/office/drawing/2014/main" id="{BA02765A-4AD1-40F4-AE7F-F0659DA318AE}"/>
              </a:ext>
            </a:extLst>
          </p:cNvPr>
          <p:cNvGraphicFramePr>
            <a:graphicFrameLocks noGrp="1"/>
          </p:cNvGraphicFramePr>
          <p:nvPr>
            <p:extLst>
              <p:ext uri="{D42A27DB-BD31-4B8C-83A1-F6EECF244321}">
                <p14:modId xmlns:p14="http://schemas.microsoft.com/office/powerpoint/2010/main" val="1146175242"/>
              </p:ext>
            </p:extLst>
          </p:nvPr>
        </p:nvGraphicFramePr>
        <p:xfrm>
          <a:off x="3559352" y="3540828"/>
          <a:ext cx="616275" cy="926038"/>
        </p:xfrm>
        <a:graphic>
          <a:graphicData uri="http://schemas.openxmlformats.org/drawingml/2006/table">
            <a:tbl>
              <a:tblPr firstRow="1" bandRow="1">
                <a:tableStyleId>{2D5ABB26-0587-4C30-8999-92F81FD0307C}</a:tableStyleId>
              </a:tblPr>
              <a:tblGrid>
                <a:gridCol w="616275">
                  <a:extLst>
                    <a:ext uri="{9D8B030D-6E8A-4147-A177-3AD203B41FA5}">
                      <a16:colId xmlns:a16="http://schemas.microsoft.com/office/drawing/2014/main" val="518151654"/>
                    </a:ext>
                  </a:extLst>
                </a:gridCol>
              </a:tblGrid>
              <a:tr h="463019">
                <a:tc>
                  <a:txBody>
                    <a:bodyPr/>
                    <a:lstStyle/>
                    <a:p>
                      <a:pPr algn="ctr"/>
                      <a:r>
                        <a:rPr lang="en-GB" sz="2500" b="1" dirty="0">
                          <a:solidFill>
                            <a:srgbClr val="FF0000"/>
                          </a:solidFill>
                          <a:latin typeface="Century Gothic" panose="020B0502020202020204" pitchFamily="34" charset="0"/>
                        </a:rPr>
                        <a:t>3</a:t>
                      </a:r>
                    </a:p>
                  </a:txBody>
                  <a:tcPr marL="0" marR="0" marT="0" marB="0" anchor="b">
                    <a:lnL>
                      <a:noFill/>
                    </a:lnL>
                    <a:lnR w="12700" cap="flat" cmpd="sng" algn="ctr">
                      <a:no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463019">
                <a:tc>
                  <a:txBody>
                    <a:bodyPr/>
                    <a:lstStyle/>
                    <a:p>
                      <a:pPr algn="ctr"/>
                      <a:r>
                        <a:rPr lang="en-GB" sz="2500" b="1" dirty="0">
                          <a:solidFill>
                            <a:srgbClr val="FF0000"/>
                          </a:solidFill>
                          <a:latin typeface="Century Gothic" panose="020B0502020202020204" pitchFamily="34" charset="0"/>
                        </a:rPr>
                        <a:t>7</a:t>
                      </a:r>
                    </a:p>
                  </a:txBody>
                  <a:tcPr marL="0" marR="0" marT="0" marB="0">
                    <a:lnL>
                      <a:noFill/>
                    </a:lnL>
                    <a:lnR>
                      <a:noFill/>
                    </a:lnR>
                    <a:lnT w="12700" cap="flat" cmpd="sng" algn="ctr">
                      <a:solidFill>
                        <a:srgbClr val="FF0000"/>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graphicFrame>
        <p:nvGraphicFramePr>
          <p:cNvPr id="15" name="Table 14">
            <a:extLst>
              <a:ext uri="{FF2B5EF4-FFF2-40B4-BE49-F238E27FC236}">
                <a16:creationId xmlns:a16="http://schemas.microsoft.com/office/drawing/2014/main" id="{44BE13DD-2DF9-4833-890E-66E27A218AB8}"/>
              </a:ext>
            </a:extLst>
          </p:cNvPr>
          <p:cNvGraphicFramePr>
            <a:graphicFrameLocks noGrp="1"/>
          </p:cNvGraphicFramePr>
          <p:nvPr>
            <p:extLst>
              <p:ext uri="{D42A27DB-BD31-4B8C-83A1-F6EECF244321}">
                <p14:modId xmlns:p14="http://schemas.microsoft.com/office/powerpoint/2010/main" val="3094408005"/>
              </p:ext>
            </p:extLst>
          </p:nvPr>
        </p:nvGraphicFramePr>
        <p:xfrm>
          <a:off x="6220888" y="3540828"/>
          <a:ext cx="616275" cy="926038"/>
        </p:xfrm>
        <a:graphic>
          <a:graphicData uri="http://schemas.openxmlformats.org/drawingml/2006/table">
            <a:tbl>
              <a:tblPr firstRow="1" bandRow="1">
                <a:tableStyleId>{2D5ABB26-0587-4C30-8999-92F81FD0307C}</a:tableStyleId>
              </a:tblPr>
              <a:tblGrid>
                <a:gridCol w="616275">
                  <a:extLst>
                    <a:ext uri="{9D8B030D-6E8A-4147-A177-3AD203B41FA5}">
                      <a16:colId xmlns:a16="http://schemas.microsoft.com/office/drawing/2014/main" val="518151654"/>
                    </a:ext>
                  </a:extLst>
                </a:gridCol>
              </a:tblGrid>
              <a:tr h="463019">
                <a:tc>
                  <a:txBody>
                    <a:bodyPr/>
                    <a:lstStyle/>
                    <a:p>
                      <a:pPr algn="ctr"/>
                      <a:r>
                        <a:rPr lang="en-GB" sz="2500" b="1" dirty="0">
                          <a:solidFill>
                            <a:srgbClr val="FF0000"/>
                          </a:solidFill>
                          <a:latin typeface="Century Gothic" panose="020B0502020202020204" pitchFamily="34" charset="0"/>
                        </a:rPr>
                        <a:t>6</a:t>
                      </a:r>
                    </a:p>
                  </a:txBody>
                  <a:tcPr marL="0" marR="0" marT="0" marB="0" anchor="b">
                    <a:lnL>
                      <a:noFill/>
                    </a:lnL>
                    <a:lnR w="12700" cap="flat" cmpd="sng" algn="ctr">
                      <a:noFill/>
                      <a:prstDash val="solid"/>
                      <a:round/>
                      <a:headEnd type="none" w="med" len="med"/>
                      <a:tailEnd type="none" w="med" len="med"/>
                    </a:lnR>
                    <a:lnT>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9376169"/>
                  </a:ext>
                </a:extLst>
              </a:tr>
              <a:tr h="463019">
                <a:tc>
                  <a:txBody>
                    <a:bodyPr/>
                    <a:lstStyle/>
                    <a:p>
                      <a:pPr algn="ctr"/>
                      <a:r>
                        <a:rPr lang="en-GB" sz="2500" b="1" dirty="0">
                          <a:solidFill>
                            <a:srgbClr val="FF0000"/>
                          </a:solidFill>
                          <a:latin typeface="Century Gothic" panose="020B0502020202020204" pitchFamily="34" charset="0"/>
                        </a:rPr>
                        <a:t>7</a:t>
                      </a:r>
                    </a:p>
                  </a:txBody>
                  <a:tcPr marL="0" marR="0" marT="0" marB="0">
                    <a:lnL>
                      <a:noFill/>
                    </a:lnL>
                    <a:lnR>
                      <a:noFill/>
                    </a:lnR>
                    <a:lnT w="12700" cap="flat" cmpd="sng" algn="ctr">
                      <a:solidFill>
                        <a:srgbClr val="FF0000"/>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335868296"/>
                  </a:ext>
                </a:extLst>
              </a:tr>
            </a:tbl>
          </a:graphicData>
        </a:graphic>
      </p:graphicFrame>
      <p:sp>
        <p:nvSpPr>
          <p:cNvPr id="2" name="Arc 1">
            <a:extLst>
              <a:ext uri="{FF2B5EF4-FFF2-40B4-BE49-F238E27FC236}">
                <a16:creationId xmlns:a16="http://schemas.microsoft.com/office/drawing/2014/main" id="{BEA550DC-4A95-4669-B78F-0A3F524BAE79}"/>
              </a:ext>
            </a:extLst>
          </p:cNvPr>
          <p:cNvSpPr/>
          <p:nvPr/>
        </p:nvSpPr>
        <p:spPr>
          <a:xfrm>
            <a:off x="1180971" y="4236403"/>
            <a:ext cx="2644238" cy="1216916"/>
          </a:xfrm>
          <a:prstGeom prst="arc">
            <a:avLst>
              <a:gd name="adj1" fmla="val 10670628"/>
              <a:gd name="adj2" fmla="val 108256"/>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Arc 19">
            <a:extLst>
              <a:ext uri="{FF2B5EF4-FFF2-40B4-BE49-F238E27FC236}">
                <a16:creationId xmlns:a16="http://schemas.microsoft.com/office/drawing/2014/main" id="{BB09B573-66D0-4455-A8C5-B4A566480100}"/>
              </a:ext>
            </a:extLst>
          </p:cNvPr>
          <p:cNvSpPr/>
          <p:nvPr/>
        </p:nvSpPr>
        <p:spPr>
          <a:xfrm>
            <a:off x="3829309" y="4236403"/>
            <a:ext cx="2644238" cy="1216916"/>
          </a:xfrm>
          <a:prstGeom prst="arc">
            <a:avLst>
              <a:gd name="adj1" fmla="val 10670628"/>
              <a:gd name="adj2" fmla="val 108256"/>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21">
            <a:extLst>
              <a:ext uri="{FF2B5EF4-FFF2-40B4-BE49-F238E27FC236}">
                <a16:creationId xmlns:a16="http://schemas.microsoft.com/office/drawing/2014/main" id="{5792141F-33C3-42B1-B1C9-C44C48001C5D}"/>
              </a:ext>
            </a:extLst>
          </p:cNvPr>
          <p:cNvSpPr/>
          <p:nvPr/>
        </p:nvSpPr>
        <p:spPr>
          <a:xfrm>
            <a:off x="6472912" y="4286869"/>
            <a:ext cx="1392779" cy="1216916"/>
          </a:xfrm>
          <a:prstGeom prst="arc">
            <a:avLst>
              <a:gd name="adj1" fmla="val 10897517"/>
              <a:gd name="adj2" fmla="val 21422251"/>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6" name="Table 5">
            <a:extLst>
              <a:ext uri="{FF2B5EF4-FFF2-40B4-BE49-F238E27FC236}">
                <a16:creationId xmlns:a16="http://schemas.microsoft.com/office/drawing/2014/main" id="{C5A0444B-A7D7-4D56-B1EE-8F136396B110}"/>
              </a:ext>
            </a:extLst>
          </p:cNvPr>
          <p:cNvGraphicFramePr>
            <a:graphicFrameLocks noGrp="1"/>
          </p:cNvGraphicFramePr>
          <p:nvPr>
            <p:extLst>
              <p:ext uri="{D42A27DB-BD31-4B8C-83A1-F6EECF244321}">
                <p14:modId xmlns:p14="http://schemas.microsoft.com/office/powerpoint/2010/main" val="1467587625"/>
              </p:ext>
            </p:extLst>
          </p:nvPr>
        </p:nvGraphicFramePr>
        <p:xfrm>
          <a:off x="1171826" y="4007945"/>
          <a:ext cx="6693865" cy="874422"/>
        </p:xfrm>
        <a:graphic>
          <a:graphicData uri="http://schemas.openxmlformats.org/drawingml/2006/table">
            <a:tbl>
              <a:tblPr firstRow="1" bandRow="1">
                <a:tableStyleId>{5C22544A-7EE6-4342-B048-85BDC9FD1C3A}</a:tableStyleId>
              </a:tblPr>
              <a:tblGrid>
                <a:gridCol w="6693865">
                  <a:extLst>
                    <a:ext uri="{9D8B030D-6E8A-4147-A177-3AD203B41FA5}">
                      <a16:colId xmlns:a16="http://schemas.microsoft.com/office/drawing/2014/main" val="2756237300"/>
                    </a:ext>
                  </a:extLst>
                </a:gridCol>
              </a:tblGrid>
              <a:tr h="874422">
                <a:tc>
                  <a:txBody>
                    <a:bodyPr/>
                    <a:lstStyle/>
                    <a:p>
                      <a:endParaRPr lang="en-GB" sz="4300" dirty="0"/>
                    </a:p>
                  </a:txBody>
                  <a:tcPr marL="133879" marR="133879" marT="107806" marB="107806">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0278109"/>
                  </a:ext>
                </a:extLst>
              </a:tr>
            </a:tbl>
          </a:graphicData>
        </a:graphic>
      </p:graphicFrame>
    </p:spTree>
    <p:extLst>
      <p:ext uri="{BB962C8B-B14F-4D97-AF65-F5344CB8AC3E}">
        <p14:creationId xmlns:p14="http://schemas.microsoft.com/office/powerpoint/2010/main" val="1921669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Fatima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8D653176-7114-4CFD-977F-5F541B8FE5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2494" y="2644083"/>
            <a:ext cx="7376603" cy="668243"/>
          </a:xfrm>
          <a:prstGeom prst="rect">
            <a:avLst/>
          </a:prstGeom>
        </p:spPr>
      </p:pic>
      <p:graphicFrame>
        <p:nvGraphicFramePr>
          <p:cNvPr id="10" name="Table 9">
            <a:extLst>
              <a:ext uri="{FF2B5EF4-FFF2-40B4-BE49-F238E27FC236}">
                <a16:creationId xmlns:a16="http://schemas.microsoft.com/office/drawing/2014/main" id="{647E3CCE-0769-41DC-8BEA-51634667163B}"/>
              </a:ext>
            </a:extLst>
          </p:cNvPr>
          <p:cNvGraphicFramePr>
            <a:graphicFrameLocks noGrp="1"/>
          </p:cNvGraphicFramePr>
          <p:nvPr>
            <p:extLst>
              <p:ext uri="{D42A27DB-BD31-4B8C-83A1-F6EECF244321}">
                <p14:modId xmlns:p14="http://schemas.microsoft.com/office/powerpoint/2010/main" val="3005425943"/>
              </p:ext>
            </p:extLst>
          </p:nvPr>
        </p:nvGraphicFramePr>
        <p:xfrm>
          <a:off x="588000" y="1638171"/>
          <a:ext cx="7879638"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534237">
                  <a:extLst>
                    <a:ext uri="{9D8B030D-6E8A-4147-A177-3AD203B41FA5}">
                      <a16:colId xmlns:a16="http://schemas.microsoft.com/office/drawing/2014/main" val="3866575784"/>
                    </a:ext>
                  </a:extLst>
                </a:gridCol>
                <a:gridCol w="465289">
                  <a:extLst>
                    <a:ext uri="{9D8B030D-6E8A-4147-A177-3AD203B41FA5}">
                      <a16:colId xmlns:a16="http://schemas.microsoft.com/office/drawing/2014/main" val="2979139237"/>
                    </a:ext>
                  </a:extLst>
                </a:gridCol>
                <a:gridCol w="438863">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438863">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438863">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438863">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448201">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438863">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324000">
                  <a:extLst>
                    <a:ext uri="{9D8B030D-6E8A-4147-A177-3AD203B41FA5}">
                      <a16:colId xmlns:a16="http://schemas.microsoft.com/office/drawing/2014/main" val="146222387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5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07980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5 – Fractions – Fractions on a Number Line</a:t>
            </a:r>
            <a:endParaRPr lang="en-GB" sz="16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srgbClr val="FF0000"/>
              </a:solidFill>
              <a:latin typeface="Century Gothic" panose="020B0502020202020204" pitchFamily="34" charset="0"/>
            </a:endParaRPr>
          </a:p>
          <a:p>
            <a:pPr fontAlgn="base"/>
            <a:r>
              <a:rPr lang="en-GB" sz="1200" b="1" dirty="0">
                <a:solidFill>
                  <a:prstClr val="black"/>
                </a:solidFill>
                <a:latin typeface="Century Gothic" panose="020B0502020202020204" pitchFamily="34" charset="0"/>
              </a:rPr>
              <a:t>Mathematics Year 3: </a:t>
            </a:r>
            <a:r>
              <a:rPr lang="en-US" sz="1200" b="1" dirty="0">
                <a:solidFill>
                  <a:schemeClr val="tx1"/>
                </a:solidFill>
                <a:latin typeface="Century Gothic" panose="020B0502020202020204" pitchFamily="34" charset="0"/>
              </a:rPr>
              <a:t>(3F1c)</a:t>
            </a:r>
            <a:r>
              <a:rPr lang="en-US" sz="1200" b="1" dirty="0">
                <a:latin typeface="Century Gothic" panose="020B0502020202020204" pitchFamily="34" charset="0"/>
              </a:rPr>
              <a:t> </a:t>
            </a:r>
            <a:r>
              <a:rPr lang="en-US" sz="1200" b="1" dirty="0" err="1">
                <a:latin typeface="Century Gothic" panose="020B0502020202020204" pitchFamily="34" charset="0"/>
                <a:hlinkClick r:id="rId4"/>
              </a:rPr>
              <a:t>Recognise</a:t>
            </a:r>
            <a:r>
              <a:rPr lang="en-US" sz="1200" b="1" dirty="0">
                <a:latin typeface="Century Gothic" panose="020B0502020202020204" pitchFamily="34" charset="0"/>
                <a:hlinkClick r:id="rId4"/>
              </a:rPr>
              <a:t> and use fractions as numbers: unit fractions and non-unit fractions with small denominators</a:t>
            </a:r>
            <a:endParaRPr lang="en-US"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3 Fractions</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858336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Fatima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is incorrect because… </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D7AF0A4C-BA98-4B68-B26A-C78C65873A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2494" y="2644083"/>
            <a:ext cx="7376603" cy="668243"/>
          </a:xfrm>
          <a:prstGeom prst="rect">
            <a:avLst/>
          </a:prstGeom>
        </p:spPr>
      </p:pic>
      <p:graphicFrame>
        <p:nvGraphicFramePr>
          <p:cNvPr id="10" name="Table 9">
            <a:extLst>
              <a:ext uri="{FF2B5EF4-FFF2-40B4-BE49-F238E27FC236}">
                <a16:creationId xmlns:a16="http://schemas.microsoft.com/office/drawing/2014/main" id="{3FD86C0B-BAD1-4299-BDF2-00DEE35BAF9C}"/>
              </a:ext>
            </a:extLst>
          </p:cNvPr>
          <p:cNvGraphicFramePr>
            <a:graphicFrameLocks noGrp="1"/>
          </p:cNvGraphicFramePr>
          <p:nvPr>
            <p:extLst>
              <p:ext uri="{D42A27DB-BD31-4B8C-83A1-F6EECF244321}">
                <p14:modId xmlns:p14="http://schemas.microsoft.com/office/powerpoint/2010/main" val="3005425943"/>
              </p:ext>
            </p:extLst>
          </p:nvPr>
        </p:nvGraphicFramePr>
        <p:xfrm>
          <a:off x="588000" y="1638171"/>
          <a:ext cx="7879638"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534237">
                  <a:extLst>
                    <a:ext uri="{9D8B030D-6E8A-4147-A177-3AD203B41FA5}">
                      <a16:colId xmlns:a16="http://schemas.microsoft.com/office/drawing/2014/main" val="3866575784"/>
                    </a:ext>
                  </a:extLst>
                </a:gridCol>
                <a:gridCol w="465289">
                  <a:extLst>
                    <a:ext uri="{9D8B030D-6E8A-4147-A177-3AD203B41FA5}">
                      <a16:colId xmlns:a16="http://schemas.microsoft.com/office/drawing/2014/main" val="2979139237"/>
                    </a:ext>
                  </a:extLst>
                </a:gridCol>
                <a:gridCol w="438863">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438863">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438863">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438863">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448201">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438863">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324000">
                  <a:extLst>
                    <a:ext uri="{9D8B030D-6E8A-4147-A177-3AD203B41FA5}">
                      <a16:colId xmlns:a16="http://schemas.microsoft.com/office/drawing/2014/main" val="146222387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5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647417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Fatima thinks she has labelled this number line correctly.</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Explain how you know.</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She is incorrect because the whole number at the end of the number line should be 3, not 2. </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9B2D15C4-BEB2-4BA6-BB10-216BE836B8B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2494" y="2644083"/>
            <a:ext cx="7376603" cy="668243"/>
          </a:xfrm>
          <a:prstGeom prst="rect">
            <a:avLst/>
          </a:prstGeom>
        </p:spPr>
      </p:pic>
      <p:graphicFrame>
        <p:nvGraphicFramePr>
          <p:cNvPr id="12" name="Table 11">
            <a:extLst>
              <a:ext uri="{FF2B5EF4-FFF2-40B4-BE49-F238E27FC236}">
                <a16:creationId xmlns:a16="http://schemas.microsoft.com/office/drawing/2014/main" id="{67FAE790-26D3-406A-9A24-B5F3C5F089A2}"/>
              </a:ext>
            </a:extLst>
          </p:cNvPr>
          <p:cNvGraphicFramePr>
            <a:graphicFrameLocks noGrp="1"/>
          </p:cNvGraphicFramePr>
          <p:nvPr>
            <p:extLst>
              <p:ext uri="{D42A27DB-BD31-4B8C-83A1-F6EECF244321}">
                <p14:modId xmlns:p14="http://schemas.microsoft.com/office/powerpoint/2010/main" val="2743580517"/>
              </p:ext>
            </p:extLst>
          </p:nvPr>
        </p:nvGraphicFramePr>
        <p:xfrm>
          <a:off x="588000" y="1638171"/>
          <a:ext cx="7879638" cy="1212146"/>
        </p:xfrm>
        <a:graphic>
          <a:graphicData uri="http://schemas.openxmlformats.org/drawingml/2006/table">
            <a:tbl>
              <a:tblPr firstRow="1" bandRow="1">
                <a:tableStyleId>{5940675A-B579-460E-94D1-54222C63F5DA}</a:tableStyleId>
              </a:tblPr>
              <a:tblGrid>
                <a:gridCol w="534237">
                  <a:extLst>
                    <a:ext uri="{9D8B030D-6E8A-4147-A177-3AD203B41FA5}">
                      <a16:colId xmlns:a16="http://schemas.microsoft.com/office/drawing/2014/main" val="1349311791"/>
                    </a:ext>
                  </a:extLst>
                </a:gridCol>
                <a:gridCol w="534237">
                  <a:extLst>
                    <a:ext uri="{9D8B030D-6E8A-4147-A177-3AD203B41FA5}">
                      <a16:colId xmlns:a16="http://schemas.microsoft.com/office/drawing/2014/main" val="3866575784"/>
                    </a:ext>
                  </a:extLst>
                </a:gridCol>
                <a:gridCol w="465289">
                  <a:extLst>
                    <a:ext uri="{9D8B030D-6E8A-4147-A177-3AD203B41FA5}">
                      <a16:colId xmlns:a16="http://schemas.microsoft.com/office/drawing/2014/main" val="2979139237"/>
                    </a:ext>
                  </a:extLst>
                </a:gridCol>
                <a:gridCol w="438863">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438863">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438863">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438863">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448201">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438863">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324000">
                  <a:extLst>
                    <a:ext uri="{9D8B030D-6E8A-4147-A177-3AD203B41FA5}">
                      <a16:colId xmlns:a16="http://schemas.microsoft.com/office/drawing/2014/main" val="1462223875"/>
                    </a:ext>
                  </a:extLst>
                </a:gridCol>
                <a:gridCol w="534237">
                  <a:extLst>
                    <a:ext uri="{9D8B030D-6E8A-4147-A177-3AD203B41FA5}">
                      <a16:colId xmlns:a16="http://schemas.microsoft.com/office/drawing/2014/main" val="3712268120"/>
                    </a:ext>
                  </a:extLst>
                </a:gridCol>
              </a:tblGrid>
              <a:tr h="606073">
                <a:tc rowSpan="2">
                  <a:txBody>
                    <a:bodyPr/>
                    <a:lstStyle/>
                    <a:p>
                      <a:pPr algn="ctr"/>
                      <a:r>
                        <a:rPr lang="en-GB" sz="6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4300" b="1" dirty="0">
                          <a:latin typeface="Century Gothic" panose="020B0502020202020204" pitchFamily="34" charset="0"/>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solidFill>
                            <a:srgbClr val="FF0000"/>
                          </a:solidFill>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5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8</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4569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3 – Spring Block 5 – Fractions</a:t>
            </a:r>
          </a:p>
          <a:p>
            <a:pPr algn="ctr"/>
            <a:endParaRPr lang="en-GB" sz="20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6: Fractions on a Number Line</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Has Surinder written the fractions on this number line correctly?</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4FA9D407-0C99-4B27-80BD-DDF344858D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4668" y="2197743"/>
            <a:ext cx="6706003" cy="607494"/>
          </a:xfrm>
          <a:prstGeom prst="rect">
            <a:avLst/>
          </a:prstGeom>
        </p:spPr>
      </p:pic>
      <p:graphicFrame>
        <p:nvGraphicFramePr>
          <p:cNvPr id="9" name="Table 8">
            <a:extLst>
              <a:ext uri="{FF2B5EF4-FFF2-40B4-BE49-F238E27FC236}">
                <a16:creationId xmlns:a16="http://schemas.microsoft.com/office/drawing/2014/main" id="{0C5CED91-70F5-40F2-A618-BFF6C4B5AC68}"/>
              </a:ext>
            </a:extLst>
          </p:cNvPr>
          <p:cNvGraphicFramePr>
            <a:graphicFrameLocks noGrp="1"/>
          </p:cNvGraphicFramePr>
          <p:nvPr>
            <p:extLst>
              <p:ext uri="{D42A27DB-BD31-4B8C-83A1-F6EECF244321}">
                <p14:modId xmlns:p14="http://schemas.microsoft.com/office/powerpoint/2010/main" val="3583408831"/>
              </p:ext>
            </p:extLst>
          </p:nvPr>
        </p:nvGraphicFramePr>
        <p:xfrm>
          <a:off x="967318" y="1323712"/>
          <a:ext cx="7147924" cy="1139952"/>
        </p:xfrm>
        <a:graphic>
          <a:graphicData uri="http://schemas.openxmlformats.org/drawingml/2006/table">
            <a:tbl>
              <a:tblPr firstRow="1" bandRow="1">
                <a:tableStyleId>{5940675A-B579-460E-94D1-54222C63F5DA}</a:tableStyleId>
              </a:tblPr>
              <a:tblGrid>
                <a:gridCol w="485670">
                  <a:extLst>
                    <a:ext uri="{9D8B030D-6E8A-4147-A177-3AD203B41FA5}">
                      <a16:colId xmlns:a16="http://schemas.microsoft.com/office/drawing/2014/main" val="1349311791"/>
                    </a:ext>
                  </a:extLst>
                </a:gridCol>
                <a:gridCol w="335412">
                  <a:extLst>
                    <a:ext uri="{9D8B030D-6E8A-4147-A177-3AD203B41FA5}">
                      <a16:colId xmlns:a16="http://schemas.microsoft.com/office/drawing/2014/main" val="3866575784"/>
                    </a:ext>
                  </a:extLst>
                </a:gridCol>
                <a:gridCol w="287363">
                  <a:extLst>
                    <a:ext uri="{9D8B030D-6E8A-4147-A177-3AD203B41FA5}">
                      <a16:colId xmlns:a16="http://schemas.microsoft.com/office/drawing/2014/main" val="2979139237"/>
                    </a:ext>
                  </a:extLst>
                </a:gridCol>
                <a:gridCol w="229193">
                  <a:extLst>
                    <a:ext uri="{9D8B030D-6E8A-4147-A177-3AD203B41FA5}">
                      <a16:colId xmlns:a16="http://schemas.microsoft.com/office/drawing/2014/main" val="3727327478"/>
                    </a:ext>
                  </a:extLst>
                </a:gridCol>
                <a:gridCol w="431079">
                  <a:extLst>
                    <a:ext uri="{9D8B030D-6E8A-4147-A177-3AD203B41FA5}">
                      <a16:colId xmlns:a16="http://schemas.microsoft.com/office/drawing/2014/main" val="3077631342"/>
                    </a:ext>
                  </a:extLst>
                </a:gridCol>
                <a:gridCol w="237681">
                  <a:extLst>
                    <a:ext uri="{9D8B030D-6E8A-4147-A177-3AD203B41FA5}">
                      <a16:colId xmlns:a16="http://schemas.microsoft.com/office/drawing/2014/main" val="3808269535"/>
                    </a:ext>
                  </a:extLst>
                </a:gridCol>
                <a:gridCol w="431079">
                  <a:extLst>
                    <a:ext uri="{9D8B030D-6E8A-4147-A177-3AD203B41FA5}">
                      <a16:colId xmlns:a16="http://schemas.microsoft.com/office/drawing/2014/main" val="1751717324"/>
                    </a:ext>
                  </a:extLst>
                </a:gridCol>
                <a:gridCol w="229193">
                  <a:extLst>
                    <a:ext uri="{9D8B030D-6E8A-4147-A177-3AD203B41FA5}">
                      <a16:colId xmlns:a16="http://schemas.microsoft.com/office/drawing/2014/main" val="1915410697"/>
                    </a:ext>
                  </a:extLst>
                </a:gridCol>
                <a:gridCol w="431079">
                  <a:extLst>
                    <a:ext uri="{9D8B030D-6E8A-4147-A177-3AD203B41FA5}">
                      <a16:colId xmlns:a16="http://schemas.microsoft.com/office/drawing/2014/main" val="2969532907"/>
                    </a:ext>
                  </a:extLst>
                </a:gridCol>
                <a:gridCol w="237681">
                  <a:extLst>
                    <a:ext uri="{9D8B030D-6E8A-4147-A177-3AD203B41FA5}">
                      <a16:colId xmlns:a16="http://schemas.microsoft.com/office/drawing/2014/main" val="3160806860"/>
                    </a:ext>
                  </a:extLst>
                </a:gridCol>
                <a:gridCol w="431079">
                  <a:extLst>
                    <a:ext uri="{9D8B030D-6E8A-4147-A177-3AD203B41FA5}">
                      <a16:colId xmlns:a16="http://schemas.microsoft.com/office/drawing/2014/main" val="2031683000"/>
                    </a:ext>
                  </a:extLst>
                </a:gridCol>
                <a:gridCol w="229193">
                  <a:extLst>
                    <a:ext uri="{9D8B030D-6E8A-4147-A177-3AD203B41FA5}">
                      <a16:colId xmlns:a16="http://schemas.microsoft.com/office/drawing/2014/main" val="1538508092"/>
                    </a:ext>
                  </a:extLst>
                </a:gridCol>
                <a:gridCol w="431079">
                  <a:extLst>
                    <a:ext uri="{9D8B030D-6E8A-4147-A177-3AD203B41FA5}">
                      <a16:colId xmlns:a16="http://schemas.microsoft.com/office/drawing/2014/main" val="2204775225"/>
                    </a:ext>
                  </a:extLst>
                </a:gridCol>
                <a:gridCol w="237681">
                  <a:extLst>
                    <a:ext uri="{9D8B030D-6E8A-4147-A177-3AD203B41FA5}">
                      <a16:colId xmlns:a16="http://schemas.microsoft.com/office/drawing/2014/main" val="910370131"/>
                    </a:ext>
                  </a:extLst>
                </a:gridCol>
                <a:gridCol w="431079">
                  <a:extLst>
                    <a:ext uri="{9D8B030D-6E8A-4147-A177-3AD203B41FA5}">
                      <a16:colId xmlns:a16="http://schemas.microsoft.com/office/drawing/2014/main" val="3412042081"/>
                    </a:ext>
                  </a:extLst>
                </a:gridCol>
                <a:gridCol w="237681">
                  <a:extLst>
                    <a:ext uri="{9D8B030D-6E8A-4147-A177-3AD203B41FA5}">
                      <a16:colId xmlns:a16="http://schemas.microsoft.com/office/drawing/2014/main" val="1462223875"/>
                    </a:ext>
                  </a:extLst>
                </a:gridCol>
                <a:gridCol w="431079">
                  <a:extLst>
                    <a:ext uri="{9D8B030D-6E8A-4147-A177-3AD203B41FA5}">
                      <a16:colId xmlns:a16="http://schemas.microsoft.com/office/drawing/2014/main" val="357322540"/>
                    </a:ext>
                  </a:extLst>
                </a:gridCol>
                <a:gridCol w="229193">
                  <a:extLst>
                    <a:ext uri="{9D8B030D-6E8A-4147-A177-3AD203B41FA5}">
                      <a16:colId xmlns:a16="http://schemas.microsoft.com/office/drawing/2014/main" val="1359663735"/>
                    </a:ext>
                  </a:extLst>
                </a:gridCol>
                <a:gridCol w="431079">
                  <a:extLst>
                    <a:ext uri="{9D8B030D-6E8A-4147-A177-3AD203B41FA5}">
                      <a16:colId xmlns:a16="http://schemas.microsoft.com/office/drawing/2014/main" val="2503694814"/>
                    </a:ext>
                  </a:extLst>
                </a:gridCol>
                <a:gridCol w="237681">
                  <a:extLst>
                    <a:ext uri="{9D8B030D-6E8A-4147-A177-3AD203B41FA5}">
                      <a16:colId xmlns:a16="http://schemas.microsoft.com/office/drawing/2014/main" val="1692615466"/>
                    </a:ext>
                  </a:extLst>
                </a:gridCol>
                <a:gridCol w="485670">
                  <a:extLst>
                    <a:ext uri="{9D8B030D-6E8A-4147-A177-3AD203B41FA5}">
                      <a16:colId xmlns:a16="http://schemas.microsoft.com/office/drawing/2014/main" val="3712268120"/>
                    </a:ext>
                  </a:extLst>
                </a:gridCol>
              </a:tblGrid>
              <a:tr h="569976">
                <a:tc rowSpan="2">
                  <a:txBody>
                    <a:bodyPr/>
                    <a:lstStyle/>
                    <a:p>
                      <a:pPr algn="ctr"/>
                      <a:r>
                        <a:rPr lang="en-GB" sz="39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39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20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30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40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50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60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70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80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90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39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569976">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Has Surinder written the fractions on this number line correctly?</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No he hasn’t. The number line should look like this.</a:t>
            </a: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4FA9D407-0C99-4B27-80BD-DDF344858D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4668" y="2197743"/>
            <a:ext cx="6706003" cy="607494"/>
          </a:xfrm>
          <a:prstGeom prst="rect">
            <a:avLst/>
          </a:prstGeom>
        </p:spPr>
      </p:pic>
      <p:graphicFrame>
        <p:nvGraphicFramePr>
          <p:cNvPr id="9" name="Table 8">
            <a:extLst>
              <a:ext uri="{FF2B5EF4-FFF2-40B4-BE49-F238E27FC236}">
                <a16:creationId xmlns:a16="http://schemas.microsoft.com/office/drawing/2014/main" id="{0C5CED91-70F5-40F2-A618-BFF6C4B5AC68}"/>
              </a:ext>
            </a:extLst>
          </p:cNvPr>
          <p:cNvGraphicFramePr>
            <a:graphicFrameLocks noGrp="1"/>
          </p:cNvGraphicFramePr>
          <p:nvPr/>
        </p:nvGraphicFramePr>
        <p:xfrm>
          <a:off x="967318" y="1323712"/>
          <a:ext cx="7147924" cy="1139952"/>
        </p:xfrm>
        <a:graphic>
          <a:graphicData uri="http://schemas.openxmlformats.org/drawingml/2006/table">
            <a:tbl>
              <a:tblPr firstRow="1" bandRow="1">
                <a:tableStyleId>{5940675A-B579-460E-94D1-54222C63F5DA}</a:tableStyleId>
              </a:tblPr>
              <a:tblGrid>
                <a:gridCol w="485670">
                  <a:extLst>
                    <a:ext uri="{9D8B030D-6E8A-4147-A177-3AD203B41FA5}">
                      <a16:colId xmlns:a16="http://schemas.microsoft.com/office/drawing/2014/main" val="1349311791"/>
                    </a:ext>
                  </a:extLst>
                </a:gridCol>
                <a:gridCol w="335412">
                  <a:extLst>
                    <a:ext uri="{9D8B030D-6E8A-4147-A177-3AD203B41FA5}">
                      <a16:colId xmlns:a16="http://schemas.microsoft.com/office/drawing/2014/main" val="3866575784"/>
                    </a:ext>
                  </a:extLst>
                </a:gridCol>
                <a:gridCol w="287363">
                  <a:extLst>
                    <a:ext uri="{9D8B030D-6E8A-4147-A177-3AD203B41FA5}">
                      <a16:colId xmlns:a16="http://schemas.microsoft.com/office/drawing/2014/main" val="2979139237"/>
                    </a:ext>
                  </a:extLst>
                </a:gridCol>
                <a:gridCol w="229193">
                  <a:extLst>
                    <a:ext uri="{9D8B030D-6E8A-4147-A177-3AD203B41FA5}">
                      <a16:colId xmlns:a16="http://schemas.microsoft.com/office/drawing/2014/main" val="3727327478"/>
                    </a:ext>
                  </a:extLst>
                </a:gridCol>
                <a:gridCol w="431079">
                  <a:extLst>
                    <a:ext uri="{9D8B030D-6E8A-4147-A177-3AD203B41FA5}">
                      <a16:colId xmlns:a16="http://schemas.microsoft.com/office/drawing/2014/main" val="3077631342"/>
                    </a:ext>
                  </a:extLst>
                </a:gridCol>
                <a:gridCol w="237681">
                  <a:extLst>
                    <a:ext uri="{9D8B030D-6E8A-4147-A177-3AD203B41FA5}">
                      <a16:colId xmlns:a16="http://schemas.microsoft.com/office/drawing/2014/main" val="3808269535"/>
                    </a:ext>
                  </a:extLst>
                </a:gridCol>
                <a:gridCol w="431079">
                  <a:extLst>
                    <a:ext uri="{9D8B030D-6E8A-4147-A177-3AD203B41FA5}">
                      <a16:colId xmlns:a16="http://schemas.microsoft.com/office/drawing/2014/main" val="1751717324"/>
                    </a:ext>
                  </a:extLst>
                </a:gridCol>
                <a:gridCol w="229193">
                  <a:extLst>
                    <a:ext uri="{9D8B030D-6E8A-4147-A177-3AD203B41FA5}">
                      <a16:colId xmlns:a16="http://schemas.microsoft.com/office/drawing/2014/main" val="1915410697"/>
                    </a:ext>
                  </a:extLst>
                </a:gridCol>
                <a:gridCol w="431079">
                  <a:extLst>
                    <a:ext uri="{9D8B030D-6E8A-4147-A177-3AD203B41FA5}">
                      <a16:colId xmlns:a16="http://schemas.microsoft.com/office/drawing/2014/main" val="2969532907"/>
                    </a:ext>
                  </a:extLst>
                </a:gridCol>
                <a:gridCol w="237681">
                  <a:extLst>
                    <a:ext uri="{9D8B030D-6E8A-4147-A177-3AD203B41FA5}">
                      <a16:colId xmlns:a16="http://schemas.microsoft.com/office/drawing/2014/main" val="3160806860"/>
                    </a:ext>
                  </a:extLst>
                </a:gridCol>
                <a:gridCol w="431079">
                  <a:extLst>
                    <a:ext uri="{9D8B030D-6E8A-4147-A177-3AD203B41FA5}">
                      <a16:colId xmlns:a16="http://schemas.microsoft.com/office/drawing/2014/main" val="2031683000"/>
                    </a:ext>
                  </a:extLst>
                </a:gridCol>
                <a:gridCol w="229193">
                  <a:extLst>
                    <a:ext uri="{9D8B030D-6E8A-4147-A177-3AD203B41FA5}">
                      <a16:colId xmlns:a16="http://schemas.microsoft.com/office/drawing/2014/main" val="1538508092"/>
                    </a:ext>
                  </a:extLst>
                </a:gridCol>
                <a:gridCol w="431079">
                  <a:extLst>
                    <a:ext uri="{9D8B030D-6E8A-4147-A177-3AD203B41FA5}">
                      <a16:colId xmlns:a16="http://schemas.microsoft.com/office/drawing/2014/main" val="2204775225"/>
                    </a:ext>
                  </a:extLst>
                </a:gridCol>
                <a:gridCol w="237681">
                  <a:extLst>
                    <a:ext uri="{9D8B030D-6E8A-4147-A177-3AD203B41FA5}">
                      <a16:colId xmlns:a16="http://schemas.microsoft.com/office/drawing/2014/main" val="910370131"/>
                    </a:ext>
                  </a:extLst>
                </a:gridCol>
                <a:gridCol w="431079">
                  <a:extLst>
                    <a:ext uri="{9D8B030D-6E8A-4147-A177-3AD203B41FA5}">
                      <a16:colId xmlns:a16="http://schemas.microsoft.com/office/drawing/2014/main" val="3412042081"/>
                    </a:ext>
                  </a:extLst>
                </a:gridCol>
                <a:gridCol w="237681">
                  <a:extLst>
                    <a:ext uri="{9D8B030D-6E8A-4147-A177-3AD203B41FA5}">
                      <a16:colId xmlns:a16="http://schemas.microsoft.com/office/drawing/2014/main" val="1462223875"/>
                    </a:ext>
                  </a:extLst>
                </a:gridCol>
                <a:gridCol w="431079">
                  <a:extLst>
                    <a:ext uri="{9D8B030D-6E8A-4147-A177-3AD203B41FA5}">
                      <a16:colId xmlns:a16="http://schemas.microsoft.com/office/drawing/2014/main" val="357322540"/>
                    </a:ext>
                  </a:extLst>
                </a:gridCol>
                <a:gridCol w="229193">
                  <a:extLst>
                    <a:ext uri="{9D8B030D-6E8A-4147-A177-3AD203B41FA5}">
                      <a16:colId xmlns:a16="http://schemas.microsoft.com/office/drawing/2014/main" val="1359663735"/>
                    </a:ext>
                  </a:extLst>
                </a:gridCol>
                <a:gridCol w="431079">
                  <a:extLst>
                    <a:ext uri="{9D8B030D-6E8A-4147-A177-3AD203B41FA5}">
                      <a16:colId xmlns:a16="http://schemas.microsoft.com/office/drawing/2014/main" val="2503694814"/>
                    </a:ext>
                  </a:extLst>
                </a:gridCol>
                <a:gridCol w="237681">
                  <a:extLst>
                    <a:ext uri="{9D8B030D-6E8A-4147-A177-3AD203B41FA5}">
                      <a16:colId xmlns:a16="http://schemas.microsoft.com/office/drawing/2014/main" val="1692615466"/>
                    </a:ext>
                  </a:extLst>
                </a:gridCol>
                <a:gridCol w="485670">
                  <a:extLst>
                    <a:ext uri="{9D8B030D-6E8A-4147-A177-3AD203B41FA5}">
                      <a16:colId xmlns:a16="http://schemas.microsoft.com/office/drawing/2014/main" val="3712268120"/>
                    </a:ext>
                  </a:extLst>
                </a:gridCol>
              </a:tblGrid>
              <a:tr h="569976">
                <a:tc rowSpan="2">
                  <a:txBody>
                    <a:bodyPr/>
                    <a:lstStyle/>
                    <a:p>
                      <a:pPr algn="ctr"/>
                      <a:r>
                        <a:rPr lang="en-GB" sz="39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39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20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30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40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50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60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70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80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90</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39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569976">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pic>
        <p:nvPicPr>
          <p:cNvPr id="10" name="Picture 9">
            <a:extLst>
              <a:ext uri="{FF2B5EF4-FFF2-40B4-BE49-F238E27FC236}">
                <a16:creationId xmlns:a16="http://schemas.microsoft.com/office/drawing/2014/main" id="{8EC23873-1AF4-4668-AEF4-ECF763363F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4668" y="4788543"/>
            <a:ext cx="6706003" cy="607494"/>
          </a:xfrm>
          <a:prstGeom prst="rect">
            <a:avLst/>
          </a:prstGeom>
        </p:spPr>
      </p:pic>
      <p:graphicFrame>
        <p:nvGraphicFramePr>
          <p:cNvPr id="11" name="Table 10">
            <a:extLst>
              <a:ext uri="{FF2B5EF4-FFF2-40B4-BE49-F238E27FC236}">
                <a16:creationId xmlns:a16="http://schemas.microsoft.com/office/drawing/2014/main" id="{571C1FEC-CAC2-4241-AB69-1927ED5ADCE6}"/>
              </a:ext>
            </a:extLst>
          </p:cNvPr>
          <p:cNvGraphicFramePr>
            <a:graphicFrameLocks noGrp="1"/>
          </p:cNvGraphicFramePr>
          <p:nvPr/>
        </p:nvGraphicFramePr>
        <p:xfrm>
          <a:off x="967318" y="3914512"/>
          <a:ext cx="7123319" cy="1139952"/>
        </p:xfrm>
        <a:graphic>
          <a:graphicData uri="http://schemas.openxmlformats.org/drawingml/2006/table">
            <a:tbl>
              <a:tblPr firstRow="1" bandRow="1">
                <a:tableStyleId>{5940675A-B579-460E-94D1-54222C63F5DA}</a:tableStyleId>
              </a:tblPr>
              <a:tblGrid>
                <a:gridCol w="485670">
                  <a:extLst>
                    <a:ext uri="{9D8B030D-6E8A-4147-A177-3AD203B41FA5}">
                      <a16:colId xmlns:a16="http://schemas.microsoft.com/office/drawing/2014/main" val="1349311791"/>
                    </a:ext>
                  </a:extLst>
                </a:gridCol>
                <a:gridCol w="288000">
                  <a:extLst>
                    <a:ext uri="{9D8B030D-6E8A-4147-A177-3AD203B41FA5}">
                      <a16:colId xmlns:a16="http://schemas.microsoft.com/office/drawing/2014/main" val="3866575784"/>
                    </a:ext>
                  </a:extLst>
                </a:gridCol>
                <a:gridCol w="287363">
                  <a:extLst>
                    <a:ext uri="{9D8B030D-6E8A-4147-A177-3AD203B41FA5}">
                      <a16:colId xmlns:a16="http://schemas.microsoft.com/office/drawing/2014/main" val="2979139237"/>
                    </a:ext>
                  </a:extLst>
                </a:gridCol>
                <a:gridCol w="252000">
                  <a:extLst>
                    <a:ext uri="{9D8B030D-6E8A-4147-A177-3AD203B41FA5}">
                      <a16:colId xmlns:a16="http://schemas.microsoft.com/office/drawing/2014/main" val="3727327478"/>
                    </a:ext>
                  </a:extLst>
                </a:gridCol>
                <a:gridCol w="431079">
                  <a:extLst>
                    <a:ext uri="{9D8B030D-6E8A-4147-A177-3AD203B41FA5}">
                      <a16:colId xmlns:a16="http://schemas.microsoft.com/office/drawing/2014/main" val="3077631342"/>
                    </a:ext>
                  </a:extLst>
                </a:gridCol>
                <a:gridCol w="237681">
                  <a:extLst>
                    <a:ext uri="{9D8B030D-6E8A-4147-A177-3AD203B41FA5}">
                      <a16:colId xmlns:a16="http://schemas.microsoft.com/office/drawing/2014/main" val="3808269535"/>
                    </a:ext>
                  </a:extLst>
                </a:gridCol>
                <a:gridCol w="431079">
                  <a:extLst>
                    <a:ext uri="{9D8B030D-6E8A-4147-A177-3AD203B41FA5}">
                      <a16:colId xmlns:a16="http://schemas.microsoft.com/office/drawing/2014/main" val="1751717324"/>
                    </a:ext>
                  </a:extLst>
                </a:gridCol>
                <a:gridCol w="229193">
                  <a:extLst>
                    <a:ext uri="{9D8B030D-6E8A-4147-A177-3AD203B41FA5}">
                      <a16:colId xmlns:a16="http://schemas.microsoft.com/office/drawing/2014/main" val="1915410697"/>
                    </a:ext>
                  </a:extLst>
                </a:gridCol>
                <a:gridCol w="431079">
                  <a:extLst>
                    <a:ext uri="{9D8B030D-6E8A-4147-A177-3AD203B41FA5}">
                      <a16:colId xmlns:a16="http://schemas.microsoft.com/office/drawing/2014/main" val="2969532907"/>
                    </a:ext>
                  </a:extLst>
                </a:gridCol>
                <a:gridCol w="237681">
                  <a:extLst>
                    <a:ext uri="{9D8B030D-6E8A-4147-A177-3AD203B41FA5}">
                      <a16:colId xmlns:a16="http://schemas.microsoft.com/office/drawing/2014/main" val="3160806860"/>
                    </a:ext>
                  </a:extLst>
                </a:gridCol>
                <a:gridCol w="431079">
                  <a:extLst>
                    <a:ext uri="{9D8B030D-6E8A-4147-A177-3AD203B41FA5}">
                      <a16:colId xmlns:a16="http://schemas.microsoft.com/office/drawing/2014/main" val="2031683000"/>
                    </a:ext>
                  </a:extLst>
                </a:gridCol>
                <a:gridCol w="229193">
                  <a:extLst>
                    <a:ext uri="{9D8B030D-6E8A-4147-A177-3AD203B41FA5}">
                      <a16:colId xmlns:a16="http://schemas.microsoft.com/office/drawing/2014/main" val="1538508092"/>
                    </a:ext>
                  </a:extLst>
                </a:gridCol>
                <a:gridCol w="431079">
                  <a:extLst>
                    <a:ext uri="{9D8B030D-6E8A-4147-A177-3AD203B41FA5}">
                      <a16:colId xmlns:a16="http://schemas.microsoft.com/office/drawing/2014/main" val="2204775225"/>
                    </a:ext>
                  </a:extLst>
                </a:gridCol>
                <a:gridCol w="237681">
                  <a:extLst>
                    <a:ext uri="{9D8B030D-6E8A-4147-A177-3AD203B41FA5}">
                      <a16:colId xmlns:a16="http://schemas.microsoft.com/office/drawing/2014/main" val="910370131"/>
                    </a:ext>
                  </a:extLst>
                </a:gridCol>
                <a:gridCol w="431079">
                  <a:extLst>
                    <a:ext uri="{9D8B030D-6E8A-4147-A177-3AD203B41FA5}">
                      <a16:colId xmlns:a16="http://schemas.microsoft.com/office/drawing/2014/main" val="3412042081"/>
                    </a:ext>
                  </a:extLst>
                </a:gridCol>
                <a:gridCol w="237681">
                  <a:extLst>
                    <a:ext uri="{9D8B030D-6E8A-4147-A177-3AD203B41FA5}">
                      <a16:colId xmlns:a16="http://schemas.microsoft.com/office/drawing/2014/main" val="1462223875"/>
                    </a:ext>
                  </a:extLst>
                </a:gridCol>
                <a:gridCol w="431079">
                  <a:extLst>
                    <a:ext uri="{9D8B030D-6E8A-4147-A177-3AD203B41FA5}">
                      <a16:colId xmlns:a16="http://schemas.microsoft.com/office/drawing/2014/main" val="357322540"/>
                    </a:ext>
                  </a:extLst>
                </a:gridCol>
                <a:gridCol w="229193">
                  <a:extLst>
                    <a:ext uri="{9D8B030D-6E8A-4147-A177-3AD203B41FA5}">
                      <a16:colId xmlns:a16="http://schemas.microsoft.com/office/drawing/2014/main" val="1359663735"/>
                    </a:ext>
                  </a:extLst>
                </a:gridCol>
                <a:gridCol w="431079">
                  <a:extLst>
                    <a:ext uri="{9D8B030D-6E8A-4147-A177-3AD203B41FA5}">
                      <a16:colId xmlns:a16="http://schemas.microsoft.com/office/drawing/2014/main" val="2503694814"/>
                    </a:ext>
                  </a:extLst>
                </a:gridCol>
                <a:gridCol w="237681">
                  <a:extLst>
                    <a:ext uri="{9D8B030D-6E8A-4147-A177-3AD203B41FA5}">
                      <a16:colId xmlns:a16="http://schemas.microsoft.com/office/drawing/2014/main" val="1692615466"/>
                    </a:ext>
                  </a:extLst>
                </a:gridCol>
                <a:gridCol w="485670">
                  <a:extLst>
                    <a:ext uri="{9D8B030D-6E8A-4147-A177-3AD203B41FA5}">
                      <a16:colId xmlns:a16="http://schemas.microsoft.com/office/drawing/2014/main" val="3712268120"/>
                    </a:ext>
                  </a:extLst>
                </a:gridCol>
              </a:tblGrid>
              <a:tr h="569976">
                <a:tc rowSpan="2">
                  <a:txBody>
                    <a:bodyPr/>
                    <a:lstStyle/>
                    <a:p>
                      <a:pPr algn="ctr"/>
                      <a:r>
                        <a:rPr lang="en-GB" sz="39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39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9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solidFill>
                            <a:srgbClr val="FF0000"/>
                          </a:solidFill>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39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569976">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9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17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409053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fraction is the arrow pointing to on this number line?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311A978F-81A8-4306-8BC5-ABB2B4A66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6917" y="3214549"/>
            <a:ext cx="6096366" cy="552267"/>
          </a:xfrm>
          <a:prstGeom prst="rect">
            <a:avLst/>
          </a:prstGeom>
        </p:spPr>
      </p:pic>
      <p:graphicFrame>
        <p:nvGraphicFramePr>
          <p:cNvPr id="9" name="Table 8">
            <a:extLst>
              <a:ext uri="{FF2B5EF4-FFF2-40B4-BE49-F238E27FC236}">
                <a16:creationId xmlns:a16="http://schemas.microsoft.com/office/drawing/2014/main" id="{14C60DAE-6014-4270-9D8E-3271BC9B240D}"/>
              </a:ext>
            </a:extLst>
          </p:cNvPr>
          <p:cNvGraphicFramePr>
            <a:graphicFrameLocks noGrp="1"/>
          </p:cNvGraphicFramePr>
          <p:nvPr>
            <p:extLst>
              <p:ext uri="{D42A27DB-BD31-4B8C-83A1-F6EECF244321}">
                <p14:modId xmlns:p14="http://schemas.microsoft.com/office/powerpoint/2010/main" val="887053282"/>
              </p:ext>
            </p:extLst>
          </p:nvPr>
        </p:nvGraphicFramePr>
        <p:xfrm>
          <a:off x="1155398" y="2371191"/>
          <a:ext cx="6536406" cy="1001772"/>
        </p:xfrm>
        <a:graphic>
          <a:graphicData uri="http://schemas.openxmlformats.org/drawingml/2006/table">
            <a:tbl>
              <a:tblPr firstRow="1" bandRow="1">
                <a:tableStyleId>{5940675A-B579-460E-94D1-54222C63F5DA}</a:tableStyleId>
              </a:tblPr>
              <a:tblGrid>
                <a:gridCol w="441518">
                  <a:extLst>
                    <a:ext uri="{9D8B030D-6E8A-4147-A177-3AD203B41FA5}">
                      <a16:colId xmlns:a16="http://schemas.microsoft.com/office/drawing/2014/main" val="1349311791"/>
                    </a:ext>
                  </a:extLst>
                </a:gridCol>
                <a:gridCol w="621405">
                  <a:extLst>
                    <a:ext uri="{9D8B030D-6E8A-4147-A177-3AD203B41FA5}">
                      <a16:colId xmlns:a16="http://schemas.microsoft.com/office/drawing/2014/main" val="3866575784"/>
                    </a:ext>
                  </a:extLst>
                </a:gridCol>
                <a:gridCol w="391890">
                  <a:extLst>
                    <a:ext uri="{9D8B030D-6E8A-4147-A177-3AD203B41FA5}">
                      <a16:colId xmlns:a16="http://schemas.microsoft.com/office/drawing/2014/main" val="3077631342"/>
                    </a:ext>
                  </a:extLst>
                </a:gridCol>
                <a:gridCol w="614503">
                  <a:extLst>
                    <a:ext uri="{9D8B030D-6E8A-4147-A177-3AD203B41FA5}">
                      <a16:colId xmlns:a16="http://schemas.microsoft.com/office/drawing/2014/main" val="3808269535"/>
                    </a:ext>
                  </a:extLst>
                </a:gridCol>
                <a:gridCol w="391890">
                  <a:extLst>
                    <a:ext uri="{9D8B030D-6E8A-4147-A177-3AD203B41FA5}">
                      <a16:colId xmlns:a16="http://schemas.microsoft.com/office/drawing/2014/main" val="2969532907"/>
                    </a:ext>
                  </a:extLst>
                </a:gridCol>
                <a:gridCol w="614503">
                  <a:extLst>
                    <a:ext uri="{9D8B030D-6E8A-4147-A177-3AD203B41FA5}">
                      <a16:colId xmlns:a16="http://schemas.microsoft.com/office/drawing/2014/main" val="3160806860"/>
                    </a:ext>
                  </a:extLst>
                </a:gridCol>
                <a:gridCol w="391890">
                  <a:extLst>
                    <a:ext uri="{9D8B030D-6E8A-4147-A177-3AD203B41FA5}">
                      <a16:colId xmlns:a16="http://schemas.microsoft.com/office/drawing/2014/main" val="2204775225"/>
                    </a:ext>
                  </a:extLst>
                </a:gridCol>
                <a:gridCol w="614503">
                  <a:extLst>
                    <a:ext uri="{9D8B030D-6E8A-4147-A177-3AD203B41FA5}">
                      <a16:colId xmlns:a16="http://schemas.microsoft.com/office/drawing/2014/main" val="910370131"/>
                    </a:ext>
                  </a:extLst>
                </a:gridCol>
                <a:gridCol w="391890">
                  <a:extLst>
                    <a:ext uri="{9D8B030D-6E8A-4147-A177-3AD203B41FA5}">
                      <a16:colId xmlns:a16="http://schemas.microsoft.com/office/drawing/2014/main" val="357322540"/>
                    </a:ext>
                  </a:extLst>
                </a:gridCol>
                <a:gridCol w="614503">
                  <a:extLst>
                    <a:ext uri="{9D8B030D-6E8A-4147-A177-3AD203B41FA5}">
                      <a16:colId xmlns:a16="http://schemas.microsoft.com/office/drawing/2014/main" val="1359663735"/>
                    </a:ext>
                  </a:extLst>
                </a:gridCol>
                <a:gridCol w="391890">
                  <a:extLst>
                    <a:ext uri="{9D8B030D-6E8A-4147-A177-3AD203B41FA5}">
                      <a16:colId xmlns:a16="http://schemas.microsoft.com/office/drawing/2014/main" val="2793763747"/>
                    </a:ext>
                  </a:extLst>
                </a:gridCol>
                <a:gridCol w="614503">
                  <a:extLst>
                    <a:ext uri="{9D8B030D-6E8A-4147-A177-3AD203B41FA5}">
                      <a16:colId xmlns:a16="http://schemas.microsoft.com/office/drawing/2014/main" val="1834511825"/>
                    </a:ext>
                  </a:extLst>
                </a:gridCol>
                <a:gridCol w="441518">
                  <a:extLst>
                    <a:ext uri="{9D8B030D-6E8A-4147-A177-3AD203B41FA5}">
                      <a16:colId xmlns:a16="http://schemas.microsoft.com/office/drawing/2014/main" val="3712268120"/>
                    </a:ext>
                  </a:extLst>
                </a:gridCol>
              </a:tblGrid>
              <a:tr h="500886">
                <a:tc rowSpan="2">
                  <a:txBody>
                    <a:bodyPr/>
                    <a:lstStyle/>
                    <a:p>
                      <a:pPr algn="ctr"/>
                      <a:r>
                        <a:rPr lang="en-GB" sz="52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1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5200" b="1" dirty="0">
                          <a:latin typeface="Century Gothic" panose="020B0502020202020204" pitchFamily="34" charset="0"/>
                        </a:rPr>
                        <a:t>1</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35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52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500886">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
        <p:nvSpPr>
          <p:cNvPr id="10" name="Arrow: Down 9">
            <a:extLst>
              <a:ext uri="{FF2B5EF4-FFF2-40B4-BE49-F238E27FC236}">
                <a16:creationId xmlns:a16="http://schemas.microsoft.com/office/drawing/2014/main" id="{190007A5-CF4F-4B25-AAE9-CDF73604B44C}"/>
              </a:ext>
            </a:extLst>
          </p:cNvPr>
          <p:cNvSpPr/>
          <p:nvPr/>
        </p:nvSpPr>
        <p:spPr>
          <a:xfrm>
            <a:off x="6256515" y="1724518"/>
            <a:ext cx="346482" cy="827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What fraction is the arrow pointing to on this number line?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6" name="Picture 5">
            <a:extLst>
              <a:ext uri="{FF2B5EF4-FFF2-40B4-BE49-F238E27FC236}">
                <a16:creationId xmlns:a16="http://schemas.microsoft.com/office/drawing/2014/main" id="{311A978F-81A8-4306-8BC5-ABB2B4A66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6917" y="3214549"/>
            <a:ext cx="6096366" cy="552267"/>
          </a:xfrm>
          <a:prstGeom prst="rect">
            <a:avLst/>
          </a:prstGeom>
        </p:spPr>
      </p:pic>
      <p:graphicFrame>
        <p:nvGraphicFramePr>
          <p:cNvPr id="9" name="Table 8">
            <a:extLst>
              <a:ext uri="{FF2B5EF4-FFF2-40B4-BE49-F238E27FC236}">
                <a16:creationId xmlns:a16="http://schemas.microsoft.com/office/drawing/2014/main" id="{14C60DAE-6014-4270-9D8E-3271BC9B240D}"/>
              </a:ext>
            </a:extLst>
          </p:cNvPr>
          <p:cNvGraphicFramePr>
            <a:graphicFrameLocks noGrp="1"/>
          </p:cNvGraphicFramePr>
          <p:nvPr>
            <p:extLst>
              <p:ext uri="{D42A27DB-BD31-4B8C-83A1-F6EECF244321}">
                <p14:modId xmlns:p14="http://schemas.microsoft.com/office/powerpoint/2010/main" val="1975391786"/>
              </p:ext>
            </p:extLst>
          </p:nvPr>
        </p:nvGraphicFramePr>
        <p:xfrm>
          <a:off x="1155398" y="2371191"/>
          <a:ext cx="6536406" cy="1001772"/>
        </p:xfrm>
        <a:graphic>
          <a:graphicData uri="http://schemas.openxmlformats.org/drawingml/2006/table">
            <a:tbl>
              <a:tblPr firstRow="1" bandRow="1">
                <a:tableStyleId>{5940675A-B579-460E-94D1-54222C63F5DA}</a:tableStyleId>
              </a:tblPr>
              <a:tblGrid>
                <a:gridCol w="441518">
                  <a:extLst>
                    <a:ext uri="{9D8B030D-6E8A-4147-A177-3AD203B41FA5}">
                      <a16:colId xmlns:a16="http://schemas.microsoft.com/office/drawing/2014/main" val="1349311791"/>
                    </a:ext>
                  </a:extLst>
                </a:gridCol>
                <a:gridCol w="621405">
                  <a:extLst>
                    <a:ext uri="{9D8B030D-6E8A-4147-A177-3AD203B41FA5}">
                      <a16:colId xmlns:a16="http://schemas.microsoft.com/office/drawing/2014/main" val="3866575784"/>
                    </a:ext>
                  </a:extLst>
                </a:gridCol>
                <a:gridCol w="391890">
                  <a:extLst>
                    <a:ext uri="{9D8B030D-6E8A-4147-A177-3AD203B41FA5}">
                      <a16:colId xmlns:a16="http://schemas.microsoft.com/office/drawing/2014/main" val="3077631342"/>
                    </a:ext>
                  </a:extLst>
                </a:gridCol>
                <a:gridCol w="614503">
                  <a:extLst>
                    <a:ext uri="{9D8B030D-6E8A-4147-A177-3AD203B41FA5}">
                      <a16:colId xmlns:a16="http://schemas.microsoft.com/office/drawing/2014/main" val="3808269535"/>
                    </a:ext>
                  </a:extLst>
                </a:gridCol>
                <a:gridCol w="391890">
                  <a:extLst>
                    <a:ext uri="{9D8B030D-6E8A-4147-A177-3AD203B41FA5}">
                      <a16:colId xmlns:a16="http://schemas.microsoft.com/office/drawing/2014/main" val="2969532907"/>
                    </a:ext>
                  </a:extLst>
                </a:gridCol>
                <a:gridCol w="614503">
                  <a:extLst>
                    <a:ext uri="{9D8B030D-6E8A-4147-A177-3AD203B41FA5}">
                      <a16:colId xmlns:a16="http://schemas.microsoft.com/office/drawing/2014/main" val="3160806860"/>
                    </a:ext>
                  </a:extLst>
                </a:gridCol>
                <a:gridCol w="391890">
                  <a:extLst>
                    <a:ext uri="{9D8B030D-6E8A-4147-A177-3AD203B41FA5}">
                      <a16:colId xmlns:a16="http://schemas.microsoft.com/office/drawing/2014/main" val="2204775225"/>
                    </a:ext>
                  </a:extLst>
                </a:gridCol>
                <a:gridCol w="614503">
                  <a:extLst>
                    <a:ext uri="{9D8B030D-6E8A-4147-A177-3AD203B41FA5}">
                      <a16:colId xmlns:a16="http://schemas.microsoft.com/office/drawing/2014/main" val="910370131"/>
                    </a:ext>
                  </a:extLst>
                </a:gridCol>
                <a:gridCol w="391890">
                  <a:extLst>
                    <a:ext uri="{9D8B030D-6E8A-4147-A177-3AD203B41FA5}">
                      <a16:colId xmlns:a16="http://schemas.microsoft.com/office/drawing/2014/main" val="357322540"/>
                    </a:ext>
                  </a:extLst>
                </a:gridCol>
                <a:gridCol w="614503">
                  <a:extLst>
                    <a:ext uri="{9D8B030D-6E8A-4147-A177-3AD203B41FA5}">
                      <a16:colId xmlns:a16="http://schemas.microsoft.com/office/drawing/2014/main" val="1359663735"/>
                    </a:ext>
                  </a:extLst>
                </a:gridCol>
                <a:gridCol w="391890">
                  <a:extLst>
                    <a:ext uri="{9D8B030D-6E8A-4147-A177-3AD203B41FA5}">
                      <a16:colId xmlns:a16="http://schemas.microsoft.com/office/drawing/2014/main" val="2793763747"/>
                    </a:ext>
                  </a:extLst>
                </a:gridCol>
                <a:gridCol w="614503">
                  <a:extLst>
                    <a:ext uri="{9D8B030D-6E8A-4147-A177-3AD203B41FA5}">
                      <a16:colId xmlns:a16="http://schemas.microsoft.com/office/drawing/2014/main" val="1834511825"/>
                    </a:ext>
                  </a:extLst>
                </a:gridCol>
                <a:gridCol w="441518">
                  <a:extLst>
                    <a:ext uri="{9D8B030D-6E8A-4147-A177-3AD203B41FA5}">
                      <a16:colId xmlns:a16="http://schemas.microsoft.com/office/drawing/2014/main" val="3712268120"/>
                    </a:ext>
                  </a:extLst>
                </a:gridCol>
              </a:tblGrid>
              <a:tr h="500886">
                <a:tc rowSpan="2">
                  <a:txBody>
                    <a:bodyPr/>
                    <a:lstStyle/>
                    <a:p>
                      <a:pPr algn="ctr"/>
                      <a:r>
                        <a:rPr lang="en-GB" sz="52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endParaRPr lang="en-GB" sz="2100" b="1" dirty="0">
                        <a:latin typeface="Century Gothic" panose="020B0502020202020204" pitchFamily="34" charset="0"/>
                      </a:endParaRP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5200" b="1" dirty="0">
                          <a:latin typeface="Century Gothic" panose="020B0502020202020204" pitchFamily="34" charset="0"/>
                        </a:rPr>
                        <a:t>1</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3500" b="1" dirty="0">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3200" b="1" dirty="0">
                          <a:solidFill>
                            <a:srgbClr val="FF0000"/>
                          </a:solidFill>
                          <a:latin typeface="Century Gothic" panose="020B0502020202020204" pitchFamily="34" charset="0"/>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2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5200" b="1" dirty="0">
                          <a:latin typeface="Century Gothic" panose="020B0502020202020204" pitchFamily="34" charset="0"/>
                        </a:rPr>
                        <a:t>2</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500886">
                <a:tc vMerge="1">
                  <a:txBody>
                    <a:bodyPr/>
                    <a:lstStyle/>
                    <a:p>
                      <a:pPr algn="ctr"/>
                      <a:endParaRPr lang="en-GB" dirty="0">
                        <a:latin typeface="SassoonCRInfantMedium" panose="02000603020000020003" pitchFamily="2" charset="0"/>
                      </a:endParaRPr>
                    </a:p>
                  </a:txBody>
                  <a:tcPr anchor="ctr"/>
                </a:tc>
                <a:tc vMerge="1">
                  <a:txBody>
                    <a:bodyPr/>
                    <a:lstStyle/>
                    <a:p>
                      <a:endParaRPr lang="en-GB"/>
                    </a:p>
                  </a:txBody>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sz="1050" b="1" dirty="0">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latin typeface="Century Gothic" panose="020B0502020202020204" pitchFamily="34" charset="0"/>
                        </a:rPr>
                        <a:t>3</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300" b="1" dirty="0">
                          <a:solidFill>
                            <a:srgbClr val="FF0000"/>
                          </a:solidFill>
                          <a:latin typeface="Century Gothic" panose="020B0502020202020204" pitchFamily="34" charset="0"/>
                        </a:rPr>
                        <a:t>3</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
        <p:nvSpPr>
          <p:cNvPr id="10" name="Arrow: Down 9">
            <a:extLst>
              <a:ext uri="{FF2B5EF4-FFF2-40B4-BE49-F238E27FC236}">
                <a16:creationId xmlns:a16="http://schemas.microsoft.com/office/drawing/2014/main" id="{190007A5-CF4F-4B25-AAE9-CDF73604B44C}"/>
              </a:ext>
            </a:extLst>
          </p:cNvPr>
          <p:cNvSpPr/>
          <p:nvPr/>
        </p:nvSpPr>
        <p:spPr>
          <a:xfrm>
            <a:off x="6256515" y="1724518"/>
            <a:ext cx="346482" cy="827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058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Write the fractions in the gaps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66E2084D-7EBF-42EB-A708-AD21F9A95A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224" y="3159640"/>
            <a:ext cx="7376603" cy="668243"/>
          </a:xfrm>
          <a:prstGeom prst="rect">
            <a:avLst/>
          </a:prstGeom>
        </p:spPr>
      </p:pic>
      <p:graphicFrame>
        <p:nvGraphicFramePr>
          <p:cNvPr id="12" name="Table 11">
            <a:extLst>
              <a:ext uri="{FF2B5EF4-FFF2-40B4-BE49-F238E27FC236}">
                <a16:creationId xmlns:a16="http://schemas.microsoft.com/office/drawing/2014/main" id="{12236952-CF08-4BC5-834F-AADCC14409B3}"/>
              </a:ext>
            </a:extLst>
          </p:cNvPr>
          <p:cNvGraphicFramePr>
            <a:graphicFrameLocks noGrp="1"/>
          </p:cNvGraphicFramePr>
          <p:nvPr>
            <p:extLst>
              <p:ext uri="{D42A27DB-BD31-4B8C-83A1-F6EECF244321}">
                <p14:modId xmlns:p14="http://schemas.microsoft.com/office/powerpoint/2010/main" val="2901392435"/>
              </p:ext>
            </p:extLst>
          </p:nvPr>
        </p:nvGraphicFramePr>
        <p:xfrm>
          <a:off x="409323" y="2163253"/>
          <a:ext cx="7879376" cy="1212146"/>
        </p:xfrm>
        <a:graphic>
          <a:graphicData uri="http://schemas.openxmlformats.org/drawingml/2006/table">
            <a:tbl>
              <a:tblPr firstRow="1" bandRow="1">
                <a:tableStyleId>{5940675A-B579-460E-94D1-54222C63F5DA}</a:tableStyleId>
              </a:tblPr>
              <a:tblGrid>
                <a:gridCol w="792000">
                  <a:extLst>
                    <a:ext uri="{9D8B030D-6E8A-4147-A177-3AD203B41FA5}">
                      <a16:colId xmlns:a16="http://schemas.microsoft.com/office/drawing/2014/main" val="1349311791"/>
                    </a:ext>
                  </a:extLst>
                </a:gridCol>
                <a:gridCol w="474187">
                  <a:extLst>
                    <a:ext uri="{9D8B030D-6E8A-4147-A177-3AD203B41FA5}">
                      <a16:colId xmlns:a16="http://schemas.microsoft.com/office/drawing/2014/main" val="2979139237"/>
                    </a:ext>
                  </a:extLst>
                </a:gridCol>
                <a:gridCol w="252112">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261449">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252112">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261449">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252112">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261449">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261449">
                  <a:extLst>
                    <a:ext uri="{9D8B030D-6E8A-4147-A177-3AD203B41FA5}">
                      <a16:colId xmlns:a16="http://schemas.microsoft.com/office/drawing/2014/main" val="1462223875"/>
                    </a:ext>
                  </a:extLst>
                </a:gridCol>
                <a:gridCol w="474187">
                  <a:extLst>
                    <a:ext uri="{9D8B030D-6E8A-4147-A177-3AD203B41FA5}">
                      <a16:colId xmlns:a16="http://schemas.microsoft.com/office/drawing/2014/main" val="357322540"/>
                    </a:ext>
                  </a:extLst>
                </a:gridCol>
                <a:gridCol w="252112">
                  <a:extLst>
                    <a:ext uri="{9D8B030D-6E8A-4147-A177-3AD203B41FA5}">
                      <a16:colId xmlns:a16="http://schemas.microsoft.com/office/drawing/2014/main" val="1359663735"/>
                    </a:ext>
                  </a:extLst>
                </a:gridCol>
                <a:gridCol w="474187">
                  <a:extLst>
                    <a:ext uri="{9D8B030D-6E8A-4147-A177-3AD203B41FA5}">
                      <a16:colId xmlns:a16="http://schemas.microsoft.com/office/drawing/2014/main" val="2503694814"/>
                    </a:ext>
                  </a:extLst>
                </a:gridCol>
                <a:gridCol w="261449">
                  <a:extLst>
                    <a:ext uri="{9D8B030D-6E8A-4147-A177-3AD203B41FA5}">
                      <a16:colId xmlns:a16="http://schemas.microsoft.com/office/drawing/2014/main" val="1692615466"/>
                    </a:ext>
                  </a:extLst>
                </a:gridCol>
                <a:gridCol w="504000">
                  <a:extLst>
                    <a:ext uri="{9D8B030D-6E8A-4147-A177-3AD203B41FA5}">
                      <a16:colId xmlns:a16="http://schemas.microsoft.com/office/drawing/2014/main" val="3712268120"/>
                    </a:ext>
                  </a:extLst>
                </a:gridCol>
              </a:tblGrid>
              <a:tr h="606073">
                <a:tc rowSpan="2">
                  <a:txBody>
                    <a:bodyPr/>
                    <a:lstStyle/>
                    <a:p>
                      <a:pPr algn="l"/>
                      <a:r>
                        <a:rPr lang="en-GB" sz="63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4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800" b="1" dirty="0">
                        <a:solidFill>
                          <a:srgbClr val="FF0000"/>
                        </a:solidFill>
                        <a:latin typeface="Century Gothic" panose="020B0502020202020204" pitchFamily="34"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103311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Write the fractions in the gaps on the number line.</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1" name="Picture 10">
            <a:extLst>
              <a:ext uri="{FF2B5EF4-FFF2-40B4-BE49-F238E27FC236}">
                <a16:creationId xmlns:a16="http://schemas.microsoft.com/office/drawing/2014/main" id="{66E2084D-7EBF-42EB-A708-AD21F9A95A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224" y="3159640"/>
            <a:ext cx="7376603" cy="668243"/>
          </a:xfrm>
          <a:prstGeom prst="rect">
            <a:avLst/>
          </a:prstGeom>
        </p:spPr>
      </p:pic>
      <p:graphicFrame>
        <p:nvGraphicFramePr>
          <p:cNvPr id="9" name="Table 8">
            <a:extLst>
              <a:ext uri="{FF2B5EF4-FFF2-40B4-BE49-F238E27FC236}">
                <a16:creationId xmlns:a16="http://schemas.microsoft.com/office/drawing/2014/main" id="{90F015D1-696D-43D9-BCB4-7AFBD16F390C}"/>
              </a:ext>
            </a:extLst>
          </p:cNvPr>
          <p:cNvGraphicFramePr>
            <a:graphicFrameLocks noGrp="1"/>
          </p:cNvGraphicFramePr>
          <p:nvPr>
            <p:extLst>
              <p:ext uri="{D42A27DB-BD31-4B8C-83A1-F6EECF244321}">
                <p14:modId xmlns:p14="http://schemas.microsoft.com/office/powerpoint/2010/main" val="2689674394"/>
              </p:ext>
            </p:extLst>
          </p:nvPr>
        </p:nvGraphicFramePr>
        <p:xfrm>
          <a:off x="409323" y="2163253"/>
          <a:ext cx="7879376" cy="1212146"/>
        </p:xfrm>
        <a:graphic>
          <a:graphicData uri="http://schemas.openxmlformats.org/drawingml/2006/table">
            <a:tbl>
              <a:tblPr firstRow="1" bandRow="1">
                <a:tableStyleId>{5940675A-B579-460E-94D1-54222C63F5DA}</a:tableStyleId>
              </a:tblPr>
              <a:tblGrid>
                <a:gridCol w="792000">
                  <a:extLst>
                    <a:ext uri="{9D8B030D-6E8A-4147-A177-3AD203B41FA5}">
                      <a16:colId xmlns:a16="http://schemas.microsoft.com/office/drawing/2014/main" val="1349311791"/>
                    </a:ext>
                  </a:extLst>
                </a:gridCol>
                <a:gridCol w="474187">
                  <a:extLst>
                    <a:ext uri="{9D8B030D-6E8A-4147-A177-3AD203B41FA5}">
                      <a16:colId xmlns:a16="http://schemas.microsoft.com/office/drawing/2014/main" val="2979139237"/>
                    </a:ext>
                  </a:extLst>
                </a:gridCol>
                <a:gridCol w="252112">
                  <a:extLst>
                    <a:ext uri="{9D8B030D-6E8A-4147-A177-3AD203B41FA5}">
                      <a16:colId xmlns:a16="http://schemas.microsoft.com/office/drawing/2014/main" val="3727327478"/>
                    </a:ext>
                  </a:extLst>
                </a:gridCol>
                <a:gridCol w="474187">
                  <a:extLst>
                    <a:ext uri="{9D8B030D-6E8A-4147-A177-3AD203B41FA5}">
                      <a16:colId xmlns:a16="http://schemas.microsoft.com/office/drawing/2014/main" val="3077631342"/>
                    </a:ext>
                  </a:extLst>
                </a:gridCol>
                <a:gridCol w="261449">
                  <a:extLst>
                    <a:ext uri="{9D8B030D-6E8A-4147-A177-3AD203B41FA5}">
                      <a16:colId xmlns:a16="http://schemas.microsoft.com/office/drawing/2014/main" val="3808269535"/>
                    </a:ext>
                  </a:extLst>
                </a:gridCol>
                <a:gridCol w="474187">
                  <a:extLst>
                    <a:ext uri="{9D8B030D-6E8A-4147-A177-3AD203B41FA5}">
                      <a16:colId xmlns:a16="http://schemas.microsoft.com/office/drawing/2014/main" val="1751717324"/>
                    </a:ext>
                  </a:extLst>
                </a:gridCol>
                <a:gridCol w="252112">
                  <a:extLst>
                    <a:ext uri="{9D8B030D-6E8A-4147-A177-3AD203B41FA5}">
                      <a16:colId xmlns:a16="http://schemas.microsoft.com/office/drawing/2014/main" val="1915410697"/>
                    </a:ext>
                  </a:extLst>
                </a:gridCol>
                <a:gridCol w="474187">
                  <a:extLst>
                    <a:ext uri="{9D8B030D-6E8A-4147-A177-3AD203B41FA5}">
                      <a16:colId xmlns:a16="http://schemas.microsoft.com/office/drawing/2014/main" val="2969532907"/>
                    </a:ext>
                  </a:extLst>
                </a:gridCol>
                <a:gridCol w="261449">
                  <a:extLst>
                    <a:ext uri="{9D8B030D-6E8A-4147-A177-3AD203B41FA5}">
                      <a16:colId xmlns:a16="http://schemas.microsoft.com/office/drawing/2014/main" val="3160806860"/>
                    </a:ext>
                  </a:extLst>
                </a:gridCol>
                <a:gridCol w="474187">
                  <a:extLst>
                    <a:ext uri="{9D8B030D-6E8A-4147-A177-3AD203B41FA5}">
                      <a16:colId xmlns:a16="http://schemas.microsoft.com/office/drawing/2014/main" val="2031683000"/>
                    </a:ext>
                  </a:extLst>
                </a:gridCol>
                <a:gridCol w="252112">
                  <a:extLst>
                    <a:ext uri="{9D8B030D-6E8A-4147-A177-3AD203B41FA5}">
                      <a16:colId xmlns:a16="http://schemas.microsoft.com/office/drawing/2014/main" val="1538508092"/>
                    </a:ext>
                  </a:extLst>
                </a:gridCol>
                <a:gridCol w="474187">
                  <a:extLst>
                    <a:ext uri="{9D8B030D-6E8A-4147-A177-3AD203B41FA5}">
                      <a16:colId xmlns:a16="http://schemas.microsoft.com/office/drawing/2014/main" val="2204775225"/>
                    </a:ext>
                  </a:extLst>
                </a:gridCol>
                <a:gridCol w="261449">
                  <a:extLst>
                    <a:ext uri="{9D8B030D-6E8A-4147-A177-3AD203B41FA5}">
                      <a16:colId xmlns:a16="http://schemas.microsoft.com/office/drawing/2014/main" val="910370131"/>
                    </a:ext>
                  </a:extLst>
                </a:gridCol>
                <a:gridCol w="474187">
                  <a:extLst>
                    <a:ext uri="{9D8B030D-6E8A-4147-A177-3AD203B41FA5}">
                      <a16:colId xmlns:a16="http://schemas.microsoft.com/office/drawing/2014/main" val="3412042081"/>
                    </a:ext>
                  </a:extLst>
                </a:gridCol>
                <a:gridCol w="261449">
                  <a:extLst>
                    <a:ext uri="{9D8B030D-6E8A-4147-A177-3AD203B41FA5}">
                      <a16:colId xmlns:a16="http://schemas.microsoft.com/office/drawing/2014/main" val="1462223875"/>
                    </a:ext>
                  </a:extLst>
                </a:gridCol>
                <a:gridCol w="474187">
                  <a:extLst>
                    <a:ext uri="{9D8B030D-6E8A-4147-A177-3AD203B41FA5}">
                      <a16:colId xmlns:a16="http://schemas.microsoft.com/office/drawing/2014/main" val="357322540"/>
                    </a:ext>
                  </a:extLst>
                </a:gridCol>
                <a:gridCol w="252112">
                  <a:extLst>
                    <a:ext uri="{9D8B030D-6E8A-4147-A177-3AD203B41FA5}">
                      <a16:colId xmlns:a16="http://schemas.microsoft.com/office/drawing/2014/main" val="1359663735"/>
                    </a:ext>
                  </a:extLst>
                </a:gridCol>
                <a:gridCol w="474187">
                  <a:extLst>
                    <a:ext uri="{9D8B030D-6E8A-4147-A177-3AD203B41FA5}">
                      <a16:colId xmlns:a16="http://schemas.microsoft.com/office/drawing/2014/main" val="2503694814"/>
                    </a:ext>
                  </a:extLst>
                </a:gridCol>
                <a:gridCol w="261449">
                  <a:extLst>
                    <a:ext uri="{9D8B030D-6E8A-4147-A177-3AD203B41FA5}">
                      <a16:colId xmlns:a16="http://schemas.microsoft.com/office/drawing/2014/main" val="1692615466"/>
                    </a:ext>
                  </a:extLst>
                </a:gridCol>
                <a:gridCol w="504000">
                  <a:extLst>
                    <a:ext uri="{9D8B030D-6E8A-4147-A177-3AD203B41FA5}">
                      <a16:colId xmlns:a16="http://schemas.microsoft.com/office/drawing/2014/main" val="3712268120"/>
                    </a:ext>
                  </a:extLst>
                </a:gridCol>
              </a:tblGrid>
              <a:tr h="606073">
                <a:tc rowSpan="2">
                  <a:txBody>
                    <a:bodyPr/>
                    <a:lstStyle/>
                    <a:p>
                      <a:pPr algn="l"/>
                      <a:r>
                        <a:rPr lang="en-GB" sz="6300" b="1" dirty="0">
                          <a:latin typeface="Century Gothic" panose="020B0502020202020204" pitchFamily="34" charset="0"/>
                        </a:rPr>
                        <a:t>0</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5</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sz="43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endParaRPr lang="en-GB" sz="43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6300" b="1" dirty="0">
                          <a:latin typeface="Century Gothic" panose="020B0502020202020204" pitchFamily="34" charset="0"/>
                        </a:rPr>
                        <a:t>1</a:t>
                      </a:r>
                    </a:p>
                  </a:txBody>
                  <a:tcPr marL="100584" marR="100584" marT="50292" marB="5029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9765654"/>
                  </a:ext>
                </a:extLst>
              </a:tr>
              <a:tr h="606073">
                <a:tc vMerge="1">
                  <a:txBody>
                    <a:bodyPr/>
                    <a:lstStyle/>
                    <a:p>
                      <a:pPr algn="ctr"/>
                      <a:endParaRPr lang="en-GB" dirty="0">
                        <a:latin typeface="SassoonCRInfantMedium" panose="02000603020000020003" pitchFamily="2" charset="0"/>
                      </a:endParaRPr>
                    </a:p>
                  </a:txBody>
                  <a:tcPr anchor="ct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50" dirty="0">
                        <a:latin typeface="SassoonCRInfantMedium" panose="02000603020000020003" pitchFamily="2"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GB" sz="28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pPr algn="ctr"/>
                      <a:endParaRPr lang="en-GB" dirty="0">
                        <a:latin typeface="SassoonCRInfantMedium" panose="02000603020000020003" pitchFamily="2" charset="0"/>
                      </a:endParaRPr>
                    </a:p>
                  </a:txBody>
                  <a:tcPr anchor="ctr"/>
                </a:tc>
                <a:extLst>
                  <a:ext uri="{0D108BD9-81ED-4DB2-BD59-A6C34878D82A}">
                    <a16:rowId xmlns:a16="http://schemas.microsoft.com/office/drawing/2014/main" val="2545188170"/>
                  </a:ext>
                </a:extLst>
              </a:tr>
            </a:tbl>
          </a:graphicData>
        </a:graphic>
      </p:graphicFrame>
    </p:spTree>
    <p:extLst>
      <p:ext uri="{BB962C8B-B14F-4D97-AF65-F5344CB8AC3E}">
        <p14:creationId xmlns:p14="http://schemas.microsoft.com/office/powerpoint/2010/main" val="3091085263"/>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elements/1.1/"/>
    <ds:schemaRef ds:uri="5c7a0828-c5e4-45f8-a074-18a8fdc88ec6"/>
    <ds:schemaRef ds:uri="86144f90-c7b6-48d0-aae5-f5e9e48cc3d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20D58CFF-F43E-43AF-8D3C-20030B812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1373</TotalTime>
  <Words>1087</Words>
  <Application>Microsoft Office PowerPoint</Application>
  <PresentationFormat>On-screen Show (4:3)</PresentationFormat>
  <Paragraphs>529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Fractions on a Number Line PowerPoint Presentation</dc:title>
  <dc:creator>Ashleigh Sobol</dc:creator>
  <cp:lastModifiedBy>Helen Woodhead</cp:lastModifiedBy>
  <cp:revision>48</cp:revision>
  <dcterms:created xsi:type="dcterms:W3CDTF">2018-03-17T10:08:43Z</dcterms:created>
  <dcterms:modified xsi:type="dcterms:W3CDTF">2020-02-04T13:20:18Z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3584">
    <vt:lpwstr>183</vt:lpwstr>
  </property>
</Properties>
</file>