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IRON MAN - ch 2"/>
          <p:cNvSpPr txBox="1"/>
          <p:nvPr>
            <p:ph type="title"/>
          </p:nvPr>
        </p:nvSpPr>
        <p:spPr>
          <a:xfrm>
            <a:off x="952500" y="736600"/>
            <a:ext cx="11099800" cy="2159000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/>
          <a:lstStyle/>
          <a:p>
            <a:pPr/>
            <a:r>
              <a:t>THE IRON MAN - ch 2 </a:t>
            </a:r>
          </a:p>
        </p:txBody>
      </p:sp>
      <p:pic>
        <p:nvPicPr>
          <p:cNvPr id="120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0351" y="3454393"/>
            <a:ext cx="2273301" cy="358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0955" y="-95250"/>
            <a:ext cx="6892390" cy="9753600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9813" y="-376034"/>
            <a:ext cx="6892391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9813" y="-376034"/>
            <a:ext cx="6892391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9813" y="-376034"/>
            <a:ext cx="6892391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9813" y="-376034"/>
            <a:ext cx="6892391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9813" y="-908548"/>
            <a:ext cx="6892391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9813" y="-908548"/>
            <a:ext cx="6892391" cy="97536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