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65750" y="5850705"/>
            <a:ext cx="2273300" cy="3581401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HE IRON MAN - ch 4"/>
          <p:cNvSpPr txBox="1"/>
          <p:nvPr>
            <p:ph type="ctrTitle"/>
          </p:nvPr>
        </p:nvSpPr>
        <p:spPr>
          <a:xfrm>
            <a:off x="952500" y="736600"/>
            <a:ext cx="11099800" cy="2159000"/>
          </a:xfrm>
          <a:prstGeom prst="rect">
            <a:avLst/>
          </a:prstGeom>
          <a:ln w="63500">
            <a:solidFill>
              <a:srgbClr val="000000"/>
            </a:solidFill>
          </a:ln>
        </p:spPr>
        <p:txBody>
          <a:bodyPr anchor="ctr"/>
          <a:lstStyle/>
          <a:p>
            <a:pPr/>
            <a:r>
              <a:t>THE IRON MAN - ch 4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6205" y="0"/>
            <a:ext cx="6892390" cy="9753600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72463" y="-83902"/>
            <a:ext cx="6892390" cy="975360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72463" y="-83902"/>
            <a:ext cx="6892390" cy="975360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72463" y="-83902"/>
            <a:ext cx="6892390" cy="975360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72463" y="-83902"/>
            <a:ext cx="6892390" cy="975360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