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5750" y="5850705"/>
            <a:ext cx="2273300" cy="3581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HE IRON MAN - ch 5"/>
          <p:cNvSpPr txBox="1"/>
          <p:nvPr>
            <p:ph type="ctrTitle"/>
          </p:nvPr>
        </p:nvSpPr>
        <p:spPr>
          <a:xfrm>
            <a:off x="952500" y="736600"/>
            <a:ext cx="11099800" cy="2159000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anchor="ctr"/>
          <a:lstStyle/>
          <a:p>
            <a:pPr/>
            <a:r>
              <a:t>THE IRON MAN - ch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2480" y="-60337"/>
            <a:ext cx="6892390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2480" y="-60337"/>
            <a:ext cx="6892390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2480" y="-60337"/>
            <a:ext cx="6892390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2480" y="-60337"/>
            <a:ext cx="6892390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2480" y="-60337"/>
            <a:ext cx="6892390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2480" y="-60337"/>
            <a:ext cx="6892390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nterview the Iron Man"/>
          <p:cNvSpPr txBox="1"/>
          <p:nvPr/>
        </p:nvSpPr>
        <p:spPr>
          <a:xfrm>
            <a:off x="3247449" y="4178387"/>
            <a:ext cx="626453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Interview the Iron Man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