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58"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69"/>
  </p:normalViewPr>
  <p:slideViewPr>
    <p:cSldViewPr snapToGrid="0" snapToObjects="1">
      <p:cViewPr>
        <p:scale>
          <a:sx n="68" d="100"/>
          <a:sy n="68" d="100"/>
        </p:scale>
        <p:origin x="2280" y="1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6E9A8-EFD9-8640-A964-F112EA267F6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0ED62E1-53D6-654B-9DCE-63D71FC07D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4FE69BE-4ABE-F348-9B5E-14C274DBD5DD}"/>
              </a:ext>
            </a:extLst>
          </p:cNvPr>
          <p:cNvSpPr>
            <a:spLocks noGrp="1"/>
          </p:cNvSpPr>
          <p:nvPr>
            <p:ph type="dt" sz="half" idx="10"/>
          </p:nvPr>
        </p:nvSpPr>
        <p:spPr/>
        <p:txBody>
          <a:bodyPr/>
          <a:lstStyle/>
          <a:p>
            <a:fld id="{91A88BC5-4A79-5D48-A7CC-8A4B6A91CF42}" type="datetimeFigureOut">
              <a:rPr lang="en-US" smtClean="0"/>
              <a:t>3/29/20</a:t>
            </a:fld>
            <a:endParaRPr lang="en-US"/>
          </a:p>
        </p:txBody>
      </p:sp>
      <p:sp>
        <p:nvSpPr>
          <p:cNvPr id="5" name="Footer Placeholder 4">
            <a:extLst>
              <a:ext uri="{FF2B5EF4-FFF2-40B4-BE49-F238E27FC236}">
                <a16:creationId xmlns:a16="http://schemas.microsoft.com/office/drawing/2014/main" id="{DB8CEEA7-D0A7-1349-BFDE-9F93179788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B6CD5-A242-B24D-B932-1B23B6A7DAD9}"/>
              </a:ext>
            </a:extLst>
          </p:cNvPr>
          <p:cNvSpPr>
            <a:spLocks noGrp="1"/>
          </p:cNvSpPr>
          <p:nvPr>
            <p:ph type="sldNum" sz="quarter" idx="12"/>
          </p:nvPr>
        </p:nvSpPr>
        <p:spPr/>
        <p:txBody>
          <a:bodyPr/>
          <a:lstStyle/>
          <a:p>
            <a:fld id="{5A88C137-E408-D24F-BB8B-9A4097A6997A}" type="slidenum">
              <a:rPr lang="en-US" smtClean="0"/>
              <a:t>‹#›</a:t>
            </a:fld>
            <a:endParaRPr lang="en-US"/>
          </a:p>
        </p:txBody>
      </p:sp>
    </p:spTree>
    <p:extLst>
      <p:ext uri="{BB962C8B-B14F-4D97-AF65-F5344CB8AC3E}">
        <p14:creationId xmlns:p14="http://schemas.microsoft.com/office/powerpoint/2010/main" val="26285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3CC88-78D3-3D42-9618-5AE313B0BAA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6A152B8-88B6-0243-A74F-20C8731D163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0F0587B-2436-B244-A405-EC0B5BBB5E44}"/>
              </a:ext>
            </a:extLst>
          </p:cNvPr>
          <p:cNvSpPr>
            <a:spLocks noGrp="1"/>
          </p:cNvSpPr>
          <p:nvPr>
            <p:ph type="dt" sz="half" idx="10"/>
          </p:nvPr>
        </p:nvSpPr>
        <p:spPr/>
        <p:txBody>
          <a:bodyPr/>
          <a:lstStyle/>
          <a:p>
            <a:fld id="{91A88BC5-4A79-5D48-A7CC-8A4B6A91CF42}" type="datetimeFigureOut">
              <a:rPr lang="en-US" smtClean="0"/>
              <a:t>3/29/20</a:t>
            </a:fld>
            <a:endParaRPr lang="en-US"/>
          </a:p>
        </p:txBody>
      </p:sp>
      <p:sp>
        <p:nvSpPr>
          <p:cNvPr id="5" name="Footer Placeholder 4">
            <a:extLst>
              <a:ext uri="{FF2B5EF4-FFF2-40B4-BE49-F238E27FC236}">
                <a16:creationId xmlns:a16="http://schemas.microsoft.com/office/drawing/2014/main" id="{1FE54224-1DC3-5142-9E9E-10C7857799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F7E9E-CC9A-FA4F-A47C-7560A1191560}"/>
              </a:ext>
            </a:extLst>
          </p:cNvPr>
          <p:cNvSpPr>
            <a:spLocks noGrp="1"/>
          </p:cNvSpPr>
          <p:nvPr>
            <p:ph type="sldNum" sz="quarter" idx="12"/>
          </p:nvPr>
        </p:nvSpPr>
        <p:spPr/>
        <p:txBody>
          <a:bodyPr/>
          <a:lstStyle/>
          <a:p>
            <a:fld id="{5A88C137-E408-D24F-BB8B-9A4097A6997A}" type="slidenum">
              <a:rPr lang="en-US" smtClean="0"/>
              <a:t>‹#›</a:t>
            </a:fld>
            <a:endParaRPr lang="en-US"/>
          </a:p>
        </p:txBody>
      </p:sp>
    </p:spTree>
    <p:extLst>
      <p:ext uri="{BB962C8B-B14F-4D97-AF65-F5344CB8AC3E}">
        <p14:creationId xmlns:p14="http://schemas.microsoft.com/office/powerpoint/2010/main" val="2375508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5BDD9B-4A9F-7940-864F-38B04280CE3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D87BC80-6BCF-CB48-93B4-14778893152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C53A06-4C53-CF40-ADE7-ECCC85452B3F}"/>
              </a:ext>
            </a:extLst>
          </p:cNvPr>
          <p:cNvSpPr>
            <a:spLocks noGrp="1"/>
          </p:cNvSpPr>
          <p:nvPr>
            <p:ph type="dt" sz="half" idx="10"/>
          </p:nvPr>
        </p:nvSpPr>
        <p:spPr/>
        <p:txBody>
          <a:bodyPr/>
          <a:lstStyle/>
          <a:p>
            <a:fld id="{91A88BC5-4A79-5D48-A7CC-8A4B6A91CF42}" type="datetimeFigureOut">
              <a:rPr lang="en-US" smtClean="0"/>
              <a:t>3/29/20</a:t>
            </a:fld>
            <a:endParaRPr lang="en-US"/>
          </a:p>
        </p:txBody>
      </p:sp>
      <p:sp>
        <p:nvSpPr>
          <p:cNvPr id="5" name="Footer Placeholder 4">
            <a:extLst>
              <a:ext uri="{FF2B5EF4-FFF2-40B4-BE49-F238E27FC236}">
                <a16:creationId xmlns:a16="http://schemas.microsoft.com/office/drawing/2014/main" id="{FF224463-B2A5-6E44-A259-C16055B3A3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ED907-7A05-5A40-95A2-68E3E9C17199}"/>
              </a:ext>
            </a:extLst>
          </p:cNvPr>
          <p:cNvSpPr>
            <a:spLocks noGrp="1"/>
          </p:cNvSpPr>
          <p:nvPr>
            <p:ph type="sldNum" sz="quarter" idx="12"/>
          </p:nvPr>
        </p:nvSpPr>
        <p:spPr/>
        <p:txBody>
          <a:bodyPr/>
          <a:lstStyle/>
          <a:p>
            <a:fld id="{5A88C137-E408-D24F-BB8B-9A4097A6997A}" type="slidenum">
              <a:rPr lang="en-US" smtClean="0"/>
              <a:t>‹#›</a:t>
            </a:fld>
            <a:endParaRPr lang="en-US"/>
          </a:p>
        </p:txBody>
      </p:sp>
    </p:spTree>
    <p:extLst>
      <p:ext uri="{BB962C8B-B14F-4D97-AF65-F5344CB8AC3E}">
        <p14:creationId xmlns:p14="http://schemas.microsoft.com/office/powerpoint/2010/main" val="3940375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39700-7020-8643-81A0-CF300779361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D599B9B-0354-EB4C-A3E9-B14CBC7513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FF52FEF-7B50-D844-B76A-4FB03EB8440F}"/>
              </a:ext>
            </a:extLst>
          </p:cNvPr>
          <p:cNvSpPr>
            <a:spLocks noGrp="1"/>
          </p:cNvSpPr>
          <p:nvPr>
            <p:ph type="dt" sz="half" idx="10"/>
          </p:nvPr>
        </p:nvSpPr>
        <p:spPr/>
        <p:txBody>
          <a:bodyPr/>
          <a:lstStyle/>
          <a:p>
            <a:fld id="{91A88BC5-4A79-5D48-A7CC-8A4B6A91CF42}" type="datetimeFigureOut">
              <a:rPr lang="en-US" smtClean="0"/>
              <a:t>3/29/20</a:t>
            </a:fld>
            <a:endParaRPr lang="en-US"/>
          </a:p>
        </p:txBody>
      </p:sp>
      <p:sp>
        <p:nvSpPr>
          <p:cNvPr id="5" name="Footer Placeholder 4">
            <a:extLst>
              <a:ext uri="{FF2B5EF4-FFF2-40B4-BE49-F238E27FC236}">
                <a16:creationId xmlns:a16="http://schemas.microsoft.com/office/drawing/2014/main" id="{C9627FD7-C9AD-8D42-A539-A0835B4C34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FAAB3-81C8-7C4B-9EAB-BF3DDCDDC4A8}"/>
              </a:ext>
            </a:extLst>
          </p:cNvPr>
          <p:cNvSpPr>
            <a:spLocks noGrp="1"/>
          </p:cNvSpPr>
          <p:nvPr>
            <p:ph type="sldNum" sz="quarter" idx="12"/>
          </p:nvPr>
        </p:nvSpPr>
        <p:spPr/>
        <p:txBody>
          <a:bodyPr/>
          <a:lstStyle/>
          <a:p>
            <a:fld id="{5A88C137-E408-D24F-BB8B-9A4097A6997A}" type="slidenum">
              <a:rPr lang="en-US" smtClean="0"/>
              <a:t>‹#›</a:t>
            </a:fld>
            <a:endParaRPr lang="en-US"/>
          </a:p>
        </p:txBody>
      </p:sp>
    </p:spTree>
    <p:extLst>
      <p:ext uri="{BB962C8B-B14F-4D97-AF65-F5344CB8AC3E}">
        <p14:creationId xmlns:p14="http://schemas.microsoft.com/office/powerpoint/2010/main" val="1541784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E53D-EBA3-F24C-A943-7F143723418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A32DF33-96B2-AE49-A2DE-9FE70E9B4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1D5CEE9-7B86-9B40-8E7E-CE3F4DC6AF2F}"/>
              </a:ext>
            </a:extLst>
          </p:cNvPr>
          <p:cNvSpPr>
            <a:spLocks noGrp="1"/>
          </p:cNvSpPr>
          <p:nvPr>
            <p:ph type="dt" sz="half" idx="10"/>
          </p:nvPr>
        </p:nvSpPr>
        <p:spPr/>
        <p:txBody>
          <a:bodyPr/>
          <a:lstStyle/>
          <a:p>
            <a:fld id="{91A88BC5-4A79-5D48-A7CC-8A4B6A91CF42}" type="datetimeFigureOut">
              <a:rPr lang="en-US" smtClean="0"/>
              <a:t>3/29/20</a:t>
            </a:fld>
            <a:endParaRPr lang="en-US"/>
          </a:p>
        </p:txBody>
      </p:sp>
      <p:sp>
        <p:nvSpPr>
          <p:cNvPr id="5" name="Footer Placeholder 4">
            <a:extLst>
              <a:ext uri="{FF2B5EF4-FFF2-40B4-BE49-F238E27FC236}">
                <a16:creationId xmlns:a16="http://schemas.microsoft.com/office/drawing/2014/main" id="{1FC3399A-0260-9945-AD26-65C5175DA9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306CFD-F366-6A4D-A3CE-81BD99619F55}"/>
              </a:ext>
            </a:extLst>
          </p:cNvPr>
          <p:cNvSpPr>
            <a:spLocks noGrp="1"/>
          </p:cNvSpPr>
          <p:nvPr>
            <p:ph type="sldNum" sz="quarter" idx="12"/>
          </p:nvPr>
        </p:nvSpPr>
        <p:spPr/>
        <p:txBody>
          <a:bodyPr/>
          <a:lstStyle/>
          <a:p>
            <a:fld id="{5A88C137-E408-D24F-BB8B-9A4097A6997A}" type="slidenum">
              <a:rPr lang="en-US" smtClean="0"/>
              <a:t>‹#›</a:t>
            </a:fld>
            <a:endParaRPr lang="en-US"/>
          </a:p>
        </p:txBody>
      </p:sp>
    </p:spTree>
    <p:extLst>
      <p:ext uri="{BB962C8B-B14F-4D97-AF65-F5344CB8AC3E}">
        <p14:creationId xmlns:p14="http://schemas.microsoft.com/office/powerpoint/2010/main" val="670075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6C64-B9C6-454A-B90A-95792A54936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DE4439E-39F9-2C44-8AED-397C636C4FE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DFE8944-BDBE-F94C-AE98-41D170EA741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EF91DF8-1D36-C241-8342-8F278442333F}"/>
              </a:ext>
            </a:extLst>
          </p:cNvPr>
          <p:cNvSpPr>
            <a:spLocks noGrp="1"/>
          </p:cNvSpPr>
          <p:nvPr>
            <p:ph type="dt" sz="half" idx="10"/>
          </p:nvPr>
        </p:nvSpPr>
        <p:spPr/>
        <p:txBody>
          <a:bodyPr/>
          <a:lstStyle/>
          <a:p>
            <a:fld id="{91A88BC5-4A79-5D48-A7CC-8A4B6A91CF42}" type="datetimeFigureOut">
              <a:rPr lang="en-US" smtClean="0"/>
              <a:t>3/29/20</a:t>
            </a:fld>
            <a:endParaRPr lang="en-US"/>
          </a:p>
        </p:txBody>
      </p:sp>
      <p:sp>
        <p:nvSpPr>
          <p:cNvPr id="6" name="Footer Placeholder 5">
            <a:extLst>
              <a:ext uri="{FF2B5EF4-FFF2-40B4-BE49-F238E27FC236}">
                <a16:creationId xmlns:a16="http://schemas.microsoft.com/office/drawing/2014/main" id="{B3F7D6AA-8DC3-FE41-9A61-E3A8799F67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6DA545-C59A-204B-933D-8049A7A3B3C6}"/>
              </a:ext>
            </a:extLst>
          </p:cNvPr>
          <p:cNvSpPr>
            <a:spLocks noGrp="1"/>
          </p:cNvSpPr>
          <p:nvPr>
            <p:ph type="sldNum" sz="quarter" idx="12"/>
          </p:nvPr>
        </p:nvSpPr>
        <p:spPr/>
        <p:txBody>
          <a:bodyPr/>
          <a:lstStyle/>
          <a:p>
            <a:fld id="{5A88C137-E408-D24F-BB8B-9A4097A6997A}" type="slidenum">
              <a:rPr lang="en-US" smtClean="0"/>
              <a:t>‹#›</a:t>
            </a:fld>
            <a:endParaRPr lang="en-US"/>
          </a:p>
        </p:txBody>
      </p:sp>
    </p:spTree>
    <p:extLst>
      <p:ext uri="{BB962C8B-B14F-4D97-AF65-F5344CB8AC3E}">
        <p14:creationId xmlns:p14="http://schemas.microsoft.com/office/powerpoint/2010/main" val="1756153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C06F9-05C4-4248-ACD0-8EA55DAB7AD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FC9ACE2-BF28-DB4C-B2D3-7A5101FAF5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9CD6882-4B68-2D49-8D8F-4392312B66F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0370A81-7A3A-534C-BFD7-8377E5D1F8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8632EAA-F982-A14A-9D45-7638CB340A0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564FB7E-0767-9E4D-ADC3-589702245E46}"/>
              </a:ext>
            </a:extLst>
          </p:cNvPr>
          <p:cNvSpPr>
            <a:spLocks noGrp="1"/>
          </p:cNvSpPr>
          <p:nvPr>
            <p:ph type="dt" sz="half" idx="10"/>
          </p:nvPr>
        </p:nvSpPr>
        <p:spPr/>
        <p:txBody>
          <a:bodyPr/>
          <a:lstStyle/>
          <a:p>
            <a:fld id="{91A88BC5-4A79-5D48-A7CC-8A4B6A91CF42}" type="datetimeFigureOut">
              <a:rPr lang="en-US" smtClean="0"/>
              <a:t>3/29/20</a:t>
            </a:fld>
            <a:endParaRPr lang="en-US"/>
          </a:p>
        </p:txBody>
      </p:sp>
      <p:sp>
        <p:nvSpPr>
          <p:cNvPr id="8" name="Footer Placeholder 7">
            <a:extLst>
              <a:ext uri="{FF2B5EF4-FFF2-40B4-BE49-F238E27FC236}">
                <a16:creationId xmlns:a16="http://schemas.microsoft.com/office/drawing/2014/main" id="{3FCEE3C2-0C00-514B-8259-AC966DF0B4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16B25C-0284-5047-879A-33BB893F3C6A}"/>
              </a:ext>
            </a:extLst>
          </p:cNvPr>
          <p:cNvSpPr>
            <a:spLocks noGrp="1"/>
          </p:cNvSpPr>
          <p:nvPr>
            <p:ph type="sldNum" sz="quarter" idx="12"/>
          </p:nvPr>
        </p:nvSpPr>
        <p:spPr/>
        <p:txBody>
          <a:bodyPr/>
          <a:lstStyle/>
          <a:p>
            <a:fld id="{5A88C137-E408-D24F-BB8B-9A4097A6997A}" type="slidenum">
              <a:rPr lang="en-US" smtClean="0"/>
              <a:t>‹#›</a:t>
            </a:fld>
            <a:endParaRPr lang="en-US"/>
          </a:p>
        </p:txBody>
      </p:sp>
    </p:spTree>
    <p:extLst>
      <p:ext uri="{BB962C8B-B14F-4D97-AF65-F5344CB8AC3E}">
        <p14:creationId xmlns:p14="http://schemas.microsoft.com/office/powerpoint/2010/main" val="114888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C6B86-5C37-1648-B428-88007E906A7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EA85ECB-197D-2C4A-A763-15689ADC7C60}"/>
              </a:ext>
            </a:extLst>
          </p:cNvPr>
          <p:cNvSpPr>
            <a:spLocks noGrp="1"/>
          </p:cNvSpPr>
          <p:nvPr>
            <p:ph type="dt" sz="half" idx="10"/>
          </p:nvPr>
        </p:nvSpPr>
        <p:spPr/>
        <p:txBody>
          <a:bodyPr/>
          <a:lstStyle/>
          <a:p>
            <a:fld id="{91A88BC5-4A79-5D48-A7CC-8A4B6A91CF42}" type="datetimeFigureOut">
              <a:rPr lang="en-US" smtClean="0"/>
              <a:t>3/29/20</a:t>
            </a:fld>
            <a:endParaRPr lang="en-US"/>
          </a:p>
        </p:txBody>
      </p:sp>
      <p:sp>
        <p:nvSpPr>
          <p:cNvPr id="4" name="Footer Placeholder 3">
            <a:extLst>
              <a:ext uri="{FF2B5EF4-FFF2-40B4-BE49-F238E27FC236}">
                <a16:creationId xmlns:a16="http://schemas.microsoft.com/office/drawing/2014/main" id="{C6959A4D-13F3-FB46-9E3F-E456720487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68D98C-7225-9B44-BAE5-B52726FD1043}"/>
              </a:ext>
            </a:extLst>
          </p:cNvPr>
          <p:cNvSpPr>
            <a:spLocks noGrp="1"/>
          </p:cNvSpPr>
          <p:nvPr>
            <p:ph type="sldNum" sz="quarter" idx="12"/>
          </p:nvPr>
        </p:nvSpPr>
        <p:spPr/>
        <p:txBody>
          <a:bodyPr/>
          <a:lstStyle/>
          <a:p>
            <a:fld id="{5A88C137-E408-D24F-BB8B-9A4097A6997A}" type="slidenum">
              <a:rPr lang="en-US" smtClean="0"/>
              <a:t>‹#›</a:t>
            </a:fld>
            <a:endParaRPr lang="en-US"/>
          </a:p>
        </p:txBody>
      </p:sp>
    </p:spTree>
    <p:extLst>
      <p:ext uri="{BB962C8B-B14F-4D97-AF65-F5344CB8AC3E}">
        <p14:creationId xmlns:p14="http://schemas.microsoft.com/office/powerpoint/2010/main" val="242061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F631B5-6D7B-9144-8DAF-CAD631C5D45D}"/>
              </a:ext>
            </a:extLst>
          </p:cNvPr>
          <p:cNvSpPr>
            <a:spLocks noGrp="1"/>
          </p:cNvSpPr>
          <p:nvPr>
            <p:ph type="dt" sz="half" idx="10"/>
          </p:nvPr>
        </p:nvSpPr>
        <p:spPr/>
        <p:txBody>
          <a:bodyPr/>
          <a:lstStyle/>
          <a:p>
            <a:fld id="{91A88BC5-4A79-5D48-A7CC-8A4B6A91CF42}" type="datetimeFigureOut">
              <a:rPr lang="en-US" smtClean="0"/>
              <a:t>3/29/20</a:t>
            </a:fld>
            <a:endParaRPr lang="en-US"/>
          </a:p>
        </p:txBody>
      </p:sp>
      <p:sp>
        <p:nvSpPr>
          <p:cNvPr id="3" name="Footer Placeholder 2">
            <a:extLst>
              <a:ext uri="{FF2B5EF4-FFF2-40B4-BE49-F238E27FC236}">
                <a16:creationId xmlns:a16="http://schemas.microsoft.com/office/drawing/2014/main" id="{F0C39D8C-2E56-1943-80E7-603932A914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A0BFAD-93FC-1549-A377-A46C502C9601}"/>
              </a:ext>
            </a:extLst>
          </p:cNvPr>
          <p:cNvSpPr>
            <a:spLocks noGrp="1"/>
          </p:cNvSpPr>
          <p:nvPr>
            <p:ph type="sldNum" sz="quarter" idx="12"/>
          </p:nvPr>
        </p:nvSpPr>
        <p:spPr/>
        <p:txBody>
          <a:bodyPr/>
          <a:lstStyle/>
          <a:p>
            <a:fld id="{5A88C137-E408-D24F-BB8B-9A4097A6997A}" type="slidenum">
              <a:rPr lang="en-US" smtClean="0"/>
              <a:t>‹#›</a:t>
            </a:fld>
            <a:endParaRPr lang="en-US"/>
          </a:p>
        </p:txBody>
      </p:sp>
    </p:spTree>
    <p:extLst>
      <p:ext uri="{BB962C8B-B14F-4D97-AF65-F5344CB8AC3E}">
        <p14:creationId xmlns:p14="http://schemas.microsoft.com/office/powerpoint/2010/main" val="1328923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F524D-402F-3645-B2AA-D2AF4E18688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58665E1-3A24-364C-8E52-9135F8B0CA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F1CBDB-C6B5-C748-B36C-5D8DB58720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D99D7CD-7298-A841-943D-E8A01816407F}"/>
              </a:ext>
            </a:extLst>
          </p:cNvPr>
          <p:cNvSpPr>
            <a:spLocks noGrp="1"/>
          </p:cNvSpPr>
          <p:nvPr>
            <p:ph type="dt" sz="half" idx="10"/>
          </p:nvPr>
        </p:nvSpPr>
        <p:spPr/>
        <p:txBody>
          <a:bodyPr/>
          <a:lstStyle/>
          <a:p>
            <a:fld id="{91A88BC5-4A79-5D48-A7CC-8A4B6A91CF42}" type="datetimeFigureOut">
              <a:rPr lang="en-US" smtClean="0"/>
              <a:t>3/29/20</a:t>
            </a:fld>
            <a:endParaRPr lang="en-US"/>
          </a:p>
        </p:txBody>
      </p:sp>
      <p:sp>
        <p:nvSpPr>
          <p:cNvPr id="6" name="Footer Placeholder 5">
            <a:extLst>
              <a:ext uri="{FF2B5EF4-FFF2-40B4-BE49-F238E27FC236}">
                <a16:creationId xmlns:a16="http://schemas.microsoft.com/office/drawing/2014/main" id="{A8358D34-CEB2-C44E-9665-8570A9A32D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7B6B8E-865C-1040-A9EC-E22296058896}"/>
              </a:ext>
            </a:extLst>
          </p:cNvPr>
          <p:cNvSpPr>
            <a:spLocks noGrp="1"/>
          </p:cNvSpPr>
          <p:nvPr>
            <p:ph type="sldNum" sz="quarter" idx="12"/>
          </p:nvPr>
        </p:nvSpPr>
        <p:spPr/>
        <p:txBody>
          <a:bodyPr/>
          <a:lstStyle/>
          <a:p>
            <a:fld id="{5A88C137-E408-D24F-BB8B-9A4097A6997A}" type="slidenum">
              <a:rPr lang="en-US" smtClean="0"/>
              <a:t>‹#›</a:t>
            </a:fld>
            <a:endParaRPr lang="en-US"/>
          </a:p>
        </p:txBody>
      </p:sp>
    </p:spTree>
    <p:extLst>
      <p:ext uri="{BB962C8B-B14F-4D97-AF65-F5344CB8AC3E}">
        <p14:creationId xmlns:p14="http://schemas.microsoft.com/office/powerpoint/2010/main" val="3276218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FA45B-2F07-2944-A63D-ADF00D4387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6FCD57C-5B6E-6F4D-8BD5-743F68AF3D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B0A59E-3C42-F948-913F-80431FC75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4DC4681-0663-0446-B456-29D0D0666543}"/>
              </a:ext>
            </a:extLst>
          </p:cNvPr>
          <p:cNvSpPr>
            <a:spLocks noGrp="1"/>
          </p:cNvSpPr>
          <p:nvPr>
            <p:ph type="dt" sz="half" idx="10"/>
          </p:nvPr>
        </p:nvSpPr>
        <p:spPr/>
        <p:txBody>
          <a:bodyPr/>
          <a:lstStyle/>
          <a:p>
            <a:fld id="{91A88BC5-4A79-5D48-A7CC-8A4B6A91CF42}" type="datetimeFigureOut">
              <a:rPr lang="en-US" smtClean="0"/>
              <a:t>3/29/20</a:t>
            </a:fld>
            <a:endParaRPr lang="en-US"/>
          </a:p>
        </p:txBody>
      </p:sp>
      <p:sp>
        <p:nvSpPr>
          <p:cNvPr id="6" name="Footer Placeholder 5">
            <a:extLst>
              <a:ext uri="{FF2B5EF4-FFF2-40B4-BE49-F238E27FC236}">
                <a16:creationId xmlns:a16="http://schemas.microsoft.com/office/drawing/2014/main" id="{AB21AAC6-CCD3-5D4D-929E-949D2F22E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EA91CB-9377-6D49-8948-3BAF51B1EA28}"/>
              </a:ext>
            </a:extLst>
          </p:cNvPr>
          <p:cNvSpPr>
            <a:spLocks noGrp="1"/>
          </p:cNvSpPr>
          <p:nvPr>
            <p:ph type="sldNum" sz="quarter" idx="12"/>
          </p:nvPr>
        </p:nvSpPr>
        <p:spPr/>
        <p:txBody>
          <a:bodyPr/>
          <a:lstStyle/>
          <a:p>
            <a:fld id="{5A88C137-E408-D24F-BB8B-9A4097A6997A}" type="slidenum">
              <a:rPr lang="en-US" smtClean="0"/>
              <a:t>‹#›</a:t>
            </a:fld>
            <a:endParaRPr lang="en-US"/>
          </a:p>
        </p:txBody>
      </p:sp>
    </p:spTree>
    <p:extLst>
      <p:ext uri="{BB962C8B-B14F-4D97-AF65-F5344CB8AC3E}">
        <p14:creationId xmlns:p14="http://schemas.microsoft.com/office/powerpoint/2010/main" val="209745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99C908-A497-A34E-B554-673E137BD9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52BCF5A-A6D4-F645-A1EF-3B93CEAA24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F1858BF-CB25-7C4A-9987-C06AA99747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88BC5-4A79-5D48-A7CC-8A4B6A91CF42}" type="datetimeFigureOut">
              <a:rPr lang="en-US" smtClean="0"/>
              <a:t>3/29/20</a:t>
            </a:fld>
            <a:endParaRPr lang="en-US"/>
          </a:p>
        </p:txBody>
      </p:sp>
      <p:sp>
        <p:nvSpPr>
          <p:cNvPr id="5" name="Footer Placeholder 4">
            <a:extLst>
              <a:ext uri="{FF2B5EF4-FFF2-40B4-BE49-F238E27FC236}">
                <a16:creationId xmlns:a16="http://schemas.microsoft.com/office/drawing/2014/main" id="{B5E02C9B-FE13-964D-8938-585A4C19CA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928400-83CB-C346-B9DF-BC798AA520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88C137-E408-D24F-BB8B-9A4097A6997A}" type="slidenum">
              <a:rPr lang="en-US" smtClean="0"/>
              <a:t>‹#›</a:t>
            </a:fld>
            <a:endParaRPr lang="en-US"/>
          </a:p>
        </p:txBody>
      </p:sp>
    </p:spTree>
    <p:extLst>
      <p:ext uri="{BB962C8B-B14F-4D97-AF65-F5344CB8AC3E}">
        <p14:creationId xmlns:p14="http://schemas.microsoft.com/office/powerpoint/2010/main" val="571394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10.tiff"/><Relationship Id="rId2" Type="http://schemas.openxmlformats.org/officeDocument/2006/relationships/image" Target="../media/image5.tiff"/><Relationship Id="rId1" Type="http://schemas.openxmlformats.org/officeDocument/2006/relationships/slideLayout" Target="../slideLayouts/slideLayout7.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8DD7D-23C9-FC45-86D3-03A692D98202}"/>
              </a:ext>
            </a:extLst>
          </p:cNvPr>
          <p:cNvSpPr>
            <a:spLocks noGrp="1"/>
          </p:cNvSpPr>
          <p:nvPr>
            <p:ph type="ctrTitle"/>
          </p:nvPr>
        </p:nvSpPr>
        <p:spPr/>
        <p:txBody>
          <a:bodyPr/>
          <a:lstStyle/>
          <a:p>
            <a:r>
              <a:rPr lang="en-US" dirty="0"/>
              <a:t>Persuasive writing</a:t>
            </a:r>
          </a:p>
        </p:txBody>
      </p:sp>
      <p:sp>
        <p:nvSpPr>
          <p:cNvPr id="3" name="Subtitle 2">
            <a:extLst>
              <a:ext uri="{FF2B5EF4-FFF2-40B4-BE49-F238E27FC236}">
                <a16:creationId xmlns:a16="http://schemas.microsoft.com/office/drawing/2014/main" id="{DC48CBDD-E4BD-624F-97CC-6D3522532857}"/>
              </a:ext>
            </a:extLst>
          </p:cNvPr>
          <p:cNvSpPr>
            <a:spLocks noGrp="1"/>
          </p:cNvSpPr>
          <p:nvPr>
            <p:ph type="subTitle" idx="1"/>
          </p:nvPr>
        </p:nvSpPr>
        <p:spPr/>
        <p:txBody>
          <a:bodyPr/>
          <a:lstStyle/>
          <a:p>
            <a:r>
              <a:rPr lang="en-US" dirty="0"/>
              <a:t>Week 3 Year 4</a:t>
            </a:r>
          </a:p>
        </p:txBody>
      </p:sp>
    </p:spTree>
    <p:extLst>
      <p:ext uri="{BB962C8B-B14F-4D97-AF65-F5344CB8AC3E}">
        <p14:creationId xmlns:p14="http://schemas.microsoft.com/office/powerpoint/2010/main" val="4278237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3A4CA3-EDE5-0E43-889E-F5C1D3FA6E89}"/>
              </a:ext>
            </a:extLst>
          </p:cNvPr>
          <p:cNvSpPr txBox="1"/>
          <p:nvPr/>
        </p:nvSpPr>
        <p:spPr>
          <a:xfrm>
            <a:off x="434898" y="256478"/>
            <a:ext cx="10638263" cy="1200329"/>
          </a:xfrm>
          <a:prstGeom prst="rect">
            <a:avLst/>
          </a:prstGeom>
          <a:noFill/>
        </p:spPr>
        <p:txBody>
          <a:bodyPr wrap="square" rtlCol="0">
            <a:spAutoFit/>
          </a:bodyPr>
          <a:lstStyle/>
          <a:p>
            <a:r>
              <a:rPr lang="en-US" dirty="0"/>
              <a:t>This week we are going to look at a letter written by the Wolf from Little Red Riding Hood. Please read through this and make notes on any key words you think have been used to persuade the reader to understand the wolf’s point of view. </a:t>
            </a:r>
          </a:p>
          <a:p>
            <a:endParaRPr lang="en-US" dirty="0"/>
          </a:p>
        </p:txBody>
      </p:sp>
      <p:pic>
        <p:nvPicPr>
          <p:cNvPr id="3" name="Picture 2">
            <a:extLst>
              <a:ext uri="{FF2B5EF4-FFF2-40B4-BE49-F238E27FC236}">
                <a16:creationId xmlns:a16="http://schemas.microsoft.com/office/drawing/2014/main" id="{296BC968-E379-6F42-9D37-946ABA95CD57}"/>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3D862A6-C284-5F48-88FB-24F54B22EF21}"/>
              </a:ext>
            </a:extLst>
          </p:cNvPr>
          <p:cNvPicPr>
            <a:picLocks noChangeAspect="1"/>
          </p:cNvPicPr>
          <p:nvPr/>
        </p:nvPicPr>
        <p:blipFill>
          <a:blip r:embed="rId3"/>
          <a:stretch>
            <a:fillRect/>
          </a:stretch>
        </p:blipFill>
        <p:spPr>
          <a:xfrm>
            <a:off x="7880707" y="1200329"/>
            <a:ext cx="3876395" cy="5401193"/>
          </a:xfrm>
          <a:prstGeom prst="rect">
            <a:avLst/>
          </a:prstGeom>
        </p:spPr>
      </p:pic>
      <p:sp>
        <p:nvSpPr>
          <p:cNvPr id="5" name="Oval Callout 4">
            <a:extLst>
              <a:ext uri="{FF2B5EF4-FFF2-40B4-BE49-F238E27FC236}">
                <a16:creationId xmlns:a16="http://schemas.microsoft.com/office/drawing/2014/main" id="{7F5BB701-3E7C-E640-826C-9C8D82534177}"/>
              </a:ext>
            </a:extLst>
          </p:cNvPr>
          <p:cNvSpPr/>
          <p:nvPr/>
        </p:nvSpPr>
        <p:spPr>
          <a:xfrm>
            <a:off x="4514850" y="2266950"/>
            <a:ext cx="2514600" cy="2381250"/>
          </a:xfrm>
          <a:prstGeom prst="wedgeEllipseCallout">
            <a:avLst>
              <a:gd name="adj1" fmla="val 115748"/>
              <a:gd name="adj2" fmla="val -10989"/>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0250ACE-C2C4-F743-8435-154C31E39AB3}"/>
              </a:ext>
            </a:extLst>
          </p:cNvPr>
          <p:cNvSpPr txBox="1"/>
          <p:nvPr/>
        </p:nvSpPr>
        <p:spPr>
          <a:xfrm>
            <a:off x="4648200" y="2895600"/>
            <a:ext cx="2381250" cy="923330"/>
          </a:xfrm>
          <a:prstGeom prst="rect">
            <a:avLst/>
          </a:prstGeom>
          <a:noFill/>
        </p:spPr>
        <p:txBody>
          <a:bodyPr wrap="square" rtlCol="0">
            <a:spAutoFit/>
          </a:bodyPr>
          <a:lstStyle/>
          <a:p>
            <a:r>
              <a:rPr lang="en-US" dirty="0"/>
              <a:t>I really am rather misunderstood. I’m sure you will see why!</a:t>
            </a:r>
          </a:p>
        </p:txBody>
      </p:sp>
    </p:spTree>
    <p:extLst>
      <p:ext uri="{BB962C8B-B14F-4D97-AF65-F5344CB8AC3E}">
        <p14:creationId xmlns:p14="http://schemas.microsoft.com/office/powerpoint/2010/main" val="1503507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9913C8-5F0C-AA45-8867-6E040DA65335}"/>
              </a:ext>
            </a:extLst>
          </p:cNvPr>
          <p:cNvPicPr>
            <a:picLocks noChangeAspect="1"/>
          </p:cNvPicPr>
          <p:nvPr/>
        </p:nvPicPr>
        <p:blipFill>
          <a:blip r:embed="rId2"/>
          <a:stretch>
            <a:fillRect/>
          </a:stretch>
        </p:blipFill>
        <p:spPr>
          <a:xfrm>
            <a:off x="285750" y="0"/>
            <a:ext cx="11220449" cy="6858000"/>
          </a:xfrm>
          <a:prstGeom prst="rect">
            <a:avLst/>
          </a:prstGeom>
        </p:spPr>
      </p:pic>
    </p:spTree>
    <p:extLst>
      <p:ext uri="{BB962C8B-B14F-4D97-AF65-F5344CB8AC3E}">
        <p14:creationId xmlns:p14="http://schemas.microsoft.com/office/powerpoint/2010/main" val="1316321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165D8C-26D8-7842-BFD8-F931571F8202}"/>
              </a:ext>
            </a:extLst>
          </p:cNvPr>
          <p:cNvPicPr>
            <a:picLocks noChangeAspect="1"/>
          </p:cNvPicPr>
          <p:nvPr/>
        </p:nvPicPr>
        <p:blipFill>
          <a:blip r:embed="rId2"/>
          <a:stretch>
            <a:fillRect/>
          </a:stretch>
        </p:blipFill>
        <p:spPr>
          <a:xfrm>
            <a:off x="552450" y="0"/>
            <a:ext cx="11087100" cy="6858000"/>
          </a:xfrm>
          <a:prstGeom prst="rect">
            <a:avLst/>
          </a:prstGeom>
        </p:spPr>
      </p:pic>
    </p:spTree>
    <p:extLst>
      <p:ext uri="{BB962C8B-B14F-4D97-AF65-F5344CB8AC3E}">
        <p14:creationId xmlns:p14="http://schemas.microsoft.com/office/powerpoint/2010/main" val="2233470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3A4CA3-EDE5-0E43-889E-F5C1D3FA6E89}"/>
              </a:ext>
            </a:extLst>
          </p:cNvPr>
          <p:cNvSpPr txBox="1"/>
          <p:nvPr/>
        </p:nvSpPr>
        <p:spPr>
          <a:xfrm>
            <a:off x="434898" y="256478"/>
            <a:ext cx="11509452" cy="2585323"/>
          </a:xfrm>
          <a:prstGeom prst="rect">
            <a:avLst/>
          </a:prstGeom>
          <a:noFill/>
        </p:spPr>
        <p:txBody>
          <a:bodyPr wrap="square" rtlCol="0">
            <a:spAutoFit/>
          </a:bodyPr>
          <a:lstStyle/>
          <a:p>
            <a:endParaRPr lang="en-US" dirty="0"/>
          </a:p>
          <a:p>
            <a:r>
              <a:rPr lang="en-US" dirty="0"/>
              <a:t>Your task this week is to plan and write a persuasive letter. This can be in a similar style to the wolf’s letter: you could write from the point of view of the bears from Goldilocks, the troll from the Three Billy Goats Gruff,  the wolf from the Three Little Pigs, The ugly step sisters in Cinderella etc.</a:t>
            </a:r>
          </a:p>
          <a:p>
            <a:endParaRPr lang="en-US" dirty="0"/>
          </a:p>
          <a:p>
            <a:r>
              <a:rPr lang="en-US" dirty="0"/>
              <a:t>You will need to use persuasive sentence starters. See the word mat on the next slide  for examples. </a:t>
            </a:r>
          </a:p>
          <a:p>
            <a:r>
              <a:rPr lang="en-US" dirty="0"/>
              <a:t>Look at the planning template from the resources pack  to know what to include in your writing: introduction, different points in your arguments with evidence etc. Write your letter in your yellow book and focus on the presentation of your writing as well as making sure you are including capital letters, commas and full stops.</a:t>
            </a:r>
          </a:p>
        </p:txBody>
      </p:sp>
      <p:pic>
        <p:nvPicPr>
          <p:cNvPr id="4" name="Picture 3">
            <a:extLst>
              <a:ext uri="{FF2B5EF4-FFF2-40B4-BE49-F238E27FC236}">
                <a16:creationId xmlns:a16="http://schemas.microsoft.com/office/drawing/2014/main" id="{240EDC40-F6E1-7F42-8144-B3BAEE30F1D2}"/>
              </a:ext>
            </a:extLst>
          </p:cNvPr>
          <p:cNvPicPr>
            <a:picLocks noChangeAspect="1"/>
          </p:cNvPicPr>
          <p:nvPr/>
        </p:nvPicPr>
        <p:blipFill>
          <a:blip r:embed="rId2"/>
          <a:stretch>
            <a:fillRect/>
          </a:stretch>
        </p:blipFill>
        <p:spPr>
          <a:xfrm>
            <a:off x="252186" y="3139037"/>
            <a:ext cx="1661993" cy="2308324"/>
          </a:xfrm>
          <a:prstGeom prst="rect">
            <a:avLst/>
          </a:prstGeom>
        </p:spPr>
      </p:pic>
      <p:pic>
        <p:nvPicPr>
          <p:cNvPr id="5" name="Picture 4">
            <a:extLst>
              <a:ext uri="{FF2B5EF4-FFF2-40B4-BE49-F238E27FC236}">
                <a16:creationId xmlns:a16="http://schemas.microsoft.com/office/drawing/2014/main" id="{A7B5C319-1134-824A-8807-FE20B9EBAF0A}"/>
              </a:ext>
            </a:extLst>
          </p:cNvPr>
          <p:cNvPicPr>
            <a:picLocks noChangeAspect="1"/>
          </p:cNvPicPr>
          <p:nvPr/>
        </p:nvPicPr>
        <p:blipFill>
          <a:blip r:embed="rId3"/>
          <a:stretch>
            <a:fillRect/>
          </a:stretch>
        </p:blipFill>
        <p:spPr>
          <a:xfrm>
            <a:off x="27128" y="4870450"/>
            <a:ext cx="2260989" cy="2152650"/>
          </a:xfrm>
          <a:prstGeom prst="rect">
            <a:avLst/>
          </a:prstGeom>
        </p:spPr>
      </p:pic>
      <p:pic>
        <p:nvPicPr>
          <p:cNvPr id="6" name="Picture 5">
            <a:extLst>
              <a:ext uri="{FF2B5EF4-FFF2-40B4-BE49-F238E27FC236}">
                <a16:creationId xmlns:a16="http://schemas.microsoft.com/office/drawing/2014/main" id="{87F7BDAA-7115-6A49-8854-1DB91389BB35}"/>
              </a:ext>
            </a:extLst>
          </p:cNvPr>
          <p:cNvPicPr>
            <a:picLocks noChangeAspect="1"/>
          </p:cNvPicPr>
          <p:nvPr/>
        </p:nvPicPr>
        <p:blipFill>
          <a:blip r:embed="rId4"/>
          <a:stretch>
            <a:fillRect/>
          </a:stretch>
        </p:blipFill>
        <p:spPr>
          <a:xfrm>
            <a:off x="9545522" y="3686156"/>
            <a:ext cx="2260989" cy="2646793"/>
          </a:xfrm>
          <a:prstGeom prst="rect">
            <a:avLst/>
          </a:prstGeom>
        </p:spPr>
      </p:pic>
      <p:pic>
        <p:nvPicPr>
          <p:cNvPr id="7" name="Picture 6">
            <a:extLst>
              <a:ext uri="{FF2B5EF4-FFF2-40B4-BE49-F238E27FC236}">
                <a16:creationId xmlns:a16="http://schemas.microsoft.com/office/drawing/2014/main" id="{E3035B67-BDFA-9449-8A37-8F2616A206AE}"/>
              </a:ext>
            </a:extLst>
          </p:cNvPr>
          <p:cNvPicPr>
            <a:picLocks noChangeAspect="1"/>
          </p:cNvPicPr>
          <p:nvPr/>
        </p:nvPicPr>
        <p:blipFill>
          <a:blip r:embed="rId5"/>
          <a:stretch>
            <a:fillRect/>
          </a:stretch>
        </p:blipFill>
        <p:spPr>
          <a:xfrm>
            <a:off x="6221829" y="3024737"/>
            <a:ext cx="2368480" cy="2873756"/>
          </a:xfrm>
          <a:prstGeom prst="rect">
            <a:avLst/>
          </a:prstGeom>
        </p:spPr>
      </p:pic>
      <p:pic>
        <p:nvPicPr>
          <p:cNvPr id="8" name="Picture 7">
            <a:extLst>
              <a:ext uri="{FF2B5EF4-FFF2-40B4-BE49-F238E27FC236}">
                <a16:creationId xmlns:a16="http://schemas.microsoft.com/office/drawing/2014/main" id="{1AF59479-24A8-A943-9321-441A5C942492}"/>
              </a:ext>
            </a:extLst>
          </p:cNvPr>
          <p:cNvPicPr>
            <a:picLocks noChangeAspect="1"/>
          </p:cNvPicPr>
          <p:nvPr/>
        </p:nvPicPr>
        <p:blipFill>
          <a:blip r:embed="rId6"/>
          <a:stretch>
            <a:fillRect/>
          </a:stretch>
        </p:blipFill>
        <p:spPr>
          <a:xfrm>
            <a:off x="2505156" y="3377223"/>
            <a:ext cx="2761460" cy="3264660"/>
          </a:xfrm>
          <a:prstGeom prst="rect">
            <a:avLst/>
          </a:prstGeom>
        </p:spPr>
      </p:pic>
      <p:pic>
        <p:nvPicPr>
          <p:cNvPr id="9" name="Picture 8">
            <a:extLst>
              <a:ext uri="{FF2B5EF4-FFF2-40B4-BE49-F238E27FC236}">
                <a16:creationId xmlns:a16="http://schemas.microsoft.com/office/drawing/2014/main" id="{A382710C-1B34-194C-961F-92E462FDF114}"/>
              </a:ext>
            </a:extLst>
          </p:cNvPr>
          <p:cNvPicPr>
            <a:picLocks noChangeAspect="1"/>
          </p:cNvPicPr>
          <p:nvPr/>
        </p:nvPicPr>
        <p:blipFill>
          <a:blip r:embed="rId7"/>
          <a:stretch>
            <a:fillRect/>
          </a:stretch>
        </p:blipFill>
        <p:spPr>
          <a:xfrm>
            <a:off x="3794392" y="4654333"/>
            <a:ext cx="2063201" cy="1987550"/>
          </a:xfrm>
          <a:prstGeom prst="rect">
            <a:avLst/>
          </a:prstGeom>
        </p:spPr>
      </p:pic>
    </p:spTree>
    <p:extLst>
      <p:ext uri="{BB962C8B-B14F-4D97-AF65-F5344CB8AC3E}">
        <p14:creationId xmlns:p14="http://schemas.microsoft.com/office/powerpoint/2010/main" val="1141494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D8AF5A-AE94-1147-8C97-4EAFC74D6EA6}"/>
              </a:ext>
            </a:extLst>
          </p:cNvPr>
          <p:cNvPicPr>
            <a:picLocks noChangeAspect="1"/>
          </p:cNvPicPr>
          <p:nvPr/>
        </p:nvPicPr>
        <p:blipFill>
          <a:blip r:embed="rId2"/>
          <a:stretch>
            <a:fillRect/>
          </a:stretch>
        </p:blipFill>
        <p:spPr>
          <a:xfrm>
            <a:off x="209550" y="0"/>
            <a:ext cx="11791950" cy="6858000"/>
          </a:xfrm>
          <a:prstGeom prst="rect">
            <a:avLst/>
          </a:prstGeom>
        </p:spPr>
      </p:pic>
    </p:spTree>
    <p:extLst>
      <p:ext uri="{BB962C8B-B14F-4D97-AF65-F5344CB8AC3E}">
        <p14:creationId xmlns:p14="http://schemas.microsoft.com/office/powerpoint/2010/main" val="19828166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211</Words>
  <Application>Microsoft Macintosh PowerPoint</Application>
  <PresentationFormat>Widescreen</PresentationFormat>
  <Paragraphs>9</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Persuasive writing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Persuasion writing</dc:title>
  <dc:creator>Microsoft Office User</dc:creator>
  <cp:lastModifiedBy>Microsoft Office User</cp:lastModifiedBy>
  <cp:revision>3</cp:revision>
  <dcterms:created xsi:type="dcterms:W3CDTF">2020-03-29T09:48:21Z</dcterms:created>
  <dcterms:modified xsi:type="dcterms:W3CDTF">2020-03-29T10:16:23Z</dcterms:modified>
</cp:coreProperties>
</file>