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9" r:id="rId2"/>
    <p:sldId id="852" r:id="rId3"/>
    <p:sldId id="895" r:id="rId4"/>
    <p:sldId id="905" r:id="rId5"/>
    <p:sldId id="868" r:id="rId6"/>
    <p:sldId id="908" r:id="rId7"/>
    <p:sldId id="907" r:id="rId8"/>
    <p:sldId id="906" r:id="rId9"/>
    <p:sldId id="909" r:id="rId10"/>
    <p:sldId id="896" r:id="rId11"/>
    <p:sldId id="910" r:id="rId12"/>
    <p:sldId id="911" r:id="rId13"/>
    <p:sldId id="912" r:id="rId14"/>
    <p:sldId id="913" r:id="rId15"/>
    <p:sldId id="914" r:id="rId16"/>
    <p:sldId id="915" r:id="rId17"/>
    <p:sldId id="916" r:id="rId18"/>
    <p:sldId id="897" r:id="rId19"/>
    <p:sldId id="917" r:id="rId20"/>
    <p:sldId id="918" r:id="rId21"/>
    <p:sldId id="919" r:id="rId22"/>
    <p:sldId id="921" r:id="rId23"/>
    <p:sldId id="922" r:id="rId24"/>
    <p:sldId id="880" r:id="rId25"/>
    <p:sldId id="9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FADF47"/>
    <a:srgbClr val="388CDA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FC8E6-1592-4DBC-9E9F-FB4D5D352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425EF-B9CA-49DA-9099-6744F97B7C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E033-0DDA-4EA0-B2C9-7F0164EF9A82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C353C-FE95-4B44-A25E-FD60A739BD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53478-CFC0-478A-9228-52835FAF6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482C-2E4B-47AE-AB9B-BA661E421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Number: Decimals Lesson 1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51965"/>
            <a:ext cx="8720586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1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maths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understand and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tenths and hundredths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06/06/2020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 Number: Decimals Lesson 1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06/06/2020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Decimals</a:t>
            </a:r>
          </a:p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Tynwlad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class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B7B696-DD3C-44FA-AF67-D56B99E5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3" y="2869531"/>
            <a:ext cx="2956112" cy="2942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786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five different ways to shade one tenth of this square.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(Use different colours and don’t shade over any square twice!)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1A2D8-7365-4FBA-8E94-283B58DDBB34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6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49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five different ways to shade one tenth of this square.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(Use different colours and don’t shade over any square twice!)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4EDD2-B0DB-4F2A-8D26-CCF9D0D0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3" y="2869532"/>
            <a:ext cx="2956112" cy="2942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D6B58-7484-4A3B-ADAD-5ACEE0B2E984}"/>
              </a:ext>
            </a:extLst>
          </p:cNvPr>
          <p:cNvSpPr txBox="1"/>
          <p:nvPr/>
        </p:nvSpPr>
        <p:spPr>
          <a:xfrm>
            <a:off x="3694995" y="3202756"/>
            <a:ext cx="491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tenth of 100 is 10 squares because there are ten 10s in 100.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as long as you have shaded 10 squares each time, you have shaded one tenth!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easiest way to see one tenth is as a row (or column).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F8BBB-A240-4C80-B2FC-68994E5C5754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1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7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ED01B-3B2B-4EB9-9778-B511FFFB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94" y="2380228"/>
            <a:ext cx="2310653" cy="22998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D0677-DFD9-4B4B-BC9B-CB4923A6D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4375"/>
              </p:ext>
            </p:extLst>
          </p:nvPr>
        </p:nvGraphicFramePr>
        <p:xfrm>
          <a:off x="604768" y="4986352"/>
          <a:ext cx="6096000" cy="97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1572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0416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116943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65960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11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4F1A91-BC40-4C05-A812-C98F82297541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7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ED01B-3B2B-4EB9-9778-B511FFFB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94" y="2380228"/>
            <a:ext cx="2310653" cy="22998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D0677-DFD9-4B4B-BC9B-CB4923A6D059}"/>
              </a:ext>
            </a:extLst>
          </p:cNvPr>
          <p:cNvGraphicFramePr>
            <a:graphicFrameLocks noGrp="1"/>
          </p:cNvGraphicFramePr>
          <p:nvPr/>
        </p:nvGraphicFramePr>
        <p:xfrm>
          <a:off x="604768" y="4986352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1572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0416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116943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65960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</a:t>
                      </a:r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11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51B08B-D453-41E2-8A14-FC2D1E91FEE3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3127A-A971-4D68-B4F0-61F90D05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68" y="2380227"/>
            <a:ext cx="2283079" cy="2272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7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D0677-DFD9-4B4B-BC9B-CB4923A6D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67045"/>
              </p:ext>
            </p:extLst>
          </p:nvPr>
        </p:nvGraphicFramePr>
        <p:xfrm>
          <a:off x="604768" y="4986352"/>
          <a:ext cx="6096000" cy="97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1572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0416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116943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65960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11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2AE744-2D36-4401-8583-7D7C09235C94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3127A-A971-4D68-B4F0-61F90D05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68" y="2380227"/>
            <a:ext cx="2283079" cy="2272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7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D0677-DFD9-4B4B-BC9B-CB4923A6D059}"/>
              </a:ext>
            </a:extLst>
          </p:cNvPr>
          <p:cNvGraphicFramePr>
            <a:graphicFrameLocks noGrp="1"/>
          </p:cNvGraphicFramePr>
          <p:nvPr/>
        </p:nvGraphicFramePr>
        <p:xfrm>
          <a:off x="604768" y="4986352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1572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0416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116943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65960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</a:t>
                      </a:r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11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790682-764E-4EBA-9ACF-684E9D588F09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3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7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D0677-DFD9-4B4B-BC9B-CB4923A6D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10583"/>
              </p:ext>
            </p:extLst>
          </p:nvPr>
        </p:nvGraphicFramePr>
        <p:xfrm>
          <a:off x="483744" y="2177917"/>
          <a:ext cx="6096000" cy="408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1572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0416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116943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rows of a hundred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65960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1113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84727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21671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 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922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731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6E69F8-C56C-4EFA-9793-D25607B659FE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8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C265E4-9A51-4ED5-8650-8C8AA441760E}"/>
              </a:ext>
            </a:extLst>
          </p:cNvPr>
          <p:cNvSpPr txBox="1"/>
          <p:nvPr/>
        </p:nvSpPr>
        <p:spPr>
          <a:xfrm>
            <a:off x="180830" y="1808585"/>
            <a:ext cx="87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D0677-DFD9-4B4B-BC9B-CB4923A6D059}"/>
              </a:ext>
            </a:extLst>
          </p:cNvPr>
          <p:cNvGraphicFramePr>
            <a:graphicFrameLocks noGrp="1"/>
          </p:cNvGraphicFramePr>
          <p:nvPr/>
        </p:nvGraphicFramePr>
        <p:xfrm>
          <a:off x="483744" y="2177917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1572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504163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116943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rows of a hundred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65960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</a:t>
                      </a:r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1113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84727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 </a:t>
                      </a:r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21671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 </a:t>
                      </a:r>
                      <a:endParaRPr lang="en-GB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922"/>
                  </a:ext>
                </a:extLst>
              </a:tr>
              <a:tr h="60637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</a:p>
                    <a:p>
                      <a:pPr algn="ctr"/>
                      <a:r>
                        <a:rPr lang="en-GB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 </a:t>
                      </a:r>
                      <a:endParaRPr lang="en-GB" b="1" u="none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u="none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b="1" u="sng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731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CA79F1-523A-4B89-BDF3-8464233A34F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756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78 hundredths has been partitioned here.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BB8B9-66E4-4AE5-9165-9810DC87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2" y="2367601"/>
            <a:ext cx="2224829" cy="2316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E221B-AFE5-44DB-AE71-8421B1688307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07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7560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78 hundredths has been partitioned here.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tenths is the same as 70 hundredths, so 78 hundredths can be partitioned into 7 tenths and 8 hundredths.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BB8B9-66E4-4AE5-9165-9810DC87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2" y="2367601"/>
            <a:ext cx="2224829" cy="23163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8709AB-2672-4FA6-A7D6-EE5CD5A71059}"/>
              </a:ext>
            </a:extLst>
          </p:cNvPr>
          <p:cNvSpPr/>
          <p:nvPr/>
        </p:nvSpPr>
        <p:spPr>
          <a:xfrm>
            <a:off x="605118" y="5554187"/>
            <a:ext cx="7678270" cy="510988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other, less obvious, ways to partition this fraction into tenths and hundredths.</a:t>
            </a:r>
          </a:p>
          <a:p>
            <a:pPr algn="ctr"/>
            <a:r>
              <a:rPr lang="en-GB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another way to do so?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0D524-7BBE-4B3F-AAED-D63838BBAC41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6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6E4444-2104-4D2D-AF61-76EDDEA00299}"/>
              </a:ext>
            </a:extLst>
          </p:cNvPr>
          <p:cNvSpPr/>
          <p:nvPr/>
        </p:nvSpPr>
        <p:spPr>
          <a:xfrm>
            <a:off x="3160058" y="3284328"/>
            <a:ext cx="915347" cy="974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882290-60B5-4376-8058-0A228E5A0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13" y="5087825"/>
            <a:ext cx="1218492" cy="646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664B1C-9D7D-4FB3-A328-DD1610E2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48" y="2422379"/>
            <a:ext cx="1218492" cy="646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44085-8F29-4841-8CA2-383AC54CE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89" y="3740778"/>
            <a:ext cx="1164704" cy="602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FFFDF-CA2D-4B79-8D76-3381C6804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597" y="3718829"/>
            <a:ext cx="1229087" cy="64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5E735-A6BF-4340-B7A2-5B61210A1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729" y="2422380"/>
            <a:ext cx="1218492" cy="646331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4A22A6D1-7BFD-4BEB-86AC-8A0A4120F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30549"/>
              </p:ext>
            </p:extLst>
          </p:nvPr>
        </p:nvGraphicFramePr>
        <p:xfrm>
          <a:off x="6815667" y="1366896"/>
          <a:ext cx="2006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Base 10 and a hundred square to help me understand tenths and hundredths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ten hundredths (10/100) equal one tenth (1/10)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fraction into tenths and hundredths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9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4410C-A951-4D8B-AE16-9C839A75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52" y="2786674"/>
            <a:ext cx="1753067" cy="182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39F626-95D5-4CDD-8D77-784C6308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32" y="2786673"/>
            <a:ext cx="1753066" cy="1825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69DC7-DCD0-4728-9D6C-EDBB39216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82" y="2786675"/>
            <a:ext cx="1753066" cy="1825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756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part-whole models to partition these fractions into tenths and hundredths.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to choose the most obvious way to do so.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1455E-8BC5-4A4B-8E08-B7D20D5392FA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756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part-whole models to partition these fractions into tenths and hundredths.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to choose the most obvious way to do so.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2F9F4-8537-4CF0-9CF7-B17F4FC3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84" y="2787131"/>
            <a:ext cx="1753067" cy="1825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9708A-F649-4B82-B914-5BF84D9E3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33" y="2787131"/>
            <a:ext cx="1753067" cy="1825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46C19-65B9-47B9-AC3A-D02A13BEE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352" y="2787131"/>
            <a:ext cx="1753067" cy="1825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1035B-BEE9-4A7A-9A30-A6E18CF8FFB1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4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756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one way to  partition 45 hundredths.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as many other different ways to partition this fraction as you can.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5317B-B376-4502-810B-50FD9F27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6" y="2891118"/>
            <a:ext cx="1491306" cy="1552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51BBA-B1A6-4AD5-9AB5-0A15D06BAF4C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6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7560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one way to  partition 45 hundredths.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as many other different ways to partition this fraction as you can.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For example: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5317B-B376-4502-810B-50FD9F27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6" y="2891118"/>
            <a:ext cx="1491306" cy="1552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CF9DC-0D10-490B-AE0F-5370A992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41" y="3429000"/>
            <a:ext cx="1491306" cy="1552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44303-2885-41CB-A243-14839189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59" y="4624841"/>
            <a:ext cx="1491306" cy="1552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9EE43-FF3A-4943-8A16-0D13F3840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323" y="4624841"/>
            <a:ext cx="1491306" cy="1552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76A49B-8DA1-4F33-9B74-EC247E3F3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905" y="3429000"/>
            <a:ext cx="1491306" cy="1552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C9F356-1BC1-4927-949C-CFF451EB8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211" y="4624841"/>
            <a:ext cx="1491306" cy="1552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6DAA20-97C5-4258-B911-CD0CE2B91C1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6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4411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tenth of a hundred square is the same as one complete column of the square.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          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squares of a hundred square is the same as one hundredths of the square.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=		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        =          +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Thirty hundredths is less than four tenths.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094DC-79CD-457A-86E4-7F514A05F529}"/>
              </a:ext>
            </a:extLst>
          </p:cNvPr>
          <p:cNvSpPr txBox="1"/>
          <p:nvPr/>
        </p:nvSpPr>
        <p:spPr>
          <a:xfrm>
            <a:off x="594280" y="4074023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527D6-BEBD-49F7-BDCE-E1144302F383}"/>
              </a:ext>
            </a:extLst>
          </p:cNvPr>
          <p:cNvSpPr txBox="1"/>
          <p:nvPr/>
        </p:nvSpPr>
        <p:spPr>
          <a:xfrm>
            <a:off x="594280" y="4952564"/>
            <a:ext cx="74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9CC5D-E05A-4342-90C9-50FC3E590724}"/>
              </a:ext>
            </a:extLst>
          </p:cNvPr>
          <p:cNvSpPr txBox="1"/>
          <p:nvPr/>
        </p:nvSpPr>
        <p:spPr>
          <a:xfrm>
            <a:off x="1405585" y="4074023"/>
            <a:ext cx="74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001DC-B0EF-4A5D-998D-0813B541F494}"/>
              </a:ext>
            </a:extLst>
          </p:cNvPr>
          <p:cNvSpPr txBox="1"/>
          <p:nvPr/>
        </p:nvSpPr>
        <p:spPr>
          <a:xfrm>
            <a:off x="1463854" y="4952564"/>
            <a:ext cx="74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E7FBF-B7C2-4805-A9A1-DECE8F41AB0A}"/>
              </a:ext>
            </a:extLst>
          </p:cNvPr>
          <p:cNvSpPr txBox="1"/>
          <p:nvPr/>
        </p:nvSpPr>
        <p:spPr>
          <a:xfrm>
            <a:off x="2333429" y="4952564"/>
            <a:ext cx="74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4373DFB4-95CA-4038-BC37-6FF0799F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86467"/>
              </p:ext>
            </p:extLst>
          </p:nvPr>
        </p:nvGraphicFramePr>
        <p:xfrm>
          <a:off x="6815667" y="1366896"/>
          <a:ext cx="2006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Base 10 and a hundred square to help me understand tenths and hundredths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ten hundredths (10/100) equal one tenth (1/10)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fraction into tenths and hundredths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78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64495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tenth of a hundred square is the same as one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complete column of the square.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          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squares of a hundred square is the same as one hundredths of the square.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=		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        =          +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Thirty hundredths is less than four tenths.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094DC-79CD-457A-86E4-7F514A05F529}"/>
              </a:ext>
            </a:extLst>
          </p:cNvPr>
          <p:cNvSpPr txBox="1"/>
          <p:nvPr/>
        </p:nvSpPr>
        <p:spPr>
          <a:xfrm>
            <a:off x="594280" y="4074023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527D6-BEBD-49F7-BDCE-E1144302F383}"/>
              </a:ext>
            </a:extLst>
          </p:cNvPr>
          <p:cNvSpPr txBox="1"/>
          <p:nvPr/>
        </p:nvSpPr>
        <p:spPr>
          <a:xfrm>
            <a:off x="594280" y="4952564"/>
            <a:ext cx="74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9CC5D-E05A-4342-90C9-50FC3E590724}"/>
              </a:ext>
            </a:extLst>
          </p:cNvPr>
          <p:cNvSpPr txBox="1"/>
          <p:nvPr/>
        </p:nvSpPr>
        <p:spPr>
          <a:xfrm>
            <a:off x="1405585" y="4074023"/>
            <a:ext cx="74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001DC-B0EF-4A5D-998D-0813B541F494}"/>
              </a:ext>
            </a:extLst>
          </p:cNvPr>
          <p:cNvSpPr txBox="1"/>
          <p:nvPr/>
        </p:nvSpPr>
        <p:spPr>
          <a:xfrm>
            <a:off x="1463854" y="4952564"/>
            <a:ext cx="74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E7FBF-B7C2-4805-A9A1-DECE8F41AB0A}"/>
              </a:ext>
            </a:extLst>
          </p:cNvPr>
          <p:cNvSpPr txBox="1"/>
          <p:nvPr/>
        </p:nvSpPr>
        <p:spPr>
          <a:xfrm>
            <a:off x="2333429" y="4952564"/>
            <a:ext cx="74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655F9280-E01C-486A-BA13-4BA11A61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5841"/>
              </p:ext>
            </p:extLst>
          </p:nvPr>
        </p:nvGraphicFramePr>
        <p:xfrm>
          <a:off x="6815667" y="1366896"/>
          <a:ext cx="2006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Base 10 and a hundred square to help me understand tenths and hundredths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ten hundredths (10/100) equal one tenth (1/10)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fraction into tenths and hundredths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29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6E4444-2104-4D2D-AF61-76EDDEA00299}"/>
              </a:ext>
            </a:extLst>
          </p:cNvPr>
          <p:cNvSpPr/>
          <p:nvPr/>
        </p:nvSpPr>
        <p:spPr>
          <a:xfrm>
            <a:off x="3160058" y="3284328"/>
            <a:ext cx="915347" cy="974085"/>
          </a:xfrm>
          <a:prstGeom prst="ellipse">
            <a:avLst/>
          </a:prstGeom>
          <a:solidFill>
            <a:srgbClr val="DA2E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DF6042-5780-4D35-AF66-58A750BF7AEC}"/>
              </a:ext>
            </a:extLst>
          </p:cNvPr>
          <p:cNvCxnSpPr>
            <a:cxnSpLocks/>
          </p:cNvCxnSpPr>
          <p:nvPr/>
        </p:nvCxnSpPr>
        <p:spPr>
          <a:xfrm flipH="1" flipV="1">
            <a:off x="2366682" y="3068710"/>
            <a:ext cx="883309" cy="489578"/>
          </a:xfrm>
          <a:prstGeom prst="straightConnector1">
            <a:avLst/>
          </a:prstGeom>
          <a:ln w="3810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B9D754-FCC9-485F-9104-1A03DFB98C9E}"/>
              </a:ext>
            </a:extLst>
          </p:cNvPr>
          <p:cNvSpPr txBox="1"/>
          <p:nvPr/>
        </p:nvSpPr>
        <p:spPr>
          <a:xfrm>
            <a:off x="4572000" y="5272491"/>
            <a:ext cx="4477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quarter of 68 is the odd one out.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other fractions are equal to 18.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one quarter of 68 equals 17!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78C4E-6969-40EF-911B-FE7BAFFC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13" y="5087825"/>
            <a:ext cx="1218492" cy="646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92FEFF-A8F4-4CBB-8854-FB0282C5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48" y="2422379"/>
            <a:ext cx="1218492" cy="646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74F325-8CFD-452F-B165-78EE2FF6D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89" y="3740778"/>
            <a:ext cx="1164704" cy="602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446BB7-2753-422D-AA7D-9D59C3AB2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597" y="3718829"/>
            <a:ext cx="1229087" cy="646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0D8ADB-CE69-48F8-B9F1-071F2F6C8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729" y="2422380"/>
            <a:ext cx="1218492" cy="646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6AB9A5-D6E1-42B0-AF77-F681313CC24D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FDE7ACB5-E26E-4B96-8BB4-E8441926A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03776"/>
              </p:ext>
            </p:extLst>
          </p:nvPr>
        </p:nvGraphicFramePr>
        <p:xfrm>
          <a:off x="6815667" y="1366896"/>
          <a:ext cx="2006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Base 10 and a hundred square to help me understand tenths and hundredths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ten hundredths (10/100) equal one tenth (1/10)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fraction into tenths and hundredths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09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912C2B-88AE-4607-A681-C795E599F0DF}"/>
              </a:ext>
            </a:extLst>
          </p:cNvPr>
          <p:cNvSpPr txBox="1"/>
          <p:nvPr/>
        </p:nvSpPr>
        <p:spPr>
          <a:xfrm>
            <a:off x="180830" y="1808585"/>
            <a:ext cx="8756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squares altogether?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is shaded?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100A8-3E0A-4230-BC63-A37BF56E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2762693"/>
            <a:ext cx="2014818" cy="2005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4EFAE-CA65-4A7A-92DF-E28C8F22E8D5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0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912C2B-88AE-4607-A681-C795E599F0DF}"/>
              </a:ext>
            </a:extLst>
          </p:cNvPr>
          <p:cNvSpPr txBox="1"/>
          <p:nvPr/>
        </p:nvSpPr>
        <p:spPr>
          <a:xfrm>
            <a:off x="180830" y="1808585"/>
            <a:ext cx="87560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squares altogether?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is shaded?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hundred square (there are 100 squares altogether).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them is shaded, so           is shaded.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100A8-3E0A-4230-BC63-A37BF56E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2762693"/>
            <a:ext cx="2014818" cy="2005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DA6702-4B94-429A-A7A9-0D84A6BD66FF}"/>
              </a:ext>
            </a:extLst>
          </p:cNvPr>
          <p:cNvSpPr txBox="1"/>
          <p:nvPr/>
        </p:nvSpPr>
        <p:spPr>
          <a:xfrm>
            <a:off x="3178959" y="5506615"/>
            <a:ext cx="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BE4DC-6B46-46EB-BD40-6C19CD784327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0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163C8-B1AE-4076-B141-33628007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2762692"/>
            <a:ext cx="2014818" cy="2005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912C2B-88AE-4607-A681-C795E599F0DF}"/>
              </a:ext>
            </a:extLst>
          </p:cNvPr>
          <p:cNvSpPr txBox="1"/>
          <p:nvPr/>
        </p:nvSpPr>
        <p:spPr>
          <a:xfrm>
            <a:off x="180830" y="1808585"/>
            <a:ext cx="87560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rows altogether?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is shaded?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B2246-C921-42A3-93E1-34323C11ED3D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163C8-B1AE-4076-B141-33628007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2762692"/>
            <a:ext cx="2014818" cy="2005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912C2B-88AE-4607-A681-C795E599F0DF}"/>
              </a:ext>
            </a:extLst>
          </p:cNvPr>
          <p:cNvSpPr txBox="1"/>
          <p:nvPr/>
        </p:nvSpPr>
        <p:spPr>
          <a:xfrm>
            <a:off x="180830" y="1808585"/>
            <a:ext cx="87560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rows altogether?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is shaded?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10 rows altogether.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them is shaded, so          is shaded.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A6702-4B94-429A-A7A9-0D84A6BD66FF}"/>
              </a:ext>
            </a:extLst>
          </p:cNvPr>
          <p:cNvSpPr txBox="1"/>
          <p:nvPr/>
        </p:nvSpPr>
        <p:spPr>
          <a:xfrm>
            <a:off x="3178959" y="5506615"/>
            <a:ext cx="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4B370-0B56-474B-90B0-A728DC22DC79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9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912C2B-88AE-4607-A681-C795E599F0DF}"/>
              </a:ext>
            </a:extLst>
          </p:cNvPr>
          <p:cNvSpPr txBox="1"/>
          <p:nvPr/>
        </p:nvSpPr>
        <p:spPr>
          <a:xfrm>
            <a:off x="180830" y="1808585"/>
            <a:ext cx="8756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Each small square is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out of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equal squares.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So, each square represents           of the whole amount.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equal rows.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So, each row represents         of the whole amount.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85DC2-9AD4-40B6-BB2A-09120A59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2332609"/>
            <a:ext cx="2203077" cy="2192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8355C-0305-4350-98B8-AF7BB091C1D0}"/>
              </a:ext>
            </a:extLst>
          </p:cNvPr>
          <p:cNvSpPr txBox="1"/>
          <p:nvPr/>
        </p:nvSpPr>
        <p:spPr>
          <a:xfrm>
            <a:off x="3273089" y="4968733"/>
            <a:ext cx="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 ? 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C0119-17EF-4D15-A24A-439523CC7DB2}"/>
              </a:ext>
            </a:extLst>
          </p:cNvPr>
          <p:cNvSpPr txBox="1"/>
          <p:nvPr/>
        </p:nvSpPr>
        <p:spPr>
          <a:xfrm>
            <a:off x="2912745" y="5756419"/>
            <a:ext cx="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 ? 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B573C-D430-4C41-8FF4-26AFF4BF66F3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9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912C2B-88AE-4607-A681-C795E599F0DF}"/>
              </a:ext>
            </a:extLst>
          </p:cNvPr>
          <p:cNvSpPr txBox="1"/>
          <p:nvPr/>
        </p:nvSpPr>
        <p:spPr>
          <a:xfrm>
            <a:off x="180830" y="1808585"/>
            <a:ext cx="8756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Each small square is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out of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equal squares.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So, each square represents           of the whole amount.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equal rows.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So, each row represents         of the whole amount.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85DC2-9AD4-40B6-BB2A-09120A59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2332609"/>
            <a:ext cx="2203077" cy="2192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8355C-0305-4350-98B8-AF7BB091C1D0}"/>
              </a:ext>
            </a:extLst>
          </p:cNvPr>
          <p:cNvSpPr txBox="1"/>
          <p:nvPr/>
        </p:nvSpPr>
        <p:spPr>
          <a:xfrm>
            <a:off x="3273089" y="4968733"/>
            <a:ext cx="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C0119-17EF-4D15-A24A-439523CC7DB2}"/>
              </a:ext>
            </a:extLst>
          </p:cNvPr>
          <p:cNvSpPr txBox="1"/>
          <p:nvPr/>
        </p:nvSpPr>
        <p:spPr>
          <a:xfrm>
            <a:off x="2912745" y="5756419"/>
            <a:ext cx="7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739AE-56B6-4280-B72C-57EC4DED270F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22698</TotalTime>
  <Words>1081</Words>
  <Application>Microsoft Macintosh PowerPoint</Application>
  <PresentationFormat>On-screen Show (4:3)</PresentationFormat>
  <Paragraphs>341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Microsoft Office User</cp:lastModifiedBy>
  <cp:revision>573</cp:revision>
  <dcterms:created xsi:type="dcterms:W3CDTF">2018-09-08T23:27:11Z</dcterms:created>
  <dcterms:modified xsi:type="dcterms:W3CDTF">2020-06-06T12:21:50Z</dcterms:modified>
</cp:coreProperties>
</file>