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1621"/>
  </p:normalViewPr>
  <p:slideViewPr>
    <p:cSldViewPr snapToGrid="0" snapToObjects="1">
      <p:cViewPr varScale="1">
        <p:scale>
          <a:sx n="116" d="100"/>
          <a:sy n="116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A67D-B027-E44C-B700-9146A8CD4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DDD79-1D4C-FE4C-9227-453545823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EA977-AFBA-054C-91A2-C29260C9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DB77A-5D7D-594C-B0DE-061E047B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7D2C-2C05-E745-B52F-A009DD36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E2A2-4BC0-8C45-8434-DE415A7A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ADEB3-4231-C746-B98C-902144B35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71C7E-6F93-BC4D-A401-2CD36564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B351E-C1E8-424C-919B-BFB47E95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BC2FF-56CE-B747-941B-0E2BD151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9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56013-ABF0-1A4C-BABE-FBBCE85FA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06F20-2835-1B48-AB11-B167F93F0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F662-7083-EF47-829C-C9D31AA9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C803-7317-3D43-929F-8A58A996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C63D-2447-DF41-A531-27CB8BB8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6291-3D12-6F4C-8D34-2C60C3E5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79B9-E9C5-F54B-8CE5-A26A8F8A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FA418-A5AF-1F4B-AC4D-30DC2112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92E75-86F7-9F44-8B29-4907B433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84BF-6085-9345-AA5A-98A390D8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5EF6-14A6-A142-91EE-17097E3C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93A4-E85B-AB4D-AA3A-46F8506E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B0CD6-5752-9C47-862B-BB07B718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F15A-4439-AA45-9E30-DD680582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0685-E757-4748-80C1-4E1C4E3E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D91D-6032-744E-9E2E-FF83200C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0131-F7C0-DA43-9A58-6ADF26460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A7CB1-ADF6-1A4D-B28B-A28FD195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F5088-A36C-3549-9160-E8449B16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B3F59-0173-F848-90E8-A76C32DF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14482-DAC2-8D42-84D2-8DD8C1AE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007C-E509-934B-BB0F-BBDCA907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2B3F-64BE-C044-8629-9CF4D8E2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203DF-1735-4D4C-B3E7-40FC8912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18749-CEDA-D145-880E-AB9514D54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BB455-54DF-474A-B3EC-86A223D56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1F31B-9D07-534F-9A89-001D2870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0EE20-87C0-DF4C-8FB5-952C1023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2288E-F8EE-E445-BBAB-4F9248D5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C7C6-6490-7646-B85E-7F8F3386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604D9-5E5B-3B41-AC0B-3D25F396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3A256-3175-8146-BCD6-6A705729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61D8-9C62-D943-9312-66AE9A93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1EEB2-0E7E-EC41-99FC-8C5BE04C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F7F06-7DE6-6844-AC90-91F81682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6A64A-3BD2-8E40-80EF-2A816156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EA7C-490B-D14C-A7B3-964D0AF6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5055-9DA9-BE42-AF0C-E95E4320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237F6-1506-D740-935F-3EAB2CE88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2B2C5-8915-9444-98D4-DC0B5353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A524-B52A-0C4D-9ACB-0BB0CC63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166A8-55DA-2C47-9E4C-C7F3941D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86DD-FAD7-B74E-88FC-F3373CF3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C8C2B-5316-F04A-8F36-8B19E2FBE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534C3-30B3-E746-8DB6-0189CEF1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6DE4D-3D12-E545-8203-FA1C92AB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8D602-80FC-A740-A48B-D88A4CCE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33213-7843-0440-A3BC-1E41C668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0BEFB-57C0-3042-A363-B83DA1FC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2C5E-0E10-D744-B37F-E459CA91E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82BB5-2D23-EE48-BC50-9846788FB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9BCC-3F37-3147-9F29-EDCCD60AAF80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76B8-D923-1843-9C02-EE5215C2B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CCEC-4C1F-A347-A1FD-6E2B63FF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2277-5246-ED4C-837D-ACBAC4D30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63413-EAA6-4842-BCA0-6335AA64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4" y="0"/>
            <a:ext cx="51435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69451-5375-F441-8AB0-A7056BE3D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88" y="0"/>
            <a:ext cx="448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65349-937D-6145-83EF-4AC23083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678E1-2C0C-344E-AC65-BBF340BA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0" y="0"/>
            <a:ext cx="442050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82EA68-A7B5-4C44-B700-D78FC4036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216" y="531717"/>
            <a:ext cx="7713784" cy="57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1ECAB-D6BA-C348-92EB-4C1F010B0DF3}"/>
              </a:ext>
            </a:extLst>
          </p:cNvPr>
          <p:cNvSpPr txBox="1"/>
          <p:nvPr/>
        </p:nvSpPr>
        <p:spPr>
          <a:xfrm>
            <a:off x="293077" y="604984"/>
            <a:ext cx="11605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halkduster" panose="03050602040202020205" pitchFamily="66" charset="77"/>
              </a:rPr>
              <a:t>What horrifies Lila in Chapter 1?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halkduster" panose="03050602040202020205" pitchFamily="66" charset="77"/>
              </a:rPr>
              <a:t>Why do people want to write their names on Hamlet?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halkduster" panose="03050602040202020205" pitchFamily="66" charset="77"/>
              </a:rPr>
              <a:t>What language and word choices does </a:t>
            </a:r>
            <a:r>
              <a:rPr lang="en-US" sz="1400" dirty="0" err="1">
                <a:latin typeface="Chalkduster" panose="03050602040202020205" pitchFamily="66" charset="77"/>
              </a:rPr>
              <a:t>Lalchand</a:t>
            </a:r>
            <a:r>
              <a:rPr lang="en-US" sz="1400" dirty="0">
                <a:latin typeface="Chalkduster" panose="03050602040202020205" pitchFamily="66" charset="77"/>
              </a:rPr>
              <a:t> use to describe the qualities of a Firework-Maker?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halkduster" panose="03050602040202020205" pitchFamily="66" charset="77"/>
              </a:rPr>
              <a:t>Lalchand</a:t>
            </a:r>
            <a:r>
              <a:rPr lang="en-US" sz="1400" dirty="0">
                <a:latin typeface="Chalkduster" panose="03050602040202020205" pitchFamily="66" charset="77"/>
              </a:rPr>
              <a:t> says that </a:t>
            </a:r>
            <a:r>
              <a:rPr lang="en-US" sz="1400" dirty="0" err="1">
                <a:latin typeface="Chalkduster" panose="03050602040202020205" pitchFamily="66" charset="77"/>
              </a:rPr>
              <a:t>Chulak</a:t>
            </a:r>
            <a:r>
              <a:rPr lang="en-US" sz="1400" dirty="0">
                <a:latin typeface="Chalkduster" panose="03050602040202020205" pitchFamily="66" charset="77"/>
              </a:rPr>
              <a:t> is full of ‘idleness’. Do you agree? Explain why or why not.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halkduster" panose="03050602040202020205" pitchFamily="66" charset="77"/>
              </a:rPr>
              <a:t>Who is your </a:t>
            </a:r>
            <a:r>
              <a:rPr lang="en-US" sz="1400" dirty="0" err="1">
                <a:latin typeface="Chalkduster" panose="03050602040202020205" pitchFamily="66" charset="77"/>
              </a:rPr>
              <a:t>favourite</a:t>
            </a:r>
            <a:r>
              <a:rPr lang="en-US" sz="1400" dirty="0">
                <a:latin typeface="Chalkduster" panose="03050602040202020205" pitchFamily="66" charset="77"/>
              </a:rPr>
              <a:t> character so far and why?</a:t>
            </a:r>
          </a:p>
          <a:p>
            <a:pPr algn="just"/>
            <a:endParaRPr lang="en-US" sz="1400" dirty="0">
              <a:latin typeface="Chalkduster" panose="03050602040202020205" pitchFamily="66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7030A0"/>
                </a:solidFill>
                <a:latin typeface="Chalkduster" panose="03050602040202020205" pitchFamily="66" charset="77"/>
              </a:rPr>
              <a:t>Challenge: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halkduster" panose="03050602040202020205" pitchFamily="66" charset="77"/>
              </a:rPr>
              <a:t>Choose a selection of the most interesting words in this chapter, look them up in a dictionary or online and write down the meaning e.g. Mournfully- full of sorrow.</a:t>
            </a:r>
          </a:p>
          <a:p>
            <a:pPr algn="just"/>
            <a:endParaRPr lang="en-US" sz="1400" dirty="0">
              <a:solidFill>
                <a:srgbClr val="7030A0"/>
              </a:solidFill>
              <a:latin typeface="Chalkduster" panose="03050602040202020205" pitchFamily="66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halkduster" panose="03050602040202020205" pitchFamily="66" charset="77"/>
              </a:rPr>
              <a:t>Choose your </a:t>
            </a:r>
            <a:r>
              <a:rPr lang="en-US" sz="1400" dirty="0" err="1">
                <a:solidFill>
                  <a:srgbClr val="7030A0"/>
                </a:solidFill>
                <a:latin typeface="Chalkduster" panose="03050602040202020205" pitchFamily="66" charset="77"/>
              </a:rPr>
              <a:t>favourite</a:t>
            </a:r>
            <a:r>
              <a:rPr lang="en-US" sz="1400" dirty="0">
                <a:solidFill>
                  <a:srgbClr val="7030A0"/>
                </a:solidFill>
                <a:latin typeface="Chalkduster" panose="03050602040202020205" pitchFamily="66" charset="77"/>
              </a:rPr>
              <a:t> character described in this chapter, and use evidence from the story to help you draw a detailed, labelled character sketch.</a:t>
            </a:r>
          </a:p>
          <a:p>
            <a:pPr algn="just"/>
            <a:endParaRPr lang="en-US" sz="1400" dirty="0">
              <a:latin typeface="Chalkduster" panose="03050602040202020205" pitchFamily="66" charset="77"/>
            </a:endParaRPr>
          </a:p>
          <a:p>
            <a:pPr algn="just"/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92265-5AE3-0347-9B0B-EA8BD330BBAB}"/>
              </a:ext>
            </a:extLst>
          </p:cNvPr>
          <p:cNvSpPr txBox="1"/>
          <p:nvPr/>
        </p:nvSpPr>
        <p:spPr>
          <a:xfrm>
            <a:off x="293077" y="117231"/>
            <a:ext cx="11570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halkduster" panose="03050602040202020205" pitchFamily="66" charset="77"/>
              </a:rPr>
              <a:t>For each question, either talk about it with someone in your family or write the answers down in full sentences.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934A9-1E82-C448-B6BD-372B2A10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69" y="3205990"/>
            <a:ext cx="5416062" cy="35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148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Chalkduster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Firework-Maker’s Daughter</dc:title>
  <dc:creator>Microsoft Office User</dc:creator>
  <cp:lastModifiedBy>Microsoft Office User</cp:lastModifiedBy>
  <cp:revision>10</cp:revision>
  <dcterms:created xsi:type="dcterms:W3CDTF">2020-05-28T20:33:50Z</dcterms:created>
  <dcterms:modified xsi:type="dcterms:W3CDTF">2020-06-14T11:13:30Z</dcterms:modified>
</cp:coreProperties>
</file>