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tQ8qPK6FFw0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lash_goblinking.png" descr="clash_goblinki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4541" y="-752149"/>
            <a:ext cx="5577637" cy="5891380"/>
          </a:xfrm>
          <a:prstGeom prst="rect">
            <a:avLst/>
          </a:prstGeom>
          <a:ln w="88900">
            <a:miter lim="400000"/>
          </a:ln>
        </p:spPr>
      </p:pic>
      <p:sp>
        <p:nvSpPr>
          <p:cNvPr id="120" name="Grizzly Goblins"/>
          <p:cNvSpPr txBox="1"/>
          <p:nvPr>
            <p:ph type="ctrTitle"/>
          </p:nvPr>
        </p:nvSpPr>
        <p:spPr>
          <a:xfrm>
            <a:off x="1270000" y="1864051"/>
            <a:ext cx="10464800" cy="2540001"/>
          </a:xfrm>
          <a:prstGeom prst="rect">
            <a:avLst/>
          </a:prstGeom>
        </p:spPr>
        <p:txBody>
          <a:bodyPr/>
          <a:lstStyle/>
          <a:p>
            <a:pPr/>
            <a:r>
              <a:t>Grizzly Goblins</a:t>
            </a:r>
          </a:p>
        </p:txBody>
      </p:sp>
      <p:pic>
        <p:nvPicPr>
          <p:cNvPr id="121" name="goblin-chibi-1.png" descr="goblin-chibi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1033" y="5041129"/>
            <a:ext cx="4584413" cy="4584413"/>
          </a:xfrm>
          <a:prstGeom prst="rect">
            <a:avLst/>
          </a:prstGeom>
          <a:ln w="88900">
            <a:miter lim="400000"/>
          </a:ln>
        </p:spPr>
      </p:pic>
      <p:sp>
        <p:nvSpPr>
          <p:cNvPr id="122" name="A GUIDE TO THESE AMAZING BEINGS.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GUIDE TO THESE AMAZING BEINGS.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e looked at a model text about aliens last week. We learned about that they are, what they look like, what they eat, where they live, what they do and interesting facts."/>
          <p:cNvSpPr txBox="1"/>
          <p:nvPr/>
        </p:nvSpPr>
        <p:spPr>
          <a:xfrm>
            <a:off x="126375" y="293558"/>
            <a:ext cx="12752050" cy="3523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looked at a model text about aliens last week. We learned about that they are, what they look like, what they eat, where they live, what they do and interesting facts. </a:t>
            </a:r>
          </a:p>
        </p:txBody>
      </p:sp>
      <p:sp>
        <p:nvSpPr>
          <p:cNvPr id="125" name="This week we are going to look at ways of writing our own information pages."/>
          <p:cNvSpPr txBox="1"/>
          <p:nvPr/>
        </p:nvSpPr>
        <p:spPr>
          <a:xfrm>
            <a:off x="166748" y="5153198"/>
            <a:ext cx="12671303" cy="146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This week we are going to look at ways of writing our own information pages.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he first thing we need to do is create our goblin. Let’s look at a link that will help us.…"/>
          <p:cNvSpPr txBox="1"/>
          <p:nvPr/>
        </p:nvSpPr>
        <p:spPr>
          <a:xfrm>
            <a:off x="77456" y="832385"/>
            <a:ext cx="12849889" cy="420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first thing we need to do is create our goblin. Let’s look at a link that will help us.</a:t>
            </a:r>
          </a:p>
          <a:p>
            <a:pPr/>
            <a:r>
              <a:rPr u="sng">
                <a:hlinkClick r:id="rId2" invalidUrl="" action="" tgtFrame="" tooltip="" history="1" highlightClick="0" endSnd="0"/>
              </a:rPr>
              <a:t>https://www.youtube.com/watch?v=tQ8qPK6FFw0</a:t>
            </a:r>
          </a:p>
        </p:txBody>
      </p:sp>
      <p:sp>
        <p:nvSpPr>
          <p:cNvPr id="128" name="To aid our writing, we are going to use a variety of descriptive sentences."/>
          <p:cNvSpPr txBox="1"/>
          <p:nvPr/>
        </p:nvSpPr>
        <p:spPr>
          <a:xfrm>
            <a:off x="190675" y="6739187"/>
            <a:ext cx="12623450" cy="1390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C79"/>
                </a:solidFill>
              </a:defRPr>
            </a:lvl1pPr>
          </a:lstStyle>
          <a:p>
            <a:pPr/>
            <a:r>
              <a:t>To aid our writing, we are going to use a variety of descriptive sentences.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hoose three things about your goblin to write about.…"/>
          <p:cNvSpPr txBox="1"/>
          <p:nvPr/>
        </p:nvSpPr>
        <p:spPr>
          <a:xfrm>
            <a:off x="4455" y="1265092"/>
            <a:ext cx="12995890" cy="7614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Choose three things about your goblin to write about.</a:t>
            </a:r>
          </a:p>
          <a:p>
            <a:pPr>
              <a:defRPr sz="2000"/>
            </a:pPr>
            <a:r>
              <a:t>Begin like this…</a:t>
            </a:r>
          </a:p>
          <a:p>
            <a:pPr>
              <a:defRPr sz="2000"/>
            </a:pPr>
          </a:p>
          <a:p>
            <a:pPr>
              <a:defRPr sz="3000">
                <a:solidFill>
                  <a:srgbClr val="00FDFF"/>
                </a:solidFill>
              </a:defRPr>
            </a:pPr>
            <a:r>
              <a:t>Would you know a goblin if you saw one?</a:t>
            </a:r>
          </a:p>
          <a:p>
            <a:pPr>
              <a:defRPr sz="3000">
                <a:solidFill>
                  <a:srgbClr val="00FDFF"/>
                </a:solidFill>
              </a:defRPr>
            </a:pPr>
          </a:p>
          <a:p>
            <a:pPr>
              <a:defRPr sz="2000"/>
            </a:pPr>
            <a:r>
              <a:t>An example is…</a:t>
            </a:r>
          </a:p>
          <a:p>
            <a:pPr>
              <a:defRPr sz="2000">
                <a:solidFill>
                  <a:srgbClr val="00FDFF"/>
                </a:solidFill>
              </a:defRPr>
            </a:pPr>
          </a:p>
          <a:p>
            <a:pPr>
              <a:defRPr sz="2000">
                <a:solidFill>
                  <a:srgbClr val="00FDFF"/>
                </a:solidFill>
              </a:defRPr>
            </a:pPr>
          </a:p>
          <a:p>
            <a:pPr>
              <a:defRPr sz="3000">
                <a:solidFill>
                  <a:srgbClr val="00FDFF"/>
                </a:solidFill>
              </a:defRPr>
            </a:pPr>
            <a:r>
              <a:t>Most goblins have beady eyes, a bulbous nose and yellow teeth.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1. Remember you need a </a:t>
            </a:r>
            <a:r>
              <a:rPr>
                <a:solidFill>
                  <a:srgbClr val="FF9300"/>
                </a:solidFill>
              </a:rPr>
              <a:t>comma</a:t>
            </a:r>
            <a:r>
              <a:t> after the first of the three things. Then use </a:t>
            </a:r>
            <a:r>
              <a:rPr>
                <a:solidFill>
                  <a:srgbClr val="FF9300"/>
                </a:solidFill>
              </a:rPr>
              <a:t>and</a:t>
            </a:r>
            <a:r>
              <a:t> after the second of the three things you are describing.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2. Choose more things to describe about your goblin. Before using a sentence of three, write an adverb generaliser such as</a:t>
            </a:r>
          </a:p>
          <a:p>
            <a:pPr>
              <a:defRPr sz="3000">
                <a:solidFill>
                  <a:srgbClr val="7A81FF"/>
                </a:solidFill>
              </a:defRPr>
            </a:pPr>
            <a:r>
              <a:t> In addition, Additionally, Also, Furthermore. </a:t>
            </a:r>
          </a:p>
        </p:txBody>
      </p:sp>
      <p:sp>
        <p:nvSpPr>
          <p:cNvPr id="131" name="Appearance"/>
          <p:cNvSpPr txBox="1"/>
          <p:nvPr/>
        </p:nvSpPr>
        <p:spPr>
          <a:xfrm>
            <a:off x="4406935" y="-6525"/>
            <a:ext cx="4190930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>
                <a:solidFill>
                  <a:srgbClr val="FF7E79"/>
                </a:solidFill>
              </a:defRPr>
            </a:lvl1pPr>
          </a:lstStyle>
          <a:p>
            <a:pPr/>
            <a:r>
              <a:t>Appearance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Habitat."/>
          <p:cNvSpPr txBox="1"/>
          <p:nvPr/>
        </p:nvSpPr>
        <p:spPr>
          <a:xfrm>
            <a:off x="5145078" y="51696"/>
            <a:ext cx="2714644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73FA79"/>
                </a:solidFill>
              </a:defRPr>
            </a:pPr>
            <a:r>
              <a:rPr u="sng"/>
              <a:t>Habitat</a:t>
            </a:r>
            <a:r>
              <a:t>.</a:t>
            </a:r>
          </a:p>
        </p:txBody>
      </p:sp>
      <p:sp>
        <p:nvSpPr>
          <p:cNvPr id="134" name="Describe where your goblin lives.…"/>
          <p:cNvSpPr txBox="1"/>
          <p:nvPr/>
        </p:nvSpPr>
        <p:spPr>
          <a:xfrm>
            <a:off x="8033" y="1216083"/>
            <a:ext cx="12988733" cy="4390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Describe where your goblin lives.</a:t>
            </a:r>
          </a:p>
          <a:p>
            <a:pPr>
              <a:defRPr sz="2000"/>
            </a:pPr>
            <a:r>
              <a:t>Use adverbs after your first fact about where they live.</a:t>
            </a:r>
          </a:p>
          <a:p>
            <a:pPr>
              <a:defRPr sz="3000">
                <a:solidFill>
                  <a:srgbClr val="FFFC79"/>
                </a:solidFill>
              </a:defRPr>
            </a:pPr>
            <a:r>
              <a:t>The vast majority of goblins live in dark, damp caves on secluded beaches. Interestingly,  The Grizzly Goblin spends their weekends …</a:t>
            </a:r>
          </a:p>
          <a:p>
            <a:pPr>
              <a:defRPr sz="2500"/>
            </a:pPr>
          </a:p>
          <a:p>
            <a:pPr>
              <a:defRPr sz="2000"/>
            </a:pPr>
            <a:r>
              <a:t>Use the following words within your description about where they live.</a:t>
            </a:r>
          </a:p>
          <a:p>
            <a:pPr>
              <a:defRPr sz="3000">
                <a:solidFill>
                  <a:srgbClr val="D783FF"/>
                </a:solidFill>
              </a:defRPr>
            </a:pPr>
            <a:r>
              <a:t>Interestingly, Surprisingly, Amazingly,</a:t>
            </a:r>
          </a:p>
          <a:p>
            <a:pPr>
              <a:defRPr sz="2000"/>
            </a:pPr>
            <a:r>
              <a:t>Remember to write a comma after the adverb.</a:t>
            </a:r>
          </a:p>
        </p:txBody>
      </p:sp>
      <p:sp>
        <p:nvSpPr>
          <p:cNvPr id="135" name="‘Drop in’ sentence"/>
          <p:cNvSpPr txBox="1"/>
          <p:nvPr/>
        </p:nvSpPr>
        <p:spPr>
          <a:xfrm>
            <a:off x="3722384" y="5773538"/>
            <a:ext cx="5226858" cy="74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u="sng">
                <a:solidFill>
                  <a:srgbClr val="76D6FF"/>
                </a:solidFill>
              </a:defRPr>
            </a:lvl1pPr>
          </a:lstStyle>
          <a:p>
            <a:pPr/>
            <a:r>
              <a:t>‘Drop in’ sentence</a:t>
            </a:r>
          </a:p>
        </p:txBody>
      </p:sp>
      <p:sp>
        <p:nvSpPr>
          <p:cNvPr id="136" name="Have a go at dropping in extra information into one of the sentences using a relative clause that starts with ‘who’.…"/>
          <p:cNvSpPr txBox="1"/>
          <p:nvPr/>
        </p:nvSpPr>
        <p:spPr>
          <a:xfrm>
            <a:off x="61991" y="6962126"/>
            <a:ext cx="12880818" cy="2001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Have a go at dropping in extra information into one of the sentences using a relative clause that starts with ‘who’. </a:t>
            </a:r>
          </a:p>
          <a:p>
            <a:pPr>
              <a:defRPr sz="3000"/>
            </a:pPr>
            <a:r>
              <a:rPr>
                <a:solidFill>
                  <a:srgbClr val="FF7E79"/>
                </a:solidFill>
              </a:rPr>
              <a:t>One type of goblin, who are particularly grumpy, live alone under wooden bridges.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do they eat?"/>
          <p:cNvSpPr txBox="1"/>
          <p:nvPr/>
        </p:nvSpPr>
        <p:spPr>
          <a:xfrm>
            <a:off x="3234114" y="385209"/>
            <a:ext cx="6536572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>
                <a:solidFill>
                  <a:srgbClr val="FFD479"/>
                </a:solidFill>
              </a:defRPr>
            </a:lvl1pPr>
          </a:lstStyle>
          <a:p>
            <a:pPr/>
            <a:r>
              <a:t>What do they eat?</a:t>
            </a:r>
          </a:p>
        </p:txBody>
      </p:sp>
      <p:sp>
        <p:nvSpPr>
          <p:cNvPr id="139" name="Talk about what goblins like to eat.…"/>
          <p:cNvSpPr txBox="1"/>
          <p:nvPr/>
        </p:nvSpPr>
        <p:spPr>
          <a:xfrm>
            <a:off x="2340273" y="1843184"/>
            <a:ext cx="8324254" cy="885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Talk about what goblins like to eat. </a:t>
            </a:r>
          </a:p>
          <a:p>
            <a:pPr>
              <a:defRPr sz="2000"/>
            </a:pPr>
            <a:r>
              <a:t>Use some of the fronted adverbials to aid your writing.</a:t>
            </a:r>
          </a:p>
        </p:txBody>
      </p:sp>
      <p:sp>
        <p:nvSpPr>
          <p:cNvPr id="140" name="All goblins are carnivores, additionally, some like to BBQ their meat. surprisingly, their favourite…"/>
          <p:cNvSpPr txBox="1"/>
          <p:nvPr/>
        </p:nvSpPr>
        <p:spPr>
          <a:xfrm>
            <a:off x="-25400" y="3280057"/>
            <a:ext cx="13055601" cy="1214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8AD8"/>
                </a:solidFill>
              </a:defRPr>
            </a:pPr>
            <a:r>
              <a:rPr>
                <a:solidFill>
                  <a:srgbClr val="FFFC79"/>
                </a:solidFill>
              </a:rPr>
              <a:t>All</a:t>
            </a:r>
            <a:r>
              <a:t> goblins are carnivores, </a:t>
            </a:r>
            <a:r>
              <a:rPr>
                <a:solidFill>
                  <a:srgbClr val="D4FB79"/>
                </a:solidFill>
              </a:rPr>
              <a:t>additionally</a:t>
            </a:r>
            <a:r>
              <a:t>, some like to BBQ their meat. </a:t>
            </a:r>
            <a:r>
              <a:rPr>
                <a:solidFill>
                  <a:srgbClr val="FFFC79"/>
                </a:solidFill>
              </a:rPr>
              <a:t>surprisingly</a:t>
            </a:r>
            <a:r>
              <a:t>, their favourite…</a:t>
            </a:r>
          </a:p>
        </p:txBody>
      </p:sp>
      <p:sp>
        <p:nvSpPr>
          <p:cNvPr id="141" name="Use adding on words such as……"/>
          <p:cNvSpPr txBox="1"/>
          <p:nvPr/>
        </p:nvSpPr>
        <p:spPr>
          <a:xfrm>
            <a:off x="160411" y="5229319"/>
            <a:ext cx="5765633" cy="344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76D6FF"/>
                </a:solidFill>
              </a:defRPr>
            </a:pPr>
            <a:r>
              <a:t>Use adding on words such as…</a:t>
            </a:r>
          </a:p>
          <a:p>
            <a:pPr>
              <a:defRPr sz="3000"/>
            </a:pPr>
            <a:r>
              <a:t>Additionally</a:t>
            </a:r>
          </a:p>
          <a:p>
            <a:pPr>
              <a:defRPr sz="3000"/>
            </a:pPr>
            <a:r>
              <a:t>Also</a:t>
            </a:r>
          </a:p>
          <a:p>
            <a:pPr>
              <a:defRPr sz="3000"/>
            </a:pPr>
            <a:r>
              <a:t>Furthermore</a:t>
            </a:r>
          </a:p>
          <a:p>
            <a:pPr>
              <a:defRPr sz="3000"/>
            </a:pPr>
            <a:r>
              <a:t>Moreover</a:t>
            </a:r>
          </a:p>
        </p:txBody>
      </p:sp>
      <p:sp>
        <p:nvSpPr>
          <p:cNvPr id="142" name="Engage the reader with adverbs such as…"/>
          <p:cNvSpPr txBox="1"/>
          <p:nvPr/>
        </p:nvSpPr>
        <p:spPr>
          <a:xfrm>
            <a:off x="6245217" y="5204940"/>
            <a:ext cx="5765633" cy="456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76D6FF"/>
                </a:solidFill>
              </a:defRPr>
            </a:pPr>
            <a:r>
              <a:t>Engage the reader with adverbs such as </a:t>
            </a:r>
          </a:p>
          <a:p>
            <a:pPr>
              <a:defRPr sz="3000"/>
            </a:pPr>
            <a:r>
              <a:t>Amazingly,</a:t>
            </a:r>
          </a:p>
          <a:p>
            <a:pPr>
              <a:defRPr sz="3000"/>
            </a:pPr>
            <a:r>
              <a:t>Intriguingly</a:t>
            </a:r>
          </a:p>
          <a:p>
            <a:pPr>
              <a:defRPr sz="3000"/>
            </a:pPr>
            <a:r>
              <a:t>Surprisingly</a:t>
            </a:r>
          </a:p>
          <a:p>
            <a:pPr>
              <a:defRPr sz="3000"/>
            </a:pPr>
            <a:r>
              <a:t>Interestingly</a:t>
            </a:r>
          </a:p>
          <a:p>
            <a:pPr>
              <a:defRPr sz="3000"/>
            </a:pPr>
            <a:r>
              <a:t>Weirdly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What do they do?"/>
          <p:cNvSpPr txBox="1"/>
          <p:nvPr/>
        </p:nvSpPr>
        <p:spPr>
          <a:xfrm>
            <a:off x="3296913" y="524515"/>
            <a:ext cx="6410975" cy="90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>
                <a:solidFill>
                  <a:srgbClr val="73FA79"/>
                </a:solidFill>
              </a:defRPr>
            </a:lvl1pPr>
          </a:lstStyle>
          <a:p>
            <a:pPr/>
            <a:r>
              <a:t>What do they do?</a:t>
            </a:r>
          </a:p>
        </p:txBody>
      </p:sp>
      <p:sp>
        <p:nvSpPr>
          <p:cNvPr id="145" name="You will now write about what goblins enjoy doing. This might be what they are best known for, things you also didn’t know etc.…"/>
          <p:cNvSpPr txBox="1"/>
          <p:nvPr/>
        </p:nvSpPr>
        <p:spPr>
          <a:xfrm>
            <a:off x="112440" y="1883621"/>
            <a:ext cx="12779920" cy="2977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You will now write about what goblins enjoy doing. This might be what they are best known for, things you also didn’t know etc.</a:t>
            </a:r>
          </a:p>
          <a:p>
            <a:pPr>
              <a:defRPr sz="3000"/>
            </a:pPr>
            <a:r>
              <a:t>Use the adverbial phrases here too.</a:t>
            </a:r>
          </a:p>
          <a:p>
            <a:pPr>
              <a:defRPr sz="4000">
                <a:solidFill>
                  <a:srgbClr val="FF8AD8"/>
                </a:solidFill>
              </a:defRPr>
            </a:pPr>
            <a:r>
              <a:t>Goblins are best known for…</a:t>
            </a:r>
          </a:p>
        </p:txBody>
      </p:sp>
      <p:sp>
        <p:nvSpPr>
          <p:cNvPr id="146" name="Use adding on words such as……"/>
          <p:cNvSpPr txBox="1"/>
          <p:nvPr/>
        </p:nvSpPr>
        <p:spPr>
          <a:xfrm>
            <a:off x="160411" y="5229319"/>
            <a:ext cx="5765633" cy="344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76D6FF"/>
                </a:solidFill>
              </a:defRPr>
            </a:pPr>
            <a:r>
              <a:t>Use adding on words such as…</a:t>
            </a:r>
          </a:p>
          <a:p>
            <a:pPr>
              <a:defRPr sz="3000"/>
            </a:pPr>
            <a:r>
              <a:t>Additionally</a:t>
            </a:r>
          </a:p>
          <a:p>
            <a:pPr>
              <a:defRPr sz="3000"/>
            </a:pPr>
            <a:r>
              <a:t>Also</a:t>
            </a:r>
          </a:p>
          <a:p>
            <a:pPr>
              <a:defRPr sz="3000"/>
            </a:pPr>
            <a:r>
              <a:t>Furthermore</a:t>
            </a:r>
          </a:p>
          <a:p>
            <a:pPr>
              <a:defRPr sz="3000"/>
            </a:pPr>
            <a:r>
              <a:t>Moreover</a:t>
            </a:r>
          </a:p>
        </p:txBody>
      </p:sp>
      <p:sp>
        <p:nvSpPr>
          <p:cNvPr id="147" name="Engage the reader with adverbs such as…"/>
          <p:cNvSpPr txBox="1"/>
          <p:nvPr/>
        </p:nvSpPr>
        <p:spPr>
          <a:xfrm>
            <a:off x="6245217" y="5204940"/>
            <a:ext cx="5765633" cy="4566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76D6FF"/>
                </a:solidFill>
              </a:defRPr>
            </a:pPr>
            <a:r>
              <a:t>Engage the reader with adverbs such as </a:t>
            </a:r>
          </a:p>
          <a:p>
            <a:pPr>
              <a:defRPr sz="3000"/>
            </a:pPr>
            <a:r>
              <a:t>Amazingly,</a:t>
            </a:r>
          </a:p>
          <a:p>
            <a:pPr>
              <a:defRPr sz="3000"/>
            </a:pPr>
            <a:r>
              <a:t>Intriguingly</a:t>
            </a:r>
          </a:p>
          <a:p>
            <a:pPr>
              <a:defRPr sz="3000"/>
            </a:pPr>
            <a:r>
              <a:t>Surprisingly</a:t>
            </a:r>
          </a:p>
          <a:p>
            <a:pPr>
              <a:defRPr sz="3000"/>
            </a:pPr>
            <a:r>
              <a:t>Interestingly</a:t>
            </a:r>
          </a:p>
          <a:p>
            <a:pPr>
              <a:defRPr sz="3000"/>
            </a:pPr>
            <a:r>
              <a:t>Weirdly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tumblr_praq733sJi1y7uk3ao1_1280.png" descr="tumblr_praq733sJi1y7uk3ao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3311" y="5102638"/>
            <a:ext cx="4658178" cy="4845845"/>
          </a:xfrm>
          <a:prstGeom prst="rect">
            <a:avLst/>
          </a:prstGeom>
          <a:ln w="88900">
            <a:miter lim="400000"/>
          </a:ln>
        </p:spPr>
      </p:pic>
      <p:sp>
        <p:nvSpPr>
          <p:cNvPr id="150" name="Fascinating facts!"/>
          <p:cNvSpPr txBox="1"/>
          <p:nvPr/>
        </p:nvSpPr>
        <p:spPr>
          <a:xfrm>
            <a:off x="3100448" y="118115"/>
            <a:ext cx="6803904" cy="171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u="sng">
                <a:solidFill>
                  <a:srgbClr val="76D6FF"/>
                </a:solidFill>
              </a:defRPr>
            </a:lvl1pPr>
          </a:lstStyle>
          <a:p>
            <a:pPr/>
            <a:r>
              <a:t>Fascinating facts!</a:t>
            </a:r>
          </a:p>
        </p:txBody>
      </p:sp>
      <p:sp>
        <p:nvSpPr>
          <p:cNvPr id="151" name="There can be in bullet points.…"/>
          <p:cNvSpPr txBox="1"/>
          <p:nvPr/>
        </p:nvSpPr>
        <p:spPr>
          <a:xfrm>
            <a:off x="472475" y="1405633"/>
            <a:ext cx="11307702" cy="17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There can be in bullet points.</a:t>
            </a:r>
          </a:p>
          <a:p>
            <a:pPr>
              <a:defRPr sz="3000"/>
            </a:pPr>
            <a:r>
              <a:t>4 or 5 things that you haven’t already mentioned.</a:t>
            </a:r>
          </a:p>
        </p:txBody>
      </p:sp>
      <p:sp>
        <p:nvSpPr>
          <p:cNvPr id="152" name="Final paragraph…"/>
          <p:cNvSpPr txBox="1"/>
          <p:nvPr/>
        </p:nvSpPr>
        <p:spPr>
          <a:xfrm>
            <a:off x="395980" y="2724571"/>
            <a:ext cx="12212840" cy="2839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 u="sng">
                <a:solidFill>
                  <a:srgbClr val="73FDFF"/>
                </a:solidFill>
              </a:defRPr>
            </a:pPr>
            <a:r>
              <a:t>Final paragraph</a:t>
            </a:r>
          </a:p>
          <a:p>
            <a:pPr>
              <a:defRPr sz="5000" u="sng">
                <a:solidFill>
                  <a:srgbClr val="73FDFF"/>
                </a:solidFill>
              </a:defRPr>
            </a:pPr>
          </a:p>
          <a:p>
            <a:pPr>
              <a:defRPr sz="3000"/>
            </a:pPr>
            <a:r>
              <a:t>Finish off your writing by using </a:t>
            </a:r>
          </a:p>
          <a:p>
            <a:pPr>
              <a:defRPr sz="3000"/>
            </a:pPr>
            <a:r>
              <a:t>Finally, the most amazing thing about goblins is that…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